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372" r:id="rId2"/>
    <p:sldId id="256" r:id="rId3"/>
    <p:sldId id="1437" r:id="rId4"/>
    <p:sldId id="1438" r:id="rId5"/>
    <p:sldId id="1439" r:id="rId6"/>
    <p:sldId id="1440" r:id="rId7"/>
    <p:sldId id="1441" r:id="rId8"/>
    <p:sldId id="1442" r:id="rId9"/>
    <p:sldId id="1443" r:id="rId10"/>
    <p:sldId id="1444" r:id="rId11"/>
    <p:sldId id="1445" r:id="rId12"/>
    <p:sldId id="1446" r:id="rId13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17136,'0'0'3171,"53"45"-2562,-21-17-353,6 3-160,-1 6-32,3 3-64,-1 4 32,-8 2-192,-2-1-609,-7-2-864,-4-4-1538,-8-7-1313,-10-6-385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24055,'0'0'32,"12"82"-705,14-10 385,4 17-289,6 9-672,0 0 384,4-2-352,-1-7 128,1-12 609,0-13 384,-4-8 96,-3-10-32,-7-9-993,-8-7-1121,-10-7-833,-8-5-1089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5669,'12'2'13283,"-3"13"-8057,0 25-4709,-7-28 1165,1-3-1431,0 8 141,2 0-1,0 0 1,1 0 0,8 16 0,-12-30-511,0 0 0,-1 0 0,2 0 0,-1 0 0,0 0 0,0 0 0,1-1 0,0 1 0,-1-1 1,1 0-1,5 3 0,-6-4-122,0 0 0,0 0 1,0-1-1,0 1 0,0-1 1,0 0-1,0 1 1,1-1-1,-1 0 0,0 0 1,0 0-1,0-1 0,0 1 1,0 0-1,1-1 0,-1 0 1,0 1-1,0-1 1,0 0-1,3-2 0,0 0-733,0-1-1,-1 0 1,0 0 0,0 0-1,0-1 1,0 1 0,3-7-1,-7 11 859,18-25-5975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69 321 6118,'0'0'3945,"8"-4"-144,0 0-2606,0-1 0,0 0 0,0-1 0,-1 0 0,10-9 0,-15 13-993,0 1 1,0-1 0,0 0 0,0 0 0,-1-1 0,1 1 0,0 0-1,-1-1 1,0 1 0,0-1 0,1 1 0,-1-1 0,-1 1-1,1-1 1,0 0 0,-1 1 0,1-1 0,-1 0 0,0 0 0,0 1-1,0-1 1,0 0 0,0 0 0,-1 1 0,1-1 0,-1 0-1,-1-3 1,1 5-187,0 0 0,0 0 0,0 0 0,-1 1 0,1-1 0,0 0 1,0 1-1,-1-1 0,1 0 0,0 1 0,-1 0 0,1-1 0,-1 1 0,1 0 0,0 0 0,-1-1 0,1 1 0,-1 0 0,1 1 0,-1-1 0,1 0 0,-1 0 0,1 1 0,-2 0 0,-36 12-38,31-8 11,0 1 0,1 1 0,0 0 0,0 0 0,0 0 1,-5 9-1,9-13 5,1 0 0,0 0 0,0 1 0,0-1 1,0 0-1,0 1 0,1 0 0,-1-1 0,1 1 1,0 0-1,0 0 0,1 0 0,-1 0 0,1 0 1,0-1-1,0 1 0,0 0 0,1 4 0,0-7 4,0 0-1,-1 0 1,1 0-1,0 0 1,0 0-1,1 0 0,-1 0 1,0 0-1,0 0 1,0-1-1,0 1 0,1-1 1,-1 1-1,0-1 1,1 1-1,-1-1 0,0 0 1,1 1-1,-1-1 1,1 0-1,-1 0 1,3 0-1,41-1 64,-33 0-41,30-3-56,-34 2-206,1 1 0,-1 0 0,1 1 0,-1 0 0,17 2 0,-23-2 207,0 1-1,1 0 1,-1-1 0,0 1-1,0 0 1,0 0-1,0 0 1,0 1-1,0-1 1,-1 0-1,1 1 1,0-1-1,-1 1 1,1 0-1,-1-1 1,1 1-1,-1 0 1,0 0 0,0 0-1,0 0 1,0 0-1,0 0 1,0 0-1,-1 1 1,1-1-1,0 4 1,3 16 19,-1 0-1,-2 0 1,0 0 0,-1 0-1,-1 0 1,-1 0 0,-1-1-1,0 1 1,-10 27 0,8-31 211,-2-1 0,0 1 0,0-1 0,-2-1 0,0 1 0,-1-2 0,-1 1 0,0-1 1,-1-1-1,-1 0 0,-15 14 0,26-26-157,0 0 0,-1-1 1,1 1-1,0 0 0,0-1 1,-1 0-1,1 1 0,-1-1 0,1 0 1,-1 0-1,0-1 0,1 1 1,-1 0-1,0-1 0,-3 1 0,5-2-26,0 1 1,-1-1-1,1 1 0,0-1 0,0 1 0,0-1 0,-1 0 0,1 1 0,0-1 0,0 0 0,0 0 0,0 0 0,0 0 0,1 0 0,-1 0 0,0 0 0,0 0 0,1-1 0,-1 1 1,1 0-1,-1 0 0,1-1 0,-1 1 0,1 0 0,0 0 0,-1-1 0,1 1 0,0 0 0,0-1 0,0 1 0,0-3 0,0-15-18,0 0-1,1-1 1,1 1 0,1 0-1,0 0 1,2 0 0,0 1-1,1-1 1,1 1 0,0 0-1,2 1 1,0 0-1,1 0 1,19-24 0,17-16-61,2 2 1,87-75 0,-54 54 72,-58 53-49,49-50-153,-65 66 167,-1-1 1,0 0-1,-1 1 0,0-2 0,0 1 0,-1-1 0,6-16 0,-9 24 24,-1 1 0,0-1 0,1 0 0,-1 0 0,0 1 0,0-1 0,0 0 0,1 0 0,-1 0-1,0 0 1,0 1 0,0-1 0,0 0 0,0 0 0,-1 0 0,1 1 0,0-1 0,0 0 0,0 0 0,-1 0 0,1 1 0,0-1 0,-1 0-1,1 0 1,-1 1 0,1-1 0,-1 0 0,1 1 0,-1-1 0,1 1 0,-1-1 0,0 0 0,1 1 0,-1 0 0,0-1 0,0 1 0,1-1 0,-1 1-1,0 0 1,0-1 0,1 1 0,-1 0 0,0 0 0,0 0 0,0 0 0,0 0 0,1 0 0,-1 0 0,0 0 0,-1 0 0,-5 1-23,1-1 1,0 2 0,0-1 0,-1 1 0,-9 4-1,-1 2 12,0 0 0,1 1-1,0 1 1,1 1 0,0 0-1,-21 21 1,28-24 34,-1 0 1,1 1-1,1 1 1,-1-1-1,2 1 1,-1 1-1,2-1 0,-1 1 1,1 0-1,1 0 1,-5 16-1,8-24-6,1 0-1,-1 0 1,1 0 0,-1 0-1,1 0 1,0 0 0,0 0-1,1 0 1,-1 0 0,0 0-1,1 0 1,0 0 0,0 0-1,0 0 1,0-1 0,0 1-1,0 0 1,1-1 0,-1 1-1,1-1 1,0 1 0,0-1-1,0 0 1,0 1 0,0-1-1,1 0 1,-1-1 0,0 1-1,1 0 1,-1-1 0,1 1-1,0-1 1,0 0 0,-1 0-1,1 0 1,4 1-1,11 2 57,-1-1 0,1-1 0,0 0-1,35-2 1,-33-1-37,1 1-8,1-1 1,0-1-1,0-1 1,34-10-1,-47 10-20,-1 1-1,1-2 1,0 1 0,-1-1-1,0 0 1,0-1 0,0 0 0,-1 0-1,0-1 1,0 0 0,0 0-1,0-1 1,9-12 0,-11 8 45,-15 22-66,-18 25-2,24-29 45,0 0 0,1 1 0,0-1 0,0 1 0,1 0 0,-2 9 0,4-15-13,-1-1 1,1 1-1,0 0 0,0-1 0,-1 1 1,1 0-1,0-1 0,0 1 0,1 0 1,-1-1-1,0 1 0,1 0 0,-1-1 1,0 1-1,1-1 0,0 1 0,-1-1 1,1 1-1,0-1 0,0 1 0,0-1 0,0 0 1,0 1-1,0-1 0,0 0 0,1 0 1,-1 0-1,0 0 0,1 0 0,-1 0 1,1 0-1,-1 0 0,1-1 0,2 2 1,7 0 15,1 0 1,-1-1 0,1 0 0,-1-1 0,1 0 0,0 0-1,-1-2 1,1 1 0,-1-2 0,0 1 0,1-1 0,12-6-1,-14 5-61,-1 0-1,0-1 0,0 0 0,0 0 0,0-1 0,-1 0 0,0 0 0,0-1 0,-1 0 1,0-1-1,0 0 0,0 0 0,-1 0 0,5-10 0,-3-1-197,-16 23-23,-17 27 205,-2 16 342,25-45-267,1 1-1,0 0 1,0 0-1,0-1 1,0 1-1,0 0 1,1 0-1,-1 0 1,1 0-1,0 0 1,0 0-1,0 0 0,0 0 1,0 0-1,1 0 1,0 3-1,0-5-103,0 0 0,-1 0-1,1 0 1,0 0-1,0 0 1,0 0 0,0-1-1,0 1 1,0 0 0,0-1-1,0 1 1,0-1-1,0 1 1,0-1 0,0 1-1,0-1 1,0 0-1,0 0 1,0 1 0,1-1-1,-1 0 1,0 0 0,0 0-1,0 0 1,0 0-1,1-1 1,-1 1 0,0 0-1,0 0 1,0-1 0,0 1-1,0-1 1,2 0-1,0 0-813,1-1-1,-1 1 0,0-1 0,0 1 0,0-1 0,0 0 0,0 0 0,0-1 1,-1 1-1,4-4 0,9-19-9613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7751,'0'0'14638,"50"53"-28411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163 260 5862,'0'0'8781,"-8"4"-4697,-11 7-2808,0 0 1,1 1-1,-19 16 0,32-23-1120,0-1 1,-1 1-1,1 1 1,1-1-1,-1 1 0,1-1 1,0 1-1,0 1 1,1-1-1,0 0 0,0 1 1,0 0-1,1-1 0,0 1 1,-1 8-1,3-13-152,0 0-1,0 0 1,0 0 0,0 0-1,0 0 1,0 0-1,1 0 1,-1 0-1,1 0 1,-1-1 0,1 1-1,0 0 1,0 0-1,0 0 1,0-1-1,0 1 1,0 0 0,0-1-1,0 1 1,1-1-1,-1 1 1,4 1-1,-1 0 4,0 0 0,1-1 0,0 0 0,-1 0 0,1 0 0,0 0-1,0-1 1,10 2 0,1-2 9,0 1 0,1-2 0,-1 0 0,32-5 0,-36 2-37,-1-1 0,1 0 0,-1-1 0,0 0 0,-1 0 0,1-1 0,-1-1 0,0 0 0,-1 0 0,0-1 0,0 0 0,-1 0 0,1-1 0,-2-1 0,1 1 1,-2-1-1,10-17 0,-2 3 23,-2-1 1,-1 0 0,-1 0 0,-2-1 0,0 0 0,7-45 0,-13 61 17,-1 1-1,0-1 1,-1 1 0,0-1-1,0 1 1,-1-1 0,-2-10 0,3 18-6,-1 0 0,0 0 0,0 0 0,0-1 0,0 1 0,0 1 0,-1-1 0,1 0 1,-1 0-1,1 0 0,-1 1 0,1-1 0,-1 1 0,0-1 0,0 1 0,0 0 0,0 0 0,0-1 0,0 1 1,0 1-1,0-1 0,0 0 0,0 0 0,-1 1 0,1 0 0,0-1 0,0 1 0,-1 0 0,1 0 1,0 0-1,-1 0 0,1 0 0,0 1 0,-4 0 0,-4 1 2,0 1 1,0 0-1,0 1 0,0-1 0,0 2 0,1 0 1,0 0-1,0 0 0,0 1 0,-11 11 1,15-14-6,1 0 0,0 0 0,0 1 0,1 0 0,-1 0 0,1 0 0,0 0 0,0 1 0,0-1 0,0 1 0,1-1 0,0 1 0,0 0 0,0 0 0,1 0 0,-1 0 0,1 1 0,0-1 0,1 0 0,-1 0 0,1 1 0,1 7 0,0-9-22,1-1-1,-1 0 0,1 0 0,0 0 0,0 0 0,0 0 0,0-1 0,0 1 0,1-1 0,-1 1 1,1-1-1,-1 0 0,1 0 0,0 0 0,0 0 0,0 0 0,5 1 0,61 23-1133,-56-22 668,-3-1 270,0 1-1,-1 0 1,1 0-1,-1 1 1,0 0-1,0 0 1,-1 1 0,13 10-1,-18-13 270,-1 0-1,0 0 0,1 0 1,-1 0-1,0 0 1,0 0-1,0 1 1,-1-1-1,1 1 1,-1-1-1,0 1 0,0 0 1,0-1-1,-1 1 1,1 0-1,-1-1 1,0 1-1,0 0 0,0 0 1,0 0-1,-1-1 1,1 1-1,-1 0 1,0-1-1,0 1 0,-3 4 1,2-2-563,-3 8 1210,4-5-8113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8456,'0'0'10570,"-10"1"-7292,-32 3-1009,41-3-2161,-1-1 0,1 1 1,-1 0-1,1-1 1,0 1-1,-1 0 1,1 0-1,0 0 0,0 0 1,0 0-1,0 0 1,0 0-1,0 0 1,0 0-1,0 0 1,0 1-1,0-1 0,1 0 1,-1 1-1,0-1 1,1 1-1,-1-1 1,1 0-1,0 1 0,-1-1 1,1 1-1,0-1 1,0 1-1,0-1 1,0 1-1,0-1 0,0 1 1,1 1-1,-1 1 5,1-1 0,0 0-1,-1 0 1,1 0 0,0 0-1,0 0 1,1 0-1,-1 0 1,1 0 0,-1 0-1,1-1 1,0 1 0,2 2-1,2-1-131,0 0-1,1 0 0,-1 0 1,1-1-1,0 0 1,0 0-1,0-1 0,0 0 1,1 0-1,-1-1 1,0 0-1,1 0 1,-1-1-1,1 0 0,-1 0 1,1 0-1,-1-1 1,0 0-1,8-3 0,1 0-260,-1-1 0,0 0 0,-1-1 0,1-1 0,-1 0 0,-1-1 0,25-19 0,-38 27 283,0 0 0,0 0-1,0 0 1,0 0-1,0 0 1,0 0-1,0 0 1,0 0-1,0 0 1,0-1-1,1 1 1,-1 0-1,0 0 1,0 0 0,0 0-1,0 0 1,0 0-1,0 0 1,0 0-1,0 0 1,0 0-1,1 0 1,-1 0-1,0 0 1,0 0 0,0 0-1,0 0 1,0 0-1,0 0 1,0 0-1,0 0 1,1 0-1,-1 0 1,0 0-1,0 0 1,0 0 0,0 0-1,0 0 1,0 0-1,0 0 1,0 0-1,0 0 1,1 1-1,-1-1 1,0 0-1,0 0 1,0 0 0,0 0-1,0 0 1,0 0-1,0 0 1,0 0-1,0 0 1,0 0-1,0 1 1,0-1-1,0 0 1,0 0 0,0 0-1,0 0 1,0 0-1,0 0 1,0 0-1,0 0 1,0 1-1,0-1 1,0 0-1,0 0 1,-1 14 202,-1 21 138,2-34-333,0 0-1,0 0 1,0 0-1,0 0 0,1 0 1,-1 1-1,0-2 1,1 1-1,-1 0 0,0 0 1,1 0-1,-1 0 1,1 0-1,0 0 1,-1 0-1,1 0 0,0-1 1,-1 1-1,1 0 1,0-1-1,0 1 0,0 0 1,-1-1-1,1 1 1,0-1-1,0 1 1,2 0-1,5 0-29,1 1 0,-1-1-1,1 0 1,-1-1 0,1 0 0,-1-1 0,1 0-1,-1 0 1,0 0 0,1-1 0,14-6-1,0-2-673,0-1 0,34-22-1,-20 11-385,-36 22 1105,-1 0-1,1 0 0,-1 1 1,1-1-1,-1 0 1,0 1-1,1-1 1,-1 1-1,1-1 1,-1 0-1,0 1 1,1-1-1,-1 1 0,0-1 1,0 1-1,1-1 1,-1 1-1,0-1 1,0 1-1,0-1 1,0 1-1,0 0 0,0-1 1,1 1-1,-1-1 1,0 1-1,-1-1 1,1 1-1,0-1 1,0 1-1,0 0 1,0-1-1,0 1 0,0-1 1,-1 2-1,-2 33 705,3-28-416,0 6-361,1 0 1,0 0-1,1 0 0,1 0 1,0 0-1,1 0 1,0-1-1,1 1 0,0-1 1,13 19-1,-11-18-138,0 0 0,-1 0 0,0 1-1,-1 0 1,-1 0 0,0 0 0,-1 0 0,2 30 0,-5-34 271,-1 0 0,-1 0 0,0 0 1,0 0-1,-1 0 0,0-1 0,-1 1 1,0-1-1,-1 1 0,0-1 0,0-1 1,-8 10-1,5-7 316,0-1 0,-1-1 0,0 1 0,0-1 0,-1-1 1,0 0-1,-1 0 0,1-1 0,-17 7 0,26-13-383,0 0-1,-1 0 1,1-1 0,0 1 0,-1-1-1,1 1 1,0-1 0,-1 1-1,1-1 1,-1 0 0,1 0-1,-1 0 1,1 0 0,-1 0 0,1 0-1,0 0 1,-1 0 0,1 0-1,-1-1 1,1 1 0,-1 0-1,1-1 1,0 0 0,-1 1 0,1-1-1,0 0 1,0 1 0,0-1-1,-1 0 1,1 0 0,0 0-1,0 0 1,0 0 0,0 0-1,0-1 1,1 1 0,-1 0 0,0 0-1,0-1 1,1 1 0,-1 0-1,1-1 1,-1 1 0,1 0-1,0-1 1,0 1 0,-1-1 0,1 1-1,0-2 1,-1-11-31,0 0 0,0 0 0,1 0 0,3-15-1,-2 19-42,0-2-77,1 1-1,1 0 1,-1 0-1,2 0 1,0 0-1,0 0 1,1 1-1,0 0 1,1 0-1,0 0 1,0 1-1,1-1 1,1 2-1,-1-1 1,1 1-1,1 0 1,0 1-1,0 0 1,12-8 0,18-8-1245,1 1 1,2 2-1,63-21 1,-76 30-325,34-13-4875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6182,'0'0'17766,"8"-5"-17008,235-155 415,-115 70-883,31-21-109,-165 134 492,-62 88-15,49-83-373,1 1-1,1 0 1,2 1 0,-19 52 0,33-78-268,-1-1-1,1 0 1,0 1-1,1-1 1,-1 0 0,1 1-1,-1-1 1,1 1 0,0-1-1,1 1 1,-1-1 0,0 0-1,1 1 1,1 3 0,-1-5-10,0-1 1,1 1 0,-1-1 0,0 0-1,1 1 1,-1-1 0,1 0-1,0 0 1,-1 0 0,1 0 0,0 0-1,0 0 1,-1 0 0,1-1 0,0 1-1,0-1 1,0 1 0,0-1 0,0 0-1,0 0 1,0 0 0,0 0-1,0 0 1,2 0 0,-2 0-134,0 0-1,-1 0 1,1 0-1,0 0 1,0-1-1,0 1 1,-1 0-1,1-1 1,0 1 0,0-1-1,-1 0 1,1 1-1,0-1 1,-1 0-1,1 0 1,-1 0-1,1 0 1,-1 0 0,3-3-1,-3 2-604,0 0-1,0 1 1,0-1-1,0 0 1,0 0-1,-1 0 1,1-1-1,-1 1 1,1 0-1,-1 0 1,0-3-1,1-15-11968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 5701,'0'0'20537,"5"-2"-20040,-5 2-487,0 0 1,1 0-1,-1 0 1,0 0-1,0 0 1,1 0-1,-1 0 1,0 0 0,1 0-1,-1 0 1,0 0-1,1 0 1,-1 0-1,0 0 1,1 0-1,-1 0 1,0 0 0,1 0-1,-1 0 1,0 0-1,1 0 1,-1 1-1,0-1 1,1 0-1,-1 0 1,0 0-1,0 1 1,1-1 0,-1 0-1,0 0 1,0 1-1,0-1 1,1 0-1,-1 0 1,0 1-1,0-1 1,0 0 0,0 1-1,0-1 1,1 0-1,-1 1 1,0-1-1,0 1 1,-3 24 339,-21 46 83,12-37-298,2-5-53,2 0 1,0 1-1,3-1 0,-5 59 0,10-88-103,0 0 0,0 0-1,0 0 1,0 1 0,1-1-1,-1 0 1,0 0 0,0 0-1,0 0 1,0 0-1,0 0 1,0 1 0,0-1-1,1 0 1,-1 0 0,0 0-1,0 0 1,0 0 0,0 0-1,1 0 1,-1 0 0,0 0-1,0 0 1,0 0 0,0 0-1,0 0 1,1 0-1,-1 0 1,0 0 0,0 0-1,0 0 1,0 0 0,1 0-1,-1 0 1,0 0 0,0 0-1,0 0 1,0 0 0,1 0-1,-1 0 1,0-1 0,0 1-1,0 0 1,0 0-1,0 0 1,0 0 0,0 0-1,1 0 1,-1-1 0,0 1-1,0 0 1,0 0 0,0 0-1,0 0 1,0 0 0,0-1-1,0 1 1,0 0 0,0 0-1,0 0 1,0 0-1,0-1 1,0 1 0,0 0-1,0 0 1,0 0 0,8-14-1736,-6-31-7190,-2 17-560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1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10442,'0'0'15631,"52"1"-15119,-25-1-288,3-5-160,4 0-32,-1 0-128,-1 1-704,-4 0-1763,0-1-2049,-7 0-4453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11755,'0'0'3219,"9"-5"-406,2-1-2086,1 0-1,-1 0 0,1 1 0,0 1 0,0 0 0,0 1 0,1 0 0,-1 1 0,15-1 0,-26 3-692,1 0-1,0 1 1,-1-1 0,1 1 0,-1-1 0,0 1 0,1 0-1,-1 0 1,1-1 0,-1 1 0,0 0 0,0 0 0,1 0-1,-1 0 1,0 1 0,0-1 0,0 0 0,0 0 0,0 1-1,-1-1 1,1 0 0,0 1 0,-1-1 0,1 1 0,-1-1-1,1 1 1,-1-1 0,1 1 0,-1-1 0,0 1 0,0 0-1,0-1 1,0 1 0,0 1 0,0 7 150,0-1 0,-1 1-1,0-1 1,-3 15 0,-2-4 107,-1-1 0,-1 1 0,-20 33 0,1-1 878,42-84-1041,-1 0 0,-1-2 0,-2 1 0,-2-2 0,-1 1 1,-1-1-1,-2 0 0,1-38 0,-4 75-153,0 0 0,1 1 1,0-1-1,-1 0 0,1-1 0,0 1 1,0 0-1,0-1 0,0 0 0,4 2 1,7 0 15,-1 0 0,1-1 0,0-1 1,0 0-1,0-1 0,-1 0 0,17-3 1,-24 3-548,0-1 1,0-1 0,0 1 0,0-1 0,10-5 0,1-4-4762,-4-3-4030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6438,'0'0'15535,"56"52"-13998,-26-45-352,5-1-704,8-3-353,1-3-64,-1 0 0,-3 0-32,-4 0-512,-12 0-1218,-12 4-1281,-12 3-2594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11435,'0'0'11146,"76"28"-8839,-28-27-738,8-1-960,1 0-545,3 0-257,-5 0-1985,-7 0-2306,-11-8-5349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7335,'0'0'9913,"-6"11"-7548,-21 28-82,-25 53 0,45-77-2281,0 0 1,0 0-1,2 1 0,0 0 0,0 0 0,2 0 1,0 0-1,0 18 0,3-34-155,0 0 0,0 1 0,0-1 0,0 0 0,0 0-1,0 0 1,0 1 0,0-1 0,0 0 0,0 0 0,0 0 0,0 1 0,0-1 0,0 0 0,0 0 0,0 0 0,0 0 0,1 1 0,-1-1 0,0 0-1,0 0 1,0 0 0,0 0 0,0 0 0,1 0 0,-1 1 0,0-1 0,0 0 0,0 0 0,0 0 0,1 0 0,-1 0 0,0 0 0,0 0-1,0 0 1,1 0 0,-1 0 0,0 0 0,0 0 0,0 0 0,1 0 0,-1 0 0,0 0 0,0 0 0,0 0 0,1 0 0,-1 0 0,0 0-1,0 0 1,0 0 0,0 0 0,1 0 0,-1-1 0,0 1 0,0 0 63,9-3-6439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18193,'0'0'10154,"56"-9"-13485,-42 9-2723,-3 0-8135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11755,'0'0'9033,"92"-64"-8617,-35 27-256,8-2-128,3-2 0,-4 3-704,-8 3-1410,-16 4-2723,-12 4-2466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12812,'0'0'7335,"7"49"-6662,-7-14-353,0 8-256,0-1-32,0-1-256,0-3-513,5-6-256,4-9-576,-4-6-1218,-1-9-480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4 169 10954,'0'0'2952,"-1"-11"-720,-2-38-593,4 46-1511,-1 0 0,1 0 0,0 0 0,0 0 0,0 1 0,0-1 0,0 0 0,1 0 0,-1 1-1,1-1 1,0 1 0,0-1 0,0 1 0,0 0 0,0 0 0,0 0 0,0 0 0,1 0 0,-1 0 0,1 0 0,5-2 0,5-2 148,-1 1-1,1 0 0,17-4 1,-23 7-152,16-5-67,-1 2 0,1 0 0,0 1 0,0 2 0,0 0 0,1 1 0,-1 2 0,30 3-1,-51-3-56,0-1 0,0 1 0,0-1-1,0 1 1,1 0 0,-1 0 0,0-1-1,0 2 1,0-1 0,-1 0 0,1 0-1,0 1 1,0-1 0,-1 1-1,1-1 1,0 1 0,-1-1 0,0 1-1,1 0 1,-1 0 0,0 0 0,1 2-1,-1-1 55,-1 0-1,1 1 1,-1-1-1,0 0 1,0 0-1,0 0 1,0 0-1,0 1 0,-1-1 1,0 0-1,1 0 1,-1 0-1,-2 5 1,-4 6 333,-1 1 1,0-1-1,0-1 1,-20 23-1,9-14 58,12-15-346,-1 1-1,2-1 1,-1 1 0,1 1 0,1-1 0,-1 1 0,1 0 0,1 0 0,0 0 0,-5 15-1,9-23-96,0-1 0,0 1 0,0 0 0,0 0-1,0 0 1,1 0 0,-1-1 0,0 1 0,0 0-1,0 0 1,1-1 0,-1 1 0,0 0 0,1 0-1,-1-1 1,1 1 0,-1 0 0,1-1 0,-1 1-1,1-1 1,-1 1 0,1 0 0,0-1 0,-1 1-1,1-1 1,0 0 0,1 1 0,29 7 23,42-9-980,-62 0 361,2-1-644,1 1-1,-1-2 1,0 0-1,0 0 1,-1-1-1,14-6 1,1-3-4752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14061,'0'0'7522,"9"1"-7223,4 0-248,1-1 1,-1-1-1,0 0 1,25-5-1,-31 5-37,-1-1-1,1 0 1,-1 0 0,1 0-1,-1-1 1,0 1 0,0-2-1,0 1 1,0-1 0,-1 1-1,1-2 1,-1 1 0,7-8-1,-12 12-4,0 0 0,1 0-1,-1-1 1,1 1-1,-1-1 1,0 1-1,1 0 1,-1-1 0,0 1-1,1-1 1,-1 1-1,0-1 1,0 1-1,0-1 1,1 1-1,-1-1 1,0 1 0,0-1-1,0 1 1,0-1-1,0 1 1,0-1-1,0 1 1,0-1 0,0 1-1,0-1 1,0 1-1,0-1 1,0 1-1,0-1 1,-1 1-1,1-1 1,0 1 0,0-1-1,-1 1 1,1-1-1,0 1 1,0 0-1,-1-1 1,1 1 0,-1-1-1,1 1 1,0 0-1,-1-1 1,1 1-1,-1 0 1,1 0-1,-1-1 1,1 1 0,-1 0-1,1 0 1,-1 0-1,1-1 1,-1 1-1,1 0 1,-1 0 0,1 0-1,-1 0 1,1 0-1,-1 0 1,1 0-1,-1 0 1,0 1-1,-35 3 389,28 0-348,0 0 0,1 0-1,0 1 1,0 0-1,1 0 1,-1 1 0,1 0-1,0 0 1,1 0-1,-1 1 1,1 0 0,1 0-1,-6 10 1,5-9 26,0 1 1,1 0-1,0 1 1,1-1-1,0 1 1,1-1-1,-1 1 1,2 0-1,0 0 1,-1 20-1,3-29-74,-1 1 1,1-1-1,-1 1 1,1-1-1,-1 1 0,1-1 1,0 0-1,0 1 0,0-1 1,0 0-1,0 1 0,0-1 1,0 0-1,0 0 0,1 0 1,-1 0-1,0 0 0,1 0 1,-1 0-1,0-1 1,1 1-1,-1 0 0,1-1 1,-1 1-1,1-1 0,0 0 1,-1 1-1,1-1 0,-1 0 1,1 0-1,2 0 0,55-3-729,-58 3 698,8-2-542,0 0 1,0 0-1,0-1 1,0 0-1,0 0 1,-1-1-1,14-9 1,28-22-6842,-7 1-4257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 12748,'0'0'2883,"-12"7"-673,-5 2-1390,1 1 0,-25 21 0,36-27-604,0 1 0,0-1 1,1 1-1,0 0 1,0 0-1,0 0 1,0 1-1,1-1 1,0 1-1,0 0 1,1 0-1,-1 0 1,1 0-1,-1 8 1,3-13-205,0 0 1,0 1-1,0-1 1,0 0-1,0 0 1,0 0-1,0 1 1,0-1 0,1 0-1,-1 0 1,1 0-1,-1 0 1,1 0-1,-1 0 1,1 0-1,-1 0 1,1 0 0,0 0-1,0 0 1,0 0-1,-1 0 1,1 0-1,0-1 1,0 1-1,0 0 1,0-1-1,0 1 1,0 0 0,0-1-1,1 0 1,-1 1-1,0-1 1,0 1-1,0-1 1,0 0-1,1 0 1,-1 0 0,2 0-1,50-2 187,-37-2-245,0-1 1,-1-1-1,0 0 0,0-1 0,0 0 0,-1-1 0,0-1 0,-1 0 1,0-1-1,0-1 0,-1 0 0,0 0 0,-1-1 0,-1-1 1,1 0-1,10-20 0,-15 18 98,-12 16 72,-15 22-97,15-16-19,1 0 0,1 1 0,-1 0 1,1 0-1,1 1 0,-1-1 0,2 1 0,-1-1 1,1 1-1,0 0 0,1 0 0,-1 15 0,2-23-7,1 0-1,-1 0 0,0-1 0,1 1 0,-1 0 0,1 0 0,-1 0 0,1 0 1,-1-1-1,1 1 0,0 0 0,-1-1 0,1 1 0,0 0 0,0-1 0,-1 1 0,1-1 1,0 1-1,0-1 0,0 1 0,0-1 0,0 0 0,-1 1 0,1-1 0,0 0 1,0 0-1,0 0 0,0 1 0,0-1 0,0 0 0,0 0 0,0-1 0,0 1 0,0 0 1,0 0-1,0 0 0,0-1 0,0 1 0,-1 0 0,1-1 0,1 0 0,42-18-800,-33 11-511,-1-1 0,0 0 0,0 0 0,13-19 0,8-15-5272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15535,'0'0'4612,"-69"70"-2946,49-31-1026,0-2 161,11 2-32,7-5-385,2-2-352,9-8 0,7-6-384,8-8-833,-6-6-609,2-4-1249,-7 0-3139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14798,'0'0'5386,"9"1"-4206,-2 0-1067,0-1 1,1 0-1,-1-1 0,1 1 1,-1-1-1,0-1 0,0 0 0,0 0 1,0 0-1,0-1 0,0 0 0,0 0 1,-1 0-1,1-1 0,-1 0 0,0-1 1,0 1-1,-1-1 0,1 0 1,-1 0-1,0-1 0,5-7 0,-6 0-60,-10 10 22,-16 15 22,19-9-69,-1 1 0,1 0 0,0 0 0,0 1 0,1-1 1,-1 0-1,1 1 0,0 0 0,-2 9 0,3-13-20,1 0-1,-1 1 1,1-1 0,0 0-1,-1 0 1,1 1 0,0-1-1,0 1 1,0-1 0,0 0-1,0 1 1,0-1 0,1 0-1,-1 1 1,0-1 0,1 0-1,-1 0 1,1 1 0,-1-1-1,1 0 1,-1 0 0,1 0-1,0 0 1,0 1 0,0-1-1,0 0 1,-1 0 0,1-1-1,1 1 1,-1 0 0,0 0-1,0 0 1,0-1 0,0 1-1,0 0 1,1-1 0,-1 0-1,0 1 1,1-1-1,-1 1 1,2-1 0,10 2-220,1-1-1,0 0 1,0-1 0,0-1 0,0 0 0,0 0-1,0-2 1,0 0 0,-1 0 0,1-1 0,22-11-1,-36 15 239,1 0 0,-1 0 0,0 0 0,1 0 0,-1 0 1,0-1-1,1 1 0,-1 0 0,0 0 0,0 0 0,1 0 0,-1-1 0,0 1 0,0 0 0,1 0 0,-1-1 0,0 1 0,0 0 0,1 0 0,-1-1 0,0 1 0,0 0 0,0-1 0,0 1 0,0 0 0,0-1 0,1 1 0,-1 0 0,0-1 0,0 1 0,0 0 0,0-1 0,0 1 0,0 0 0,0-1 0,0 1 0,-1 0 0,1-1 0,0 1 0,0 0 0,0-1 0,0 1 0,0 0 0,0-1 0,-1 1 0,1 0 0,0-1 0,0 1 0,0 0 0,-1 0 0,1-1 0,0 1 0,0 0 0,-1 0 0,1 0 0,0-1 0,-1 1 0,1 0 0,0 0 1,-1 0-1,1 0 0,0 0 0,-1 0 0,1 0 0,0-1 0,-1 1 0,-36-14 1887,10 4-984,25 9-883,0 0 0,0 0 0,1 0 0,-1 0 0,0-1 0,0 1 0,1 0 0,-1-1 0,1 0 0,0 1 0,-1-1 0,1 0 0,0 1 0,0-1 0,0 0 0,0 0 0,0 0 0,0 0 0,1 0 0,-2-4 0,3 5-28,-1-1-1,1 0 0,-1 1 1,1-1-1,-1 0 0,1 1 0,0-1 1,0 1-1,0-1 0,0 1 1,0 0-1,0-1 0,0 1 1,0 0-1,0 0 0,1 0 1,-1 0-1,1 0 0,2-2 1,9-4-203,1 1 1,1 0-1,-1 0 0,20-4 1,-25 8-83,22-8-3459,42-18-1,-20 1-6714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12876,'0'0'8616,"11"0"-7292,6 0-746,-8-1-360,0 1-1,0 0 0,0 0 1,0 1-1,0 0 1,9 3-1,-15-3-205,-1-1 1,0 1-1,0 0 0,1 1 1,-1-1-1,0 0 0,0 0 1,0 1-1,-1-1 0,1 1 1,0 0-1,0-1 1,-1 1-1,1 0 0,-1 0 1,0 0-1,0 0 0,1 0 1,-1 1-1,0-1 0,-1 0 1,1 0-1,0 1 0,-1-1 1,1 0-1,-1 1 0,0-1 1,0 1-1,0-1 0,0 4 1,-2 5 76,0 1-1,0-1 1,-1 0 0,-1 1 0,0-1 0,-1-1 0,0 1 0,0-1 0,-1 0 0,-13 17 0,12-18-18,1 0 0,0 1 0,0 0 0,1 0 0,0 0 0,1 1 0,0 0 0,0 0 0,1 0 1,1 0-1,-2 13 0,5-23-57,-1 0 0,1 0 0,-1 0 1,1 0-1,0 0 0,-1 0 0,1 0 1,0 0-1,0 0 0,0-1 1,0 1-1,0 0 0,0 0 0,0-1 1,0 1-1,0 0 0,0-1 0,0 1 1,0-1-1,0 0 0,0 1 0,1-1 1,-1 0-1,0 0 0,0 0 0,0 0 1,1 1-1,-1-2 0,0 1 0,0 0 1,0 0-1,1 0 0,0-1 0,49-6 222,-21-2-238,-1 0-1,54-27 1,3-15-3023,-83 49 2382,0 0 0,0 0 0,0-1 0,0 1 0,0-1 0,-1 0 0,1 1 0,-1-1 0,0 0-1,0-1 1,0 1 0,2-5 0,-2-9-6590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14382,'0'0'8055,"11"4"-7350,1-1-635,1-1 0,-1 0 1,1-1-1,-1 0 0,1-1 1,0-1-1,-1 0 0,1 0 0,-1-1 1,1-1-1,18-6 0,153-49-4565,-77 22-4238,-107 36 8894,0 0-1,0 0 1,1 0 0,-1 0-1,0 0 1,1 0-1,-1 0 1,0 0 0,0 1-1,1-1 1,-1 0 0,0 0-1,0 0 1,0 0 0,1 0-1,-1 0 1,0 0 0,0 0-1,1 1 1,-1-1 0,0 0-1,0 0 1,0 0 0,0 1-1,1-1 1,-1 0 0,0 0-1,0 0 1,0 1 0,0-1-1,0 0 1,0 0 0,1 1-1,-1-1 1,0 0 0,0 0-1,0 1 1,0-1 0,0 0-1,0 0 1,0 1 0,0-1-1,1 20 3073,-1-18-3064,-1 0-1,1 0 1,0 0-1,0 0 1,0 0-1,0 0 1,0-1-1,1 1 1,-1 0-1,0 0 1,1 0-1,0 0 1,-1-1-1,1 1 1,0 0-1,0-1 1,0 1-1,0 0 1,2 2-1,2-3-102,-1 0-1,1 0 0,0-1 1,-1 0-1,1 0 1,0 0-1,-1 0 0,1-1 1,-1 0-1,1 0 1,-1 0-1,1 0 0,6-4 1,58-31-76,-46 23-116,16-11-618,-30 18 541,0-1 1,0 1-1,1 1 0,0 0 1,0 0-1,1 1 0,-1 0 1,19-3-1,-28 8 243,0 1 0,-1-1 0,1 1 0,-1-1 0,1 1 0,-1-1 0,1 1 0,-1 0 0,0-1 0,0 1 0,0-1 0,0 1 0,0 0 0,0-1 1,0 1-1,-1 0 0,0 2 0,-5 25 648,-3 22 631,9-51-1312,0 1 1,0 0-1,0-1 0,0 1 1,0 0-1,0-1 1,1 1-1,-1 0 0,0-1 1,1 1-1,-1-1 1,0 1-1,1-1 0,-1 1 1,0 0-1,1-1 1,-1 1-1,1-1 0,-1 0 1,1 1-1,-1-1 1,1 1-1,0-1 0,-1 0 1,1 1-1,-1-1 1,1 0-1,0 0 0,-1 0 1,1 1-1,0-1 1,-1 0-1,1 0 0,0 0 1,-1 0-1,1 0 1,0 0-1,-1 0 0,1 0 1,0 0-1,-1-1 0,1 1 1,0 0-1,-1 0 1,1-1-1,1 0 1,0 1-223,1-1 1,-1 0 0,0 0 0,1 0 0,-1 0 0,0 0 0,0-1 0,1 1 0,-1-1 0,0 1 0,3-5 0,4-15-4147,-2-8-3215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18193,'0'0'9065,"49"26"-9033,-35-16-32,2-2 32,2-4-224,1-3-449,-1-1-416,-2 0-609,-4-2-287,-3-5-450,-8 2-1504,-1-1-1474</inkml:trace>
  <inkml:trace contextRef="#ctx0" brushRef="#br0" timeOffset="1">0 70 5093,'0'0'19250,"68"27"-18513,-33-27-449,3-2-160,-4-3-96,-3 0-416,-9 0-1890,-5 2-1826,-11-4-3876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17168,'0'0'4767,"4"9"-4521,-3-6-238,0-1 0,0 1 0,0 0 0,0-1 1,1 1-1,-1-1 0,1 1 0,0-1 0,0 0 0,0 1 0,0-1 0,0 0 0,0-1 0,4 4 1,-1-3-52,0 0 0,0 0 1,0-1-1,0 0 1,1 1-1,-1-2 0,0 1 1,1-1-1,8 0 1,-14 0 42,21 2-1726,1-2 0,0 0-1,0-2 1,0 0 0,-1-1 0,1-1 0,-1-2 0,27-6 8352,-57 26-2648,-1 3-2268,7-14-1336,0 1 0,0 0 0,1 0 0,0 0 1,0 1-1,0-1 0,0 1 0,0-1 0,-1 7 0,3-10-338,0 1 0,0-1-1,0 0 1,0 0 0,1 0 0,-1 0-1,0 1 1,0-1 0,1 0 0,-1 0-1,0 0 1,1 0 0,-1 0 0,1 0-1,0 0 1,-1 0 0,1 0 0,0 0-1,-1 0 1,1 0 0,0-1-1,0 1 1,0 0 0,0 0 0,0-1-1,0 1 1,0-1 0,0 1 0,0-1-1,0 1 1,0-1 0,0 0 0,0 1-1,1-1 1,-1 0 0,0 0 0,0 0-1,0 0 1,0 0 0,1 0 0,1 0-1,83-5-731,-17-1-1640,-68 6 2340,-1 0 0,0 0 1,1 1-1,-1-1 0,1 0 0,-1 0 0,0 0 1,1 1-1,-1-1 0,0 0 0,1 0 0,-1 1 1,0-1-1,0 0 0,1 1 0,-1-1 0,0 0 0,0 1 1,0-1-1,1 1 0,-1-1 0,0 0 0,0 1 1,0-1-1,0 1 0,0-1 0,0 0 0,0 1 1,0-1-1,0 1 0,0-1 0,0 0 0,0 1 1,0-1-1,0 1 0,0-1 0,0 0 0,0 1 1,-1-1-1,1 1 0,0-1 0,0 0 0,0 1 0,-1-1 1,1 1-1,-11 20 865,-5 0-253,-2 0 0,0-1 1,-1-1-1,-42 31 0,31-35-2014,8-11-4449,3-4-9767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5990,'0'0'16719,"81"-21"-15213,-20-14-449,12-7-449,8-4-479,4 0-97,-8 6-1057,-10 4-2787,-19 5-3331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84 9225,'5'-9'2744,"-3"5"-2188,18-37 2587,-19 39-2861,0 0-1,1 0 1,-1 0 0,0 0 0,1 0-1,-1 0 1,1 1 0,0-1 0,0 0-1,0 1 1,0-1 0,0 1 0,0 0 0,0-1-1,0 1 1,0 0 0,3-1 0,-4 6-115,0-1 0,0 1 0,0-1 1,-1 1-1,1 0 0,-1-1 1,0 1-1,0-1 0,0 1 0,0 0 1,-2 5-1,-1 6 10,-1 1 1,0-1-1,-1 0 0,-1 0 1,0-1-1,-9 15 0,-56 80 564,3-3-369,67-105-371,1-1-1,0 0 1,-1 1 0,1-1-1,0 0 1,0 1 0,-1-1-1,1 0 1,0 1 0,0-1-1,0 1 1,-1-1-1,1 1 1,0-1 0,0 0-1,0 1 1,0-1 0,0 1-1,0-1 1,0 1 0,0-1-1,0 1 1,0-1 0,0 1-1,0-1 1,0 0-1,1 1 1,-1-1 0,0 1-1,0-1 1,0 0 0,0 1-1,1-1 1,-1 1 0,0-1-1,1 0 1,-1 1 0,0-1-1,1 0 1,-1 1-1,0-1 1,1 0 0,-1 0-1,0 1 1,1-1 0,-1 0-1,1 0 1,32-2 81,38-20-31,-70 22-55,90-33-934,122-48-5213,-137 46 1848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 10922,'0'0'9684,"1"11"-9150,-2 38 234,-1-26-367,2 0 1,0 1 0,1-1-1,7 36 1,-7-57-382,0 0-1,-1 0 1,1 0 0,0 0-1,0 0 1,0 0 0,0 0-1,1 0 1,-1 0-1,0-1 1,1 1 0,-1-1-1,1 1 1,-1-1 0,1 1-1,0-1 1,0 0 0,0 0-1,0 0 1,0 0 0,0 0-1,0 0 1,0 0 0,0-1-1,0 1 1,0-1 0,0 0-1,0 1 1,1-1-1,-1 0 1,0 0 0,0 0-1,0-1 1,0 1 0,1-1-1,-1 1 1,0-1 0,0 1-1,0-1 1,0 0 0,2-1-1,6-3 36,0 0 1,0 0-1,0-1 0,-1-1 0,0 1 1,13-13-1,17-23-15,60-84 0,-88 111-40,-10 14-4,-1 1 0,0-1 0,0 1 0,0-1 0,1 1 0,-1-1 0,0 0 0,1 1 0,-1 0-1,0-1 1,1 1 0,-1-1 0,0 1 0,1-1 0,-1 1 0,1 0 0,-1-1 0,1 1 0,-1 0 0,1-1 0,-1 1 0,1 0 0,-1 0 0,1 0 0,0-1 0,-1 1 0,1 0 0,-1 0 0,1 0 0,-1 0 0,1 0 0,0 0 0,-1 0 0,2 0 0,1 22-36,-13 51 103,8-61-47,0 2-29,1 0 0,0 0-1,2 22 1,-1-35-133,0 0 1,1 0-1,-1-1 0,1 1 0,-1 0 1,1 0-1,-1-1 0,1 1 1,0 0-1,-1-1 0,1 1 0,0-1 1,-1 1-1,1-1 0,0 1 1,0-1-1,0 0 0,-1 1 0,1-1 1,0 0-1,0 0 0,0 1 1,0-1-1,0 0 0,0 0 0,-1 0 1,1 0-1,0 0 0,0 0 1,0 0-1,0-1 0,0 1 0,0 0 1,-1 0-1,1-1 0,0 1 1,0 0-1,0-1 0,-1 1 0,1-1 1,0 1-1,0-1 0,0 0 1,16-17-5941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157 156 12300,'-11'10'2637,"-5"5"-1531,-57 56 2515,66-64-3276,0 1 0,0 0 0,1 0 0,1 0 0,0 1 0,0 0-1,0 0 1,-3 12 0,8-21-336,-1 1-1,1-1 1,0 1-1,0-1 1,0 1-1,0-1 1,0 1-1,0-1 1,0 1-1,0-1 1,0 1 0,0-1-1,0 1 1,0-1-1,0 1 1,1-1-1,-1 0 1,0 1-1,0-1 1,1 1-1,-1-1 1,0 1-1,0-1 1,1 0-1,-1 1 1,0-1-1,1 0 1,-1 1 0,0-1-1,1 0 1,-1 1-1,1-1 1,-1 0-1,1 1 1,24 1 134,23-11-35,-15-3-395,0-2 0,-1-2 0,43-26-1,-1 0 76,-73 41 228,0 0 1,0 1-1,0-1 0,-1 1 1,1-1-1,0 1 1,0-1-1,0 1 1,0 0-1,0-1 0,0 1 1,0 0-1,0 0 1,0 0-1,0-1 1,0 1-1,0 0 1,1 1-1,-1-1 0,0 0 1,0 0-1,0 0 1,0 1-1,0-1 1,1 1-1,3 19 542,-5-19-517,0 0-1,0 0 1,0 1 0,0-1-1,0 0 1,0 0 0,0 0-1,0 1 1,1-1 0,-1 0 0,0 0-1,1 0 1,-1 0 0,1 0-1,-1 0 1,1 0 0,-1 0-1,1 0 1,0 0 0,-1 0 0,1 0-1,0 0 1,0 0 0,0 0-1,0-1 1,0 1 0,0 0-1,0-1 1,0 1 0,0-1 0,0 1-1,0-1 1,0 1 0,0-1-1,2 1 1,3-2 77,0 1 1,0-1-1,0 1 0,0-2 0,0 1 0,0-1 1,0 0-1,-1 0 0,1 0 0,8-6 0,56-38-172,-28 17-215,-17 12-265,-17 10 406,1 1 0,0 0 0,0 1 0,0 0 0,1 0-1,0 1 1,0 0 0,0 0 0,21-3 0,-30 7 135,-1 1 0,1 0-1,-1-1 1,1 1 0,-1 0 0,1-1-1,-1 1 1,1 0 0,-1 0 0,0 0 0,1-1-1,-1 1 1,0 0 0,0 0 0,0 0 0,0 0-1,0-1 1,1 1 0,-2 0 0,1 0-1,0 0 1,0 0 0,0 0 0,0-1 0,0 1-1,-1 0 1,1 0 0,0 0 0,-1 0 0,-6 27 451,6-26-400,0-1-1,0 0 1,1 1 0,-1-1-1,1 0 1,-1 1 0,1-1-1,-1 1 1,1-1 0,0 1-1,0-1 1,0 1 0,0 0-1,0-1 1,0 1 0,0-1-1,1 1 1,-1-1 0,0 1-1,1-1 1,-1 0 0,1 1 0,0-1-1,-1 1 1,2 1 0,0-2-13,0-1 1,1 1 0,-1-1 0,0 0 0,0 1 0,0-1 0,0 0 0,0 0 0,0 0 0,0 0 0,0-1 0,0 1 0,1-1 0,-1 1 0,0-1-1,0 0 1,-1 0 0,1 1 0,3-3 0,21-11-139,-2-1-1,1-1 1,-2-1-1,0-1 1,22-22-1,-14 12-562,-23 23 374,-6 11 189,-12 23 395,8-23-110,-1-1 0,1 1 0,1 0 0,-1 0 0,1 0 0,0 0 0,0 6 0,1-11-161,1 0 1,0 0-1,0 0 1,0 0-1,0 0 0,0-1 1,0 1-1,0 0 1,0-1-1,0 1 1,0-1-1,0 1 1,0-1-1,0 1 1,1-1-1,-1 0 0,0 0 1,0 1-1,0-1 1,1 0-1,-1 0 1,0 0-1,0 0 1,0-1-1,1 1 0,-1 0 1,1-1-1,38-7 242,-22 1-369,0-2 0,0 0 0,22-16 0,-25 15-11,0 1 0,0 1 0,1 0 0,30-11 1,-45 19 116,0 0 0,-1 0-1,1 0 1,0-1 0,-1 1 0,1 0 0,0 0 0,-1 0 0,1 0 0,0 0 0,-1 0 0,1 1 0,0-1 0,-1 0 0,1 0 0,0 0 0,-1 1 0,1-1 0,0 0-1,-1 0 1,1 1 0,-1-1 0,1 1 0,-1-1 0,1 1 0,-1-1 0,1 1 0,-1-1 0,1 1 0,-1-1 0,1 1 0,-1-1 0,0 1 0,0 0 0,1-1 0,-1 1-1,0 0 1,0-1 0,1 1 0,-1 0 0,0-1 0,0 1 0,0 0 0,0 0 0,0 0 5,0 0 0,0 0 0,0 0 0,1 1 1,-1-1-1,0 0 0,1 0 0,-1 0 0,1 0 0,-1 0 0,1 0 0,0-1 0,-1 1 0,1 0 1,0 0-1,-1 0 0,1 0 0,0-1 0,0 1 0,0 0 0,0-1 0,0 1 0,0-1 1,0 1-1,0-1 0,0 1 0,0-1 0,0 0 0,0 0 0,0 1 0,0-1 0,0 0 0,2 0 1,1 0-164,0 0 1,0 0-1,0-1 1,-1 1 0,1-1-1,0 0 1,0 0 0,-1 0-1,5-2 1,-6 1-369,0 1 0,0-1 0,0 1 0,0-1 0,0 1 0,0-1 0,0 0 0,-1 0 0,1 0 0,-1 0 0,1 0 0,-1-1 0,0 1 0,2-5 0,3-15-6125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14318,'0'0'7302,"69"40"-11882,-41-36-4004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58 252 16496,'0'0'4521,"-9"9"-3021,-27 28-523,35-36-905,0 1 1,0-1-1,0 0 0,0 1 0,0-1 0,0 0 1,0 1-1,0-1 0,1 1 0,-1-1 1,1 1-1,-1 0 0,1-1 0,-1 1 0,1 2 1,0-3-58,0 0 1,0-1-1,1 1 1,-1 0-1,0-1 1,0 1-1,1-1 1,-1 1 0,1 0-1,-1-1 1,0 1-1,1-1 1,-1 1-1,1-1 1,-1 0-1,1 1 1,0-1 0,-1 1-1,1-1 1,-1 0-1,1 0 1,0 1-1,-1-1 1,1 0-1,0 0 1,6 2-26,-1-1 0,0-1 0,1 0-1,-1 1 1,10-3 0,-10 2 54,0 0-131,-1-1 1,0 0-1,0 0 1,1 0-1,-1 0 0,0-1 1,0 0-1,-1 0 1,1 0-1,0-1 0,-1 1 1,1-1-1,-1 0 1,0-1-1,0 1 0,6-8 1,1-2-81,0-1-1,-1-1 1,12-25 0,-13 25 397,-8 13 346,-4 43 1053,3-39-1569,0 0 0,0-1 0,0 1 0,0 0 1,0 0-1,0 0 0,1 0 0,-1-1 0,0 1 1,1 0-1,0 0 0,-1-1 0,1 1 0,0 0 1,0-1-1,0 1 0,0 0 0,0-1 0,0 0 1,1 1-1,-1-1 0,0 0 0,3 2 1,-2-2-34,0 0 0,1-1 0,-1 1 1,0-1-1,0 1 0,1-1 1,-1 0-1,1 0 0,-1 0 1,0 0-1,1 0 0,-1 0 1,0-1-1,1 1 0,-1-1 1,0 0-1,0 0 0,1 0 1,2-1-1,6-5-112,-1-1 0,0 1 1,0-1-1,0-1 0,-1 0 1,0 0-1,-1-1 0,0 0 0,-1-1 1,0 1-1,0-2 0,-1 1 1,-1 0-1,0-1 0,0 0 0,-2 0 1,1-1-1,-1 1 0,-1-1 0,0 1 1,-1-1-1,-1-20 0,0 32 83,0 1 0,0-1 0,0 1 0,0-1 0,0 1 0,0-1 0,0 1 0,0-1 0,0 1-1,0 0 1,-1-1 0,1 1 0,0-1 0,0 1 0,-1 0 0,1-1 0,0 1 0,0-1 0,-1 1 0,1 0-1,0-1 1,-1 1 0,1 0 0,-1 0 0,1-1 0,0 1 0,-1 0 0,1 0 0,-1 0 0,1-1-1,-1 1 1,1 0 0,-1 0 0,1 0 0,0 0 0,-1 0 0,1 0 0,-1 0 0,1 0 0,-1 0 0,1 0-1,-1 0 1,1 0 0,-1 1 0,1-1 0,-1 0 0,1 0 0,0 0 0,-1 1 0,1-1 0,-1 0 0,1 0-1,0 1 1,-1-1 0,1 0 0,0 1 0,-1-1 0,1 0 0,0 1 0,-1 0 0,-20 22 231,18-16-153,0 0 0,1-1 0,-1 1 0,2 0 0,-1 0 0,1 0 0,0 0 1,0 0-1,0 1 0,1-1 0,1 0 0,-1 0 0,1 0 0,0 0 0,1 0 0,-1 0 0,4 9 0,-3-13-65,0 1 0,0-1 0,0 1-1,0-1 1,0 0 0,1 0 0,-1 0-1,1 0 1,0 0 0,0-1 0,0 1-1,0-1 1,1 0 0,-1 0 0,0 0-1,1 0 1,0 0 0,-1-1 0,1 0-1,0 0 1,0 0 0,0 0 0,0 0-1,0-1 1,-1 0 0,1 0 0,0 0-1,0 0 1,0 0 0,0-1 0,0 0-1,6-2 1,-6 2-33,0-1 0,0 0 1,0 0-1,0-1 0,0 1 0,-1-1 1,5-3-1,-6 3 6,0 1 1,1 0 0,0 0 0,-1 0-1,1 0 1,0 1 0,0-1 0,0 1-1,0 0 1,0-1 0,5 0-1,-7 39 257,0-33-235,-1-1 0,1 1 0,0 0 1,-1 0-1,2-1 0,-1 1 1,0-1-1,1 1 0,-1-1 0,1 1 1,0-1-1,3 4 0,-4-6-3,1 1-1,-1-1 1,0 0 0,1 1-1,-1-1 1,1 0-1,0 0 1,-1 0 0,1 0-1,0 0 1,0 0 0,-1-1-1,1 1 1,0 0-1,0-1 1,0 0 0,0 1-1,0-1 1,0 0-1,0 0 1,0 0 0,0 0-1,0 0 1,0-1-1,2 0 1,-3 0 2,1 0 0,-1 0 1,1 0-1,-1 0 0,1 0 0,-1-1 0,0 1 0,0-1 1,0 1-1,0-1 0,0 1 0,0-1 0,0 1 0,0-1 1,-1 0-1,1 0 0,-1 1 0,1-1 0,-1 0 0,0 0 1,0 0-1,1 1 0,-1-1 0,-1-3 0,-1-48 122,-11 4 21,10 41-108,1 0 1,-1 0-1,2 0 0,-1 0 0,1 0 1,0 0-1,1-15 0,0 22-38,1-1 0,0 0-1,0 0 1,0 1 0,0-1-1,0 1 1,0-1 0,1 1-1,-1 0 1,0-1 0,1 1-1,-1 0 1,1 0 0,-1 0-1,1 0 1,0 0 0,-1 0-1,1 0 1,0 1 0,-1-1 0,1 0-1,0 1 1,0 0 0,0-1-1,0 1 1,3 0 0,61-3-608,-53 3 227,63-3-3199,-27-3-1781,-11-3-2088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13677,'0'0'6481,"9"-5"-4373,-1 1-1700,0 1 0,1-1 0,-1 1 0,1 1 0,0 0 0,0 0 0,0 0 0,10 1 0,-14 0-309,0 1-1,0 1 1,0-1 0,1 1-1,-1-1 1,0 1 0,0 1-1,0-1 1,0 1 0,0 0-1,-1 0 1,1 0 0,-1 1 0,1 0-1,-1-1 1,0 2 0,0-1-1,5 5 1,-6-4-96,0 0 0,0 0 0,-1-1-1,0 2 1,0-1 0,0 0 0,0 0 0,0 1 0,-1-1 0,0 1-1,0-1 1,0 1 0,-1-1 0,1 1 0,-1 0 0,0-1 0,-1 1-1,1-1 1,-1 1 0,0 0 0,0-1 0,0 1 0,0-1 0,-1 0-1,0 1 1,-4 6 0,-6 10 36,-1 0 0,0-1-1,-32 35 1,24-29-4,8-10 8,6-8 42,0 0-1,0 0 1,1 1 0,1 0-1,0 0 1,0 0 0,-4 10 0,9-18-79,0 0 0,0-1 0,0 1 0,-1-1 1,1 1-1,0 0 0,0-1 0,0 1 0,0-1 1,0 1-1,0 0 0,0-1 0,1 1 1,-1-1-1,0 1 0,0 0 0,0-1 0,1 1 1,-1-1-1,0 1 0,0-1 0,1 1 0,-1-1 1,0 1-1,1-1 0,-1 1 0,1-1 1,-1 1-1,1-1 0,-1 0 0,1 1 0,-1-1 1,1 0-1,-1 1 0,1-1 0,29 4 189,31-15 6,-39 4-748,-1-1-1,0-1 1,-1-1 0,0 0 0,0-2 0,-1 0 0,19-16-1,-36 26 89,0 0-1,0-1 1,0 1-1,0 0 0,-1 0 1,1-1-1,-1 1 1,1-1-1,1-4 0,-4-14-6800,-8 9-1250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11755,'0'0'12300,"81"7"-12236,-38-12-160,-2-3-1570,-4-2-1153,-3-6-3298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17104,'0'0'5958,"-1"8"-4784,0 26-106,1-33-1018,0 0 0,1 0-1,-1 1 1,0-1 0,1 0 0,0 0-1,-1 0 1,1 1 0,0-1 0,-1 0 0,1 0-1,0 0 1,0 0 0,0 0 0,0-1 0,0 1-1,0 0 1,0 0 0,0-1 0,0 1-1,0 0 1,1-1 0,-1 1 0,0-1 0,0 1-1,1-1 1,-1 0 0,0 0 0,0 0 0,1 1-1,-1-1 1,2-1 0,46 1-72,-44-1 93,6-1-334,1-1-1,-1 0 1,0 0 0,0-1-1,0-1 1,-1 0 0,1 0-1,10-8 1,-8 5-15,0 1 1,0 1-1,29-10 1,-42 15 341,1 1 0,-1 0 0,1 0 1,0 0-1,-1 0 0,1 0 0,-1 0 0,1 0 1,0 0-1,-1 0 0,1 0 0,-1 1 1,1-1-1,0 0 0,-1 0 0,1 1 1,-1-1-1,1 0 0,-1 0 0,1 1 1,-1-1-1,1 1 0,-1-1 0,1 0 1,-1 1-1,0-1 0,1 1 0,-1-1 0,0 1 1,1-1-1,-1 1 0,1 0 0,7 27 1667,5 8-1453,-13-36-374,1 1 0,0 0 0,-1 0 0,1-1-1,0 1 1,-1-1 0,1 1 0,0 0 0,0-1 0,-1 1 0,1-1-1,0 0 1,0 1 0,0-1 0,0 0 0,0 1 0,-1-1-1,1 0 1,0 0 0,0 0 0,0 0 0,0 0 0,0 0 0,0 0-1,0 0 1,0 0 0,0 0 0,0-1 0,-1 1 0,1 0 0,0-1-1,0 1 1,0 0 0,1-2 0,-1 1-601,1 0 0,-1 0-1,1-1 1,-1 1 0,1-1 0,-1 1 0,0-1-1,0 1 1,0-1 0,0 0 0,0 0 0,0 1-1,0-1 1,1-3 0,7-21-8672</inkml:trace>
  <inkml:trace contextRef="#ctx0" brushRef="#br0" timeOffset="1">352 1 14990,'0'0'9097,"73"33"-12877,-43-25-512,2-5-2178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8840,'0'0'11627,"59"-3"-10185,-29-4-706,1-2-639,-1 6-290,-3-2-1216,0 3-1153,-7 1-2179,-7-1-1601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8904,'0'0'17414,"-1"1"-17407,0 1 0,0-1 0,0 0 0,1 0 0,-1 1-1,1-1 1,-1 0 0,1 1 0,-1-1 0,1 0 0,-1 1 0,1-1-1,0 3 1,2-2-183,-1-1-1,1 1 0,0 0 0,0-1 1,0 1-1,0-1 0,0 0 0,0 1 1,0-1-1,0 0 0,1 0 0,-1-1 1,0 1-1,3 0 0,41 9-2859,-30-8 2029,-9 0 785,1 0 0,-1 0 0,0 1 0,0-1 0,0 2 0,9 4 0,-15-7 346,0-1-1,0 1 1,0 0 0,0-1 0,0 1-1,0 0 1,0 0 0,0 0-1,0 0 1,-1-1 0,1 1 0,0 0-1,-1 0 1,1 1 0,-1-1 0,1 0-1,-1 0 1,1 0 0,-1 0 0,0 0-1,0 0 1,0 1 0,1-1 0,-1 0-1,0 0 1,0 0 0,0 1 0,-1-1-1,1 0 1,0 0 0,0 0-1,-1 0 1,1 1 0,-1-1 0,1 0-1,-1 0 1,1 0 0,-1 0 0,0 0-1,1 0 1,-1 0 0,0 0 0,0-1-1,0 1 1,1 0 0,-1 0 0,0-1-1,0 1 1,0 0 0,-2 0-1,-10 9 586,0-1-1,0 0 1,-1-1-1,-1 0 1,1-1-1,-1-1 0,-20 6 1,20-8-1372,0 0 1,0-2-1,-1 1 0,-22-1 1,5-2-5670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4773,'0'0'14344,"8"4"-12492,-3-3-1684,0 0-1,1 0 1,-1 0 0,0-1-1,0 1 1,0-1 0,0-1-1,1 1 1,-1-1-1,0 1 1,0-2 0,0 1-1,0 0 1,0-1 0,0 0-1,8-5 1,15-8 189,44-31 1,-43 27-287,-17 10-55,68-42 32,-3-4 0,109-100 0,-196 167-10,1 0 0,1 1 0,0-1 0,-9 22 0,9-18-4,-1 3 100,0 0-1,-8 29 1,15-41-92,0 0-1,0 0 1,1 0 0,0 0-1,0 0 1,1 0 0,0 0-1,0 0 1,1 1 0,3 12-1,-4-18-237,0-1 0,1 0-1,-1 0 1,1 0-1,0 0 1,-1 0-1,1 0 1,0 0-1,0 0 1,0 0-1,0 0 1,0 0 0,0 0-1,0-1 1,0 1-1,0 0 1,0-1-1,0 1 1,2 0-1,8 0-6219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7783,'0'0'15108,"2"12"-13667,-2-11-1411,1 7 134,1 0-1,-1 0 1,-1 0 0,0 0 0,0 0-1,0 0 1,-1 0 0,0 0 0,-1 0 0,-3 12-1,-2-3 60,-4 9-76,1 0 1,1 1-1,2 0 1,1 0-1,1 1 0,-3 37 1,13-51-1249,-5-14 998,0-1-1,0 1 1,0 0 0,0 0-1,0 0 1,0 0-1,0-1 1,0 1-1,0 0 1,0 0 0,0 0-1,0-1 1,0 1-1,0 0 1,0 0-1,0 0 1,0-1 0,0 1-1,0 0 1,0 0-1,0 0 1,0 0-1,0-1 1,0 1 0,0 0-1,0 0 1,0 0-1,0 0 1,0-1-1,1 1 1,-1 0 0,0 0-1,0 0 1,0 0-1,0 0 1,0 0-1,0-1 1,1 1 0,-1 0-1,0 0 1,0 0-1,0 0 1,1 0-1,-1 0 1,0 0 0,0 0-1,0 0 1,0 0-1,1 0 1,-1 0-1,0 0 1,0 0 0,0 0-1,1 0 1,-1 0-1,0 0 1,0 0 0,0 0-1,0 0 1,1 0-1,-1 0 1,0 0-1,0 0 1,0 1 0,0-1-1,1 0 1,-1 0-1,0 0 1,0-16-6554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1634,'0'0'22453,"68"0"-20756,-27 0-736,5 0-672,-1-5-257,0-3-161,-7 5-1440,-10-3-2050,-7 0-3460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4036,'0'0'19912,"-8"13"-19351,2-5-489,-8 14-10,0 0 0,-12 27 0,24-44-41,-1 1 0,1-1 0,-1 1 1,1 0-1,1 0 0,-1-1 0,1 1 1,0 0-1,1 0 0,0 0 0,-1 0 1,2 0-1,-1 1 0,1-1 0,0-1 1,3 13-1,-2-16 6,0 0 0,-1 0 0,1 0 0,0 0 0,0 0 0,0-1 0,1 1 0,-1-1 0,0 1 0,1-1 0,-1 0 0,1 0 0,-1 0 0,1 0 0,-1 0 0,1-1 0,0 1 0,-1-1 1,1 0-1,0 1 0,-1-1 0,1 0 0,0-1 0,3 0 0,2 1-62,-1-1 0,0 0-1,1-1 1,-1 1 0,0-2 0,0 1 0,13-7 0,-13 5-582,0-1-1,0 0 1,0 0 0,-1-1 0,0 0-1,0 0 1,5-7 0,6-18-5234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2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9353,'0'0'9305,"13"2"-7325,170 11 2734,113-18-2472,-67 0-1890,-72 5-349,408-13 144,-530 10-135,-4-1-16,0 2 1,0 1-1,0 1 1,43 6 0,-72-6-15,0 1 1,1-1-1,-1 1 1,0-1-1,0 1 1,0 0-1,0 0 1,-1 0-1,1 0 1,0 0-1,0 0 1,0 0-1,-1 0 1,1 1-1,-1-1 1,1 1-1,2 3 1,-4-5-453,0-9-4281,0-9-315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4356,'0'0'18994,"9"-3"-18076,1-1-729,1 0 0,-1-1 0,0 0-1,0-1 1,-1 0 0,14-12 0,60-57 408,-21 18-423,-19 18-85,-27 23-23,0 1-1,1 1 0,1 0 0,0 2 0,33-18 0,-51 30-49,0 0 0,1 1-1,-1-1 1,1 0-1,-1 0 1,0 0 0,1 0-1,-1 1 1,0-1-1,1 0 1,-1 1 0,0-1-1,0 0 1,1 0 0,-1 1-1,0-1 1,0 0-1,0 1 1,1-1 0,-1 1-1,0-1 1,0 0-1,0 1 1,0-1 0,0 0-1,0 1 1,0-1-1,0 1 1,0-1 0,0 0-1,0 1 1,0-1 0,0 1-1,0-1 1,0 0-1,0 1 1,0-1 0,0 1-1,0-1 1,-1 0-1,1 1 1,0-1 0,-1 1-1,-4 22 265,-34 57 689,30-64-811,0 1 0,0 0 0,2 1 0,0-1 0,1 1 0,1 1 0,0-1 0,-3 36 0,8-53-214,0-1 0,0 1 0,0-1-1,0 1 1,0-1 0,0 1 0,0-1-1,-1 1 1,2-1 0,-1 1 0,0-1-1,0 1 1,0-1 0,0 1 0,0-1 0,0 1-1,0-1 1,1 1 0,-1-1 0,0 0-1,0 1 1,1-1 0,-1 1 0,0-1 0,1 0-1,-1 1 1,0-1 0,1 0 0,-1 1-1,0-1 1,1 0 0,-1 0 0,1 1-1,-1-1 1,1 0 0,-1 0 0,1 0 0,-1 1-1,1-1 1,-1 0 0,0 0 0,1 0-1,-1 0 1,1 0 0,-1 0 0,1 0-1,-1 0 1,1 0 0,-1 0 0,1 0 0,-1-1-1,1 1 1,-1 0 0,1 0 0,-1 0-1,1-1 1,-1 1 0,0 0 0,1 0 0,0-1-1,22-21-9501,-10 0-3777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16656,'0'0'7788,"-2"10"-5866,-4 22-676,-1-1 0,-21 56-1,17-60-1163,2 1 0,0 0 0,2 0 0,1 1-1,-3 47 1,11-73-2645,1-8-105,2-12-1982,-4-7-2226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13357,'0'0'14125,"71"-18"-13228,-39 13-449,3 1-320,1 0-128,-3 0 32,-3 4-1121,-1 0-1217,-5 0-1569,-4 0-2435,-4 0-5189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15278,'0'0'12652,"-13"75"-12011,2-46-193,-1 4-319,1-1-129,-1 0 32,3-4-161,3-3-319,0-6-128,4-5-321,2-7-673,11-29-11370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9417,'0'0'8066,"9"-2"-7078,-4 1-841,0 1 1,0-1-1,0 1 0,0 0 1,0 1-1,0-1 1,0 1-1,0 0 0,7 2 1,-10-2-68,0 0-1,0 0 1,0 0 0,0 1 0,0-1 0,0 1 0,0-1 0,0 1-1,0 0 1,-1-1 0,1 1 0,-1 0 0,0 0 0,1 0 0,-1 0-1,0 1 1,0-1 0,0 0 0,0 0 0,-1 1 0,1-1 0,-1 1-1,1-1 1,-1 0 0,0 1 0,0 3 0,0 2 166,0-1-1,0 0 1,-1 1 0,0-1-1,0 0 1,-1 0 0,0 0 0,0 0-1,-6 11 1,-1-1-173,-1-1 0,-17 21 0,18-25-496,8-10-180,-3 2-119,1-2-3820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2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89 17136,'0'0'5381,"0"10"-2952,-19 124 1624,11-88-4152,-6 92 0,17-174-11833,-3 12 2814</inkml:trace>
  <inkml:trace contextRef="#ctx0" brushRef="#br0" timeOffset="1">1 85 17008,'0'0'10346,"60"-8"-8616,-15-1-641,9-3-513,0-2-384,1 2-96,-7 0-96,-4 5-1281,-6 1-2595,-8 2-4836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17264,'0'0'7399,"81"-8"-6790,-16-4-257,10-2-224,8 1-96,0-4-320,-5-1-1730,-9 0-768,-20 2-1795,-18 0-3074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43 10794,'0'0'5638,"3"-8"-3242,7-27-970,-10 40-1011,-1-1 0,1 0 0,-1 1 1,0-1-1,-1 0 0,1 0 0,-1 0 0,-3 7 1,-20 23 202,-2-1 0,-2-2 1,-35 32-1,35-37-475,2 1-1,1 2 1,1 0 0,-26 41 0,49-67-187,0-1 0,1 1 0,-1-1 0,1 1-1,0 0 1,-1 0 0,1-1 0,1 1 0,-1 0 0,0 0 0,1 0 0,-1 0 0,1 0 0,0 0 0,0 0 0,0 0 0,1 5 0,0-6-13,1 0 1,-1-1 0,0 1-1,1 0 1,-1-1 0,1 0-1,0 1 1,0-1 0,-1 0-1,1 0 1,0 0 0,0 0-1,0 0 1,0-1-1,0 1 1,0-1 0,0 1-1,0-1 1,1 0 0,-1 1-1,0-1 1,0 0 0,0 0-1,0-1 1,2 1 0,18-2-450,0-1 0,0-1 1,0-1-1,-1 0 0,21-9 1,25-7-1282,79-16-5089,-65 17 668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12684,'0'0'4324,"12"60"-3203,-10-24-448,-2 4-1,0 1-127,0-2-65,3-3-191,2-5-193,0-4-64,0-5-833,-5-4-1089,0-4-2306,0-3-4003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45 446 12492,'0'0'6278,"85"-47"-4837,-40 24-224,8 1-416,3 0-545,3 0-192,-7 2-416,-8 1-1858,-16 0-3267,-13 0-3300</inkml:trace>
  <inkml:trace contextRef="#ctx0" brushRef="#br0" timeOffset="1">0 77 12876,'0'0'8552,"55"-15"-8103,-3 0-353,8 3-64,1-1-385,-5 1-2337,-4 3-3236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11787,'-2'9'3566,"0"-2"-2612,0-1-257,0 1 0,0-1-1,0 1 1,1-1 0,0 1 0,0 0 0,1-1 0,0 1 0,1 12-1,0-18-624,0 0-1,0 0 1,-1 0-1,1 0 1,0 0 0,0-1-1,1 1 1,-1 0-1,0 0 1,0-1-1,0 1 1,0-1-1,0 1 1,1-1-1,-1 0 1,0 1-1,1-1 1,-1 0 0,0 0-1,0 0 1,1 0-1,-1 0 1,3 0-1,32-4 273,-21-1-448,1 0 0,-1-1 1,-1-1-1,1 0 0,21-15 0,-19 11-560,1 1 0,34-15-1,-52 25 692,1 0-1,-1 0 1,1 0-1,0 0 1,-1 0-1,1 0 1,-1 0-1,1 0 1,-1 0-1,1 0 1,-1 0-1,1 0 1,-1 0-1,1 0 1,-1 0-1,1 1 1,-1-1-1,1 0 1,-1 0-1,1 1 0,-1-1 1,0 0-1,1 0 1,-1 1-1,1-1 1,-1 1-1,0-1 1,1 0-1,-1 1 1,0-1-1,0 1 1,1-1-1,-1 1 1,0-1-1,0 1 1,1-1-1,-1 1 1,0-1-1,0 1 1,0-1-1,0 1 1,0-1-1,0 1 1,0 0-1,2 39 779,-3-36-747,1 0 0,-1 0 0,1 0 0,0 0-1,1-1 1,-1 1 0,1 0 0,-1 0 0,1 0 0,0 0 0,1-1 0,1 5-1,-1-6-106,0-1-1,0 0 0,0 0 1,0 0-1,0 0 0,0 0 0,0 0 1,0-1-1,0 1 0,0-1 1,1 0-1,-1 1 0,0-1 0,0 0 1,1 0-1,-1 0 0,0-1 1,0 1-1,0 0 0,1-1 0,-1 1 1,0-1-1,0 0 0,0 0 1,0 0-1,0 0 0,0 0 0,0 0 1,2-3-1,4-1-1228,-1-1 0,-1 1 0,1-1 1,-1-1-1,0 1 0,6-9 0,10-18-6804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 12364,'0'0'3833,"-5"8"-1746,-1 5-1494,0 1-1,0-1 1,2 1 0,-1 0-1,2 0 1,0 0-1,0 0 1,2 1 0,-1 28-1,3-30-459,0 1 0,1-1-1,0 0 1,1 0 0,1 0 0,0 0-1,7 15 1,6 8-25,-7-19-134,-2 0 0,0 0-1,-1 1 1,0 1 0,-2-1 0,0 1-1,-1 0 1,2 20 0,-22-117-1442,15 63 1154,0 0-1,1 0 1,1 0 0,0 0 0,0 0 0,6-17 0,-5 26 472,0-1 1,1 0 0,0 1 0,1 0 0,-1 0-1,1 0 1,0 0 0,1 0 0,-1 1 0,1 0-1,0 0 1,1 0 0,-1 1 0,1-1 0,8-3-1,36-21 28,-26 16-172,0-1-1,39-32 1,-57 42-19,-1-1 0,0 1 1,0-2-1,-1 1 0,0 0 0,1-1 0,-2 0 0,1 0 0,-1 0 1,0 0-1,0-1 0,-1 1 0,1-1 0,-2 1 0,1-1 0,1-8 1,-3 14 4,0 0 1,0 0-1,1 1 1,-1-1-1,0 0 1,0 0 0,0 0-1,0 1 1,0-1-1,0 0 1,0 0-1,0 0 1,0 1-1,0-1 1,-1 0 0,1 0-1,0 0 1,0 1-1,-1-1 1,1 0-1,-1 0 1,1 1 0,0-1-1,-1 0 1,1 1-1,-1-1 1,0 1-1,1-1 1,-1 1 0,1-1-1,-1 1 1,0-1-1,0 1 1,1-1-1,-1 1 1,0 0 0,0-1-1,1 1 1,-1 0-1,0 0 1,0 0-1,0 0 1,1-1 0,-1 1-1,0 0 1,0 0-1,0 1 1,1-1-1,-1 0 1,0 0 0,0 0-1,0 0 1,0 1-1,-3 0 18,1 1 0,-1-1 0,1 1 1,0 0-1,0 0 0,0 0 0,0 0 0,0 0 0,0 1 0,-4 4 0,-1 5 182,1 1-1,1 0 1,0 0-1,0 0 1,2 1-1,0-1 1,0 1-1,1 0 1,1 0-1,0 1 1,1-1-1,0 0 1,2 1-1,-1-1 1,5 20-1,-5-30-183,1 0-1,1-1 0,-1 1 1,0 0-1,1-1 0,0 1 0,0-1 1,0 1-1,0-1 0,0 0 0,1 0 1,-1 0-1,1 0 0,0 0 1,0-1-1,0 1 0,0-1 0,0 0 1,1 0-1,-1 0 0,1 0 0,-1 0 1,1-1-1,0 0 0,0 0 1,-1 0-1,1 0 0,0 0 0,0-1 1,0 0-1,0 0 0,0 0 1,5-1-1,-1 1-291,0-1 1,1-1 0,-1 1 0,0-1-1,0-1 1,13-5 0,-15 5-478,1 0 1,-1-1 0,0 0 0,0 0-1,0 0 1,-1-1 0,8-7 0,9-17-4811,-2-1-2210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12748,'0'0'11627,"6"4"-12534,-5-3 794,0 0 1,0 0 0,0 0 0,0 0 0,0 0 0,0 0 0,0 0 0,1-1 0,-1 1-1,0 0 1,1-1 0,-1 1 0,0-1 0,1 0 0,-1 1 0,1-1 0,-1 0 0,1 0 0,-1 0-1,0 0 1,1 0 0,-1 0 0,1 0 0,-1-1 0,1 1 0,-1 0 0,0-1 0,1 1-1,-1-1 1,0 0 0,1 1 0,-1-1 0,0 0 0,0 0 0,0 0 0,1 0 0,-1 0 0,0 0-1,0 0 1,-1 0 0,1 0 0,0 0 0,1-2 0,-2 3 251,0 36 4078,0-34-4136,0 0 0,1 1-1,-1-1 1,0 0 0,1 0 0,0 0 0,-1 0 0,1 0-1,0 0 1,0 0 0,0 0 0,0 0 0,1 0 0,-1-1-1,0 1 1,1 0 0,-1-1 0,1 1 0,0-1-1,-1 0 1,1 1 0,0-1 0,0 0 0,0 0 0,0 0-1,0 0 1,0-1 0,0 1 0,0 0 0,0-1 0,0 0-1,0 1 1,1-1 0,-1 0 0,0 0 0,0 0-1,3-1 1,3 1-48,-1 0-1,0-1 0,1 0 1,-1 0-1,0-1 0,0 0 1,0 0-1,0-1 1,-1 1-1,9-6 0,-5 0-292,0 0 0,0-1 0,-1 0 0,0-1 0,-1 0 1,0-1-1,0 1 0,-1-2 0,-1 1 0,0-1 0,0 1 0,-1-2 0,-1 1 0,0 0 0,2-16 0,2-12-204,-2-1-1,-1 0 1,-2-60 0,-5 99 2688,-4 10-1582,-4 11-289,1 4 122,2 1-1,0 0 1,2-1 0,0 2 0,-1 33-1,5-46-460,1-1-1,0 1 1,0-1-1,2 0 1,-1 1-1,2-1 1,-1 0-1,1 0 1,1 0-1,0-1 1,1 1-1,0-1 1,12 18-1,-17-27-15,0 0-1,1 0 1,-1 0-1,1-1 1,0 1-1,-1 0 1,1 0-1,0 0 1,-1-1-1,1 1 1,0 0-1,0-1 1,0 1-1,-1-1 1,1 1-1,0-1 1,0 1-1,0-1 1,0 0-1,0 1 0,0-1 1,0 0-1,0 0 1,2 1-1,-2-2 2,0 0 0,-1 0 0,1 1 0,0-1 0,-1 0 0,1 0 0,0 0-1,-1 0 1,1 0 0,-1 0 0,1 0 0,-1 0 0,0 0 0,1 0 0,-1 0-1,0 0 1,0 0 0,0 0 0,0-1 0,0-72 13,0 59-8,-1-52 311,1 66 16,16 27-155,-9-21-223,0 0 1,0 0-1,0-1 0,0 0 0,1-1 0,-1 1 1,1-1-1,0-1 0,0 0 0,0 0 0,0 0 1,0-1-1,0 0 0,1-1 0,9 0 0,-13 0 18,0 0-1,1 0 1,-1 0-1,0-1 0,0 0 1,0 0-1,1 0 0,-1 0 1,0-1-1,-1 0 1,1 0-1,0 0 0,0-1 1,-1 0-1,0 1 0,1-2 1,-1 1-1,0 0 1,-1-1-1,1 0 0,0 0 1,-1 0-1,0 0 0,5-9 1,-4-3 199,-9 20 588,-10 29 172,14-28-852,1-1 1,-1 1 0,1-1 0,0 1 0,0 0 0,1-1-1,-1 1 1,1-1 0,0 1 0,0-1 0,1 0 0,2 6 0,-3-8-122,0 0 0,1-1 0,-1 1 1,0-1-1,1 1 0,0-1 1,-1 0-1,1 0 0,0 1 0,-1-1 1,1 0-1,0-1 0,0 1 1,0 0-1,0 0 0,0-1 1,0 1-1,0-1 0,0 0 0,0 0 1,0 1-1,0-1 0,0-1 1,0 1-1,1 0 0,-1 0 0,0-1 1,0 1-1,2-2 0,-1 1-401,-1 0 0,1 0 0,-1 0-1,0-1 1,1 1 0,-1-1 0,0 1 0,0-1 0,0 0-1,0 0 1,0 0 0,-1 0 0,1 0 0,0 0-1,-1-1 1,0 1 0,1 0 0,-1-1 0,0 1-1,0-1 1,-1 0 0,1 1 0,0-6 0,4-23-7318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8136,'0'0'10666,"15"54"-10410,6-36-192,4 0-640,3-1-2339,5 0-2723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11627,'0'0'10986,"-7"10"-9357,-24 32-279,30-41-1293,0 0 0,0 1-1,1-1 1,-1 0 0,0 1 0,0-1-1,1 0 1,-1 1 0,1-1 0,-1 1-1,1-1 1,0 1 0,-1 0-1,1-1 1,0 1 0,0-1 0,0 1-1,0-1 1,1 1 0,-1 1 0,1-2-40,-1 0 0,1 0 1,0 0-1,0-1 1,-1 1-1,1 0 0,0 0 1,0-1-1,0 1 1,0 0-1,0-1 0,0 1 1,0-1-1,0 1 1,0-1-1,0 0 0,0 1 1,0-1-1,0 0 1,2 0-1,5 1-33,1-1 1,-1 0-1,0-1 0,0 0 1,10-2-1,4-3-594,-1-1 0,0-1 0,0-1 0,23-14 0,32-13 628,-75 35 108,0 1 0,0-1 1,0 0-1,1 1 0,-1-1 1,0 1-1,0 0 0,1-1 1,-1 1-1,0 0 1,0 0-1,1 0 0,-1 0 1,0 0-1,0 0 0,1 0 1,-1 0-1,0 1 0,1-1 1,-1 0-1,0 1 0,2 0 1,5 22 2376,-8-21-2460,0 0-1,0 0 1,1 0-1,-1-1 1,0 1-1,1 0 1,-1 0-1,1 0 0,0 0 1,-1 0-1,1-1 1,0 1-1,0 0 1,0-1-1,1 1 1,-1-1-1,0 1 1,0-1-1,1 1 1,-1-1-1,1 0 0,-1 0 1,1 0-1,0 0 1,-1 0-1,1 0 1,0 0-1,2 0 1,26 4-1594,-10-8-2333,-4-8-2671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12364,'0'0'13324,"0"54"-12715,5-35-289,4 1-224,1-4-32,4-6-64,4-5-96,4-5-737,6-4-640,0-13-897,3-5-1858,-6-1-3395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8040,'0'0'10751,"-1"8"-8642,-4 12-1325,-1-1 1,-2 0 0,1 0-1,-2-1 1,-1 0-1,-12 18 1,-27 55 225,41-76-803,2 0 0,0 1 0,0 0-1,2 0 1,0 1 0,0-1 0,0 23 0,4-37-163,0 0 0,1 0 1,-1 0-1,1 0 0,-1-1 0,1 1 1,0 0-1,-1 0 0,1 0 1,0-1-1,1 1 0,-1 0 0,0-1 1,0 1-1,1-1 0,-1 1 0,0-1 1,1 0-1,0 0 0,-1 1 0,1-1 1,0 0-1,-1-1 0,1 1 1,0 0-1,0 0 0,0-1 0,0 1 1,0-1-1,0 1 0,0-1 0,0 0 1,0 0-1,0 0 0,0 0 0,3-1 1,3 1-2,0 0-1,0-1 1,1 0 0,-1-1 0,0 1 0,0-1-1,0-1 1,7-3 0,-6 1-410,-1 1 0,0-1-1,0-1 1,-1 0 0,0 0 0,0 0 0,0-1-1,-1 0 1,0 0 0,9-14 0,-10 12-1339,0-1 0,0 1 0,-1-1 0,0 0 0,4-17 0,-1-18-9654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18065,'0'0'8969,"56"21"-11692,-34-16-2914,2-4-9642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14253,'0'0'10090,"-47"-2"-7496,47 0-1248,2-1-97,23 2-576,9-3-417,13 1-192,7 1-64,7-1-320,-1 2-769,-6 1-609,-8 0-1217,-16 0-1953,-16 0-3556</inkml:trace>
  <inkml:trace contextRef="#ctx0" brushRef="#br0" timeOffset="1">38 139 13773,'0'0'9033,"59"21"-7048,-6-21-671,8 0-802,9-7-384,0 0-96,-5-1-1313,-9-2-3940,-10-1-10666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1 308 7079,'0'0'8733,"9"-4"-5204,25-17-589,45-35 0,92-88-956,-128 107-1899,-28 23-67,-12 10-12,1 0 1,0 0-1,1 1 0,-1 0 1,0-1-1,1 1 1,8-4-1,-12 8-12,-1-1-1,0 0 0,1 0 1,-1 0-1,0 0 1,1 0-1,-1 1 0,0-1 1,0 0-1,1 0 0,-1 0 1,0 1-1,1-1 1,-1 0-1,0 1 0,0-1 1,0 0-1,1 0 1,-1 1-1,0-1 0,0 0 1,0 1-1,0-1 1,0 1-1,0-1 0,0 0 1,0 1-1,1-1 0,-1 0 1,0 1-1,0-1 1,-1 0-1,1 1 0,0-1 1,0 0-1,0 1 1,0-1-1,0 0 0,0 1 1,-1 0-1,-2 18-31,-4 3 72,-1 0 0,-13 24 1,13-33-34,2 1 0,0-1 0,0 1 0,1 0 0,1 1 0,1-1 0,0 1 0,-2 27 0,5-41-43,0 0 1,0 0-1,0 0 1,1 0-1,-1 0 1,0 0-1,1 0 1,-1 0-1,1 0 1,-1 0 0,1 0-1,-1 0 1,1 0-1,0-1 1,-1 1-1,1 0 1,0 0-1,0-1 1,-1 1-1,1 0 1,0-1-1,0 1 1,0-1-1,0 1 1,0-1 0,0 1-1,0-1 1,0 0-1,0 1 1,0-1-1,0 0 1,0 0-1,0 0 1,1 0-1,-1 0 1,0 0-1,0 0 1,0 0-1,0 0 1,0-1 0,1 1-1,4-1-573,0-1 0,0 1-1,0-1 1,0 0 0,-1 0 0,10-6-1,22-19-5363,2-8-3710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16015,'0'0'9769,"-20"64"-8712,7-28-320,2 4-128,1 0-545,4-1 0,4-4-128,2-4-1121,0-7-993,0-7-609,0-11-929</inkml:trace>
  <inkml:trace contextRef="#ctx0" brushRef="#br0" timeOffset="1">0 182 14638,'0'0'10986,"61"-6"-10922,-25 6-832,1 0-2211,1 0-3812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8584,'0'0'3988,"8"-4"-865,5-1-2266,0 1 0,0 0 1,0 0-1,0 2 0,1-1 0,20 0 1,-29 3-623,-1 0-1,0 1 1,1-1 0,-1 1 0,0 0-1,1 0 1,-1 0 0,0 0 0,0 1-1,0 0 1,6 3 0,-8-3-136,1 0 0,-1-1 0,0 1 0,0 1-1,-1-1 1,1 0 0,0 0 0,-1 1 0,1-1 0,-1 1 0,0-1 0,0 1 0,0-1 0,0 1 0,0 0 0,-1 0 0,1-1 0,-1 1 0,0 0 0,1 3-1,-2 2 148,1 0-1,-1 0 0,0 0 0,0 0 0,-1 0 0,0 0 0,-1-1 0,-6 15 1,-8 26 1348,17-47-1449,2-8 207,9-17-330,-2 0 1,-1 0 0,-1-1-1,-2-1 1,0 1-1,-1-1 1,-2 1-1,0-40 1,-2 65-30,0-1 1,0 1-1,0-1 1,1 1-1,-1 0 1,0-1-1,0 1 1,1-1-1,-1 1 0,0 0 1,1 0-1,-1-1 1,0 1-1,1 0 1,-1 0-1,1-1 1,-1 1-1,0 0 1,1 0-1,-1 0 1,1-1-1,-1 1 1,1 0-1,-1 0 1,1 0-1,-1 0 1,0 0-1,1 0 0,-1 0 1,1 0-1,-1 0 1,1 0-1,-1 0 1,1 1-1,-1-1 1,0 0-1,1 0 1,-1 0-1,1 1 1,-1-1-1,1 0 1,29 11-755,-15-6 13,6-1-1428,-1-1 1,0-1 0,35-2-1,-11-1-4177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15535,'0'0'4954,"0"9"-3011,1 17-112,9 47 0,4 33-707,-14-95-1111,0 0 0,-1-1 1,0 1-1,-1 0 0,0-1 1,0 1-1,-1-1 1,-4 11-1,-3-2-128,0 0 1,0 0-1,-2-2 0,0 1 0,-1-2 1,-1 1-1,0-2 0,-29 24 1,27-26-733,-1-1 0,0-1 0,-30 15 0,32-19-569,0-1-1,1-1 1,-2 0-1,1-1 1,-17 2-1,-26-2-9543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8840,'0'0'12311,"-12"5"-11991,0 3-250,1-1 1,-1 1-1,1 1 0,1 0 1,-1 1-1,2 0 1,-1 0-1,2 1 0,-1 0 1,-9 18-1,0 2-40,2 0-1,1 2 1,2 0-1,-11 39 1,18-49-26,0 0 0,2 1 0,1-1 1,1 1-1,1 0 0,1 0 0,4 29 1,-2-41-169,1-1 0,0 1 0,0-1 1,2 1-1,-1-1 0,1 0 1,1-1-1,0 1 0,1-1 0,0 0 1,0-1-1,1 1 0,0-2 1,1 1-1,0-1 0,0 0 0,1-1 1,-1 0-1,2-1 0,10 6 1,39 12-4989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8584,'0'0'13373,"-9"8"-12823,-10 13-447,1 1 0,0 1 0,2 0 0,1 1 1,1 1-1,1 0 0,1 1 0,1 1 0,1 0 1,1 0-1,2 0 0,1 1 0,1 0 1,-2 44-1,7-69-163,0-1 0,1 0 1,-1 1-1,0-1 0,1 1 0,-1-1 1,1 0-1,0 1 0,0-1 1,0 0-1,0 0 0,0 1 0,0-1 1,1 0-1,-1 0 0,1 0 1,-1-1-1,1 1 0,0 0 0,0-1 1,0 1-1,-1-1 0,2 1 1,-1-1-1,0 0 0,0 0 1,0 0-1,1 0 0,-1 0 0,0 0 1,1-1-1,-1 1 0,0-1 1,5 0-1,3 1-536,1-1 1,-1 0-1,0 0 1,1-1-1,-1-1 0,0 0 1,13-4-1,30-14-6162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15 209 14157,'0'0'5696,"-4"8"-3635,3-6-2028,-8 28 1579,9-30-1572,0 1-1,0-1 0,0 1 1,0-1-1,0 0 0,0 1 1,0-1-1,0 1 0,1-1 1,-1 0-1,0 1 0,0-1 1,0 0-1,1 1 0,-1-1 1,0 0-1,1 1 0,-1-1 1,0 0-1,0 0 0,1 1 1,-1-1-1,1 0 0,-1 0 1,0 0-1,1 1 1,-1-1-1,0 0 0,1 0 1,25-4 988,-5-4-800,0-1 0,0-2-1,-1 0 1,35-26-1,-15 6-267,41-42-1,-64 56 52,-2 0 0,16-22-1,-68 121 1127,35-79-1129,-7 12 3,1 1 0,0 1 1,1 0-1,1 0 0,0 0 0,-3 23 0,9-40-76,0 1 1,0 0-1,0-1 1,0 1-1,0 0 1,1-1-1,-1 1 0,0 0 1,0-1-1,1 1 1,-1 0-1,0-1 1,1 1-1,-1-1 1,1 1-1,-1-1 0,1 1 1,-1-1-1,1 1 1,-1-1-1,1 1 1,-1-1-1,1 0 1,-1 1-1,1-1 0,0 0 1,-1 0-1,1 1 1,0-1-1,-1 0 1,1 0-1,0 0 0,-1 0 1,1 0-1,0 0 1,0 0-1,-1 0 1,1 0-1,0 0 1,-1 0-1,1 0 0,0 0 1,-1-1-1,1 1 1,0 0-1,-1 0 1,2-1-1,34-13-4518,-6-7-1850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8904,'0'0'4389,"-41"55"-1026,16-24-609,2 3-1280,3-3-449,0 1 96,5-8-288,6-4-609,6-5-192,3-7-32,0-7-833,7-1-5029,-2-3-1312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13997,'0'0'6759,"-29"61"-4645,15-29-641,2 3-64,0 1-640,2 0-577,5-3-128,4-3-288,1-6-1409,0-7-962,3-4-480,1-9-1377</inkml:trace>
  <inkml:trace contextRef="#ctx0" brushRef="#br0" timeOffset="1">1 197 12876,'0'0'10186,"63"-12"-10186,-32 12-993,5 0-1473,2 0-2787,2-7-5894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4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18289,'0'0'4869,"-63"70"-3011,48-42-609,4 2-352,3-5-577,8-3-256,0-1-96,2-8-801,10-8-1025,0-4-672,3-1-1153,3-6-2627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391 120 16047,'0'0'8200,"-33"67"-6727,16-35-191,2 2-354,3 2-543,1-8-321,7 1-32,4-8-128,0-7-641,0-8-704,6-6-930,2 0-671,-2-8-1571,-4-10-4195</inkml:trace>
  <inkml:trace contextRef="#ctx0" brushRef="#br0" timeOffset="1">1 9 16784,'0'0'9129,"69"0"-7560,-21-3-640,6 2-481,3-1-352,-1-1-64,-2 3-480,-9 0-1634,-6 0-2178,-10 0-4676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12876,'0'0'7431,"30"54"-4484,-13-26-1121,1 8-225,0 4-608,-4 4-544,-5 2-321,-7 6-32,-2 3 32,-13 2-64,-13 4-32,-9-5 0,-4 2-384,-6-9-1378,0-14-2658,1-13-6663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6278,'0'0'14574,"59"0"-12268,-19 0-705,13 0-672,11 0-192,7 0-577,3 0-192,2 0-1569,-10 0-2852,-2-2-6245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19538,'0'0'4282,"8"2"-2424,2-1-1653,0-1 0,1 0 0,-1-1 0,0 0 1,0 0-1,0-1 0,0 0 0,0-1 0,0 0 1,-1-1-1,18-8 0,107-65-158,-129 73-69,27-16-241,-1-1 0,-2-2 0,0-1 0,-2-1 0,0-2 0,39-51 0,-70 85 496,0 0 1,1 1 0,0-1-1,-4 15 1,-2 4 2,-4 10 61,-13 56 0,22-79-440,2 1 1,0 0 0,1 0-1,0 0 1,1-1 0,1 1-1,3 22 1,7-14-4102,8-10-5210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15022,'0'0'6855,"48"1"-5542,-15-8-32,4 2-384,6 2-449,-1 2-287,-3 1-129,-2 0 0,-4 1-96,-6 9-1506,-9-3-1601,-7 2-2755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0:5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11339,'0'0'5125,"49"10"-2691,-6-10-384,14 0-256,10-1-770,6-7-831,4-2-418,-6 1-3394,-8-3-7463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8136,'0'0'14376,"14"-14"-13095,134-123 229,85-83-1659,-195 184-352,-37 36 477,-1 0 1,1 1 0,-1-1-1,0 1 1,1-1 0,-1 0-1,0 1 1,1-1 0,-1 1-1,0-1 1,0 1 0,1-1-1,-1 1 1,0-1 0,0 1-1,0-1 1,0 1 0,1-1-1,-1 1 1,0-1 0,0 1-1,0-1 1,0 1 0,0-1-1,-1 1 1,1-1 0,0 1-1,0-1 1,0 1 0,0-1-1,0 1 1,-1-1 0,1 1-1,-1 0 1,-7 34-58,-2-1 1,-17 39-1,10-31 148,-11 47-1,25-76-163,1-1 0,0 1 0,0 0 0,1-1 0,1 1 0,0 0 0,1 0 0,3 17 0,7-10-2706,7-13-2995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8904,'0'0'14702,"18"69"-14125,-18-34-257,-4 1-160,1-2-128,-2-6 32,3-2-352,1-8-993,-3-8-833,-2-6-1698,-4-4-3907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10410,'0'0'11242,"-17"66"-10056,8-36-386,2 1-319,-1-2-225,4-4-128,2-7-64,2-6-64,0-7-416,3-11-6823,-1-10 352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5605,'0'0'13005,"68"-12"-11596,-26 11-288,8-2-769,1-3-288,3-3-2017,-4-7-7528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11 209 3075,'-10'13'12018,"9"-7"-5306,19-11-2593,20-17-5682,-27 14 3269,36-26-1305,44-42-1,7-7-373,-123 141-961,11-33 572,-39 81-1019,48-94 654,0 1 0,1-1 0,1 1-1,0 0 1,1 0 0,-2 24-1,4-36 571,0-1 0,0 1 0,0-1-1,0 1 1,0-1 0,0 1-1,0 0 1,0-1 0,0 1 0,0-1-1,0 1 1,1-1 0,-1 1-1,0-1 1,0 1 0,0-1 0,1 1-1,-1-1 1,0 1 0,1-1-1,-1 1 1,0-1 0,1 1 0,-1-1-1,1 1 1,-1-1 0,0 0-1,1 1 1,-1-1 0,1 0 0,-1 0-1,1 1 1,0-1 0,-1 0-1,1 0 1,-1 0 0,1 0 0,-1 1-1,1-1 1,-1 0 0,1 0-1,0 0 1,-1 0 0,1 0 0,-1-1-1,1 1 1,-1 0 0,1 0-1,0 0 1,-1 0 0,1-1 0,-1 1-1,1 0 1,-1 0 136,25-4-7005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 12172,'0'0'8947,"-8"11"-8018,-4 4-676,0 0 1,1 1 0,1 1 0,1 0 0,1 0-1,0 1 1,1-1 0,1 2 0,0-1 0,-4 33 0,9-50-242,1 0 1,0 1 0,-1-1 0,1 0 0,0 1 0,0-1 0,0 0 0,0 1 0,0-1 0,0 0 0,1 1 0,-1-1 0,0 0 0,1 0 0,-1 1 0,0-1 0,1 0 0,0 0 0,-1 1 0,1-1 0,0 0 0,0 0 0,-1 0 0,1 0 0,0 0 0,0 0 0,0 0 0,0-1 0,0 1 0,1 0 0,-1 0 0,0-1 0,0 1 0,0-1 0,1 1 0,-1-1 0,0 0 0,1 1 0,-1-1 0,0 0 0,0 0 0,1 0 0,-1 0 0,0 0 0,1 0 0,-1 0 0,0 0 0,1 0 0,-1-1 0,0 1 0,1-1 0,-1 1 0,0-1 0,2 0 0,3-2 47,0 1 1,1-1-1,-1-1 0,0 1 1,-1-1-1,1 0 1,-1-1-1,1 1 1,5-8-1,-3 0 22,-1 0 0,0 0 0,-1-1 0,0 0 0,-1 0 0,0 0 0,-1-1 0,-1 0 0,0 1 0,-1-1 0,0-1 0,-1 1 0,-2-25 0,1 37-79,0 1 0,0-1 0,0 1 0,0-1 0,-1 1-1,1-1 1,0 1 0,-1 0 0,1-1 0,-1 1 0,0 0 0,1-1 0,-1 1 0,0 0 0,-1-2 0,1 2-15,1 1 1,-1-1 0,1 1-1,-1 0 1,1-1 0,-1 1-1,0 0 1,1 0 0,-1-1-1,0 1 1,1 0 0,-1 0-1,0 0 1,1 0 0,-1 0-1,0 0 1,1 0 0,-1 0-1,0 0 1,1 0-1,-1 0 1,1 0 0,-1 0-1,0 1 1,-1 0-123,0 0 0,1 0 1,-1 0-1,0 0 0,1 0 0,0 0 0,-1 1 0,1-1 1,0 0-1,-1 1 0,1-1 0,0 1 0,0 0 0,0-1 0,0 1 1,1 0-1,-1-1 0,0 1 0,1 0 0,-1 0 0,1 0 1,-1 2-1,3 34-6561,7-22 898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15118,'0'0'5926,"-30"61"-5125,6-27-225,-1 3-63,1-3-193,3-4-256,5-4 0,3-8-32,6-7-32,4-7-256,3-21-13069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33 11851,'0'0'3769,"-10"8"-1351,7-6-2262,-6 4 335,0 1-1,0 0 1,1 0 0,-10 11-1,16-16-340,0 0 0,0 0 0,1 1-1,-1-1 1,0 1 0,1-1-1,0 1 1,0-1 0,-1 1 0,1 0-1,1-1 1,-1 1 0,0 0 0,1 0-1,-1 0 1,1-1 0,0 1-1,0 0 1,0 0 0,0 0 0,1 0-1,-1 0 1,1-1 0,0 1 0,0 0-1,1 3 1,0-4-89,-1-1 0,1 1 0,0 0 0,0-1 0,0 1-1,0-1 1,0 0 0,0 1 0,0-1 0,0 0 0,1 0 0,-1-1 0,0 1 0,1 0 0,-1-1-1,1 1 1,-1-1 0,0 0 0,6 0 0,48-3 488,-50 2-531,1 0-1,-1-1 1,1 0 0,-1 0-1,1-1 1,-1 0 0,0 0-1,0 0 1,0-1 0,-1 0-1,1 0 1,-1 0 0,6-7-1,-8 8-8,0 0 1,0 0-1,-1 0 0,0-1 1,1 1-1,-1-1 0,0 1 0,-1-1 1,1 0-1,-1 0 0,0 1 1,1-1-1,-2 0 0,1 0 0,0 0 1,-1 0-1,0-1 0,0 1 0,0 0 1,0 0-1,-1 0 0,0 0 1,-1-6-1,1 8-12,0 0 1,0 0 0,0-1-1,-1 1 1,1 0-1,-1 0 1,1 0 0,-1 1-1,0-1 1,1 0-1,-1 1 1,0-1 0,0 1-1,0-1 1,0 1-1,-1 0 1,1 0-1,0 0 1,0 0 0,-1 0-1,1 1 1,0-1-1,-1 1 1,1-1 0,-1 1-1,1 0 1,-1 0-1,1 0 1,-1 0 0,1 0-1,-1 1 1,1-1-1,-4 2 1,0 0-8,0-1 0,0 1 0,0 0-1,0 1 1,1-1 0,-1 1 0,1 0 0,0 0 0,0 1 0,0 0 0,0-1-1,-6 8 1,6-3-170,-1-1-1,1 2 1,1-1-1,-1 0 1,2 1-1,-1 0 1,-3 13-1,6-16-606,-1 0 0,1 0 0,1 0 0,0 0 0,-1 1 0,2-1 0,0 9 0,6 0-5086,9-5-2967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100 338 14958,'0'0'3321,"-8"10"-460,2-4-2407,2-1-182,-1-1 1,1 1-1,0 0 0,1 0 0,-1 0 0,1 1 1,0-1-1,0 1 0,0 0 0,1-1 1,0 1-1,0 0 0,-1 9 0,4-14-260,-1-1 1,0 1-1,1 0 0,-1-1 0,1 1 0,-1 0 0,1-1 0,0 1 0,-1-1 1,1 1-1,-1-1 0,1 1 0,0-1 0,-1 0 0,1 1 0,0-1 0,0 0 1,-1 1-1,1-1 0,0 0 0,0 0 0,-1 0 0,1 0 0,0 0 0,0 0 1,0 0-1,-1 0 0,1 0 0,0 0 0,0 0 0,0 0 0,-1-1 0,1 1 1,0 0-1,0 0 0,0-2 0,32-9 191,-27 5-155,0 1 0,-1-1 0,0 0 0,0 0 0,-1-1 0,0 1 0,0-1 0,0 0 0,-1 0 0,0 0 0,0-1 0,-1 1 0,0-1 0,0 1 0,-1-1 0,0 0 0,0 0 0,0 1 1,-2-16-1,1 23-53,0-1 1,0 0 0,0 1 0,0-1 0,-1 1-1,1-1 1,0 0 0,0 1 0,0-1 0,0 1 0,-1-1-1,1 0 1,0 1 0,-1-1 0,1 1 0,0-1-1,-1 1 1,1-1 0,-1 1 0,1 0 0,0-1-1,-1 1 1,1-1 0,-1 1 0,0 0 0,1-1 0,-1 1-1,1 0 1,-1 0 0,1 0 0,-1-1 0,0 1-1,1 0 1,-1 0 0,1 0 0,-1 0 0,0 0-1,1 0 1,-1 0 0,1 0 0,-1 0 0,0 0 0,1 0-1,-1 1 1,1-1 0,-1 0 0,0 0 0,0 1-1,-10 10-2581,10-10 2220,1 0 1,0 0-1,0 0 0,-1 0 0,1 0 0,0 0 0,0-1 0,0 1 1,0 0-1,0 0 0,0 0 0,0 0 0,1 0 0,-1 0 0,0 0 1,0 0-1,1 0 0,0 1 0,3 0-6051</inkml:trace>
  <inkml:trace contextRef="#ctx0" brushRef="#br0" timeOffset="1">344 0 12748,'0'0'9001,"19"66"-7880,-15-25-32,-2 7-417,-2 2-447,0 3-161,-14 5 0,-10 1 0,-14 3-32,-9 0 0,-7-3-449,-10-8-1216,1-10-1923,-2-13-4900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12780,'0'0'2018,"-52"-1"288,23 22-1377,-8 12-352,-4 12-1,-4 14-159,-1 11-225,4 9 0,6 6-96,13-1-64,12 1 0,11-5-32,18-7 32,20-7-256,14-7-1217,13-8-353,9-9-1153,10-11-1409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 1858,'0'0'12422,"-10"-4"-9176,-31-9-604,39 13-2547,0 0-1,1 0 0,-1 0 0,1 1 1,-1-1-1,0 0 0,1 1 0,-1 0 0,1-1 1,-1 1-1,1 0 0,0 0 0,-1 0 1,1 0-1,0 0 0,-1 0 0,1 0 1,0 0-1,0 0 0,0 1 0,0-1 0,0 0 1,0 1-1,0-1 0,1 1 0,-1-1 1,0 1-1,1-1 0,-1 4 0,-2 1 218,-14 29 15,2 1 0,1 1 0,2 0 0,1 0 0,3 1-1,0 0 1,3 1 0,-1 61 0,5-92-497,2 0 0,-1 0 1,1 0-1,1 0 0,-1 0 1,1 0-1,1 0 0,-1-1 1,1 1-1,1-1 0,6 12 0,-7-15-337,0 1-1,1-1 1,0-1-1,-1 1 1,1 0-1,1-1 0,-1 0 1,0 0-1,1 0 1,0 0-1,-1-1 0,1 0 1,0 0-1,0 0 1,0-1-1,1 1 1,-1-1-1,9 1 0,29-1-7814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5125,'0'0'19869,"13"-5"-18769,28-14-999,0-2 1,-1-1-1,-1-2 1,-2-2-1,0-2 1,-2-1-1,-1-1 0,47-55 1,-100 134-182,-46 85 82,58-116-78,0 0-1,2 1 0,0-1 0,1 1 0,-3 32 0,7-49-105,0 0 1,0-1-1,0 1 0,0 0 1,0 0-1,0 0 1,0 0-1,1-1 0,-1 1 1,1 0-1,-1 0 1,1-1-1,0 1 0,0 0 1,0-1-1,0 1 1,0-1-1,0 1 0,0-1 1,0 1-1,3 1 1,-2-2-284,0 0 0,0 0 1,0-1-1,0 1 1,0 0-1,0-1 0,0 0 1,0 0-1,0 0 1,0 1-1,0-2 0,0 1 1,0 0-1,0 0 1,0-1-1,0 1 0,0-1 1,0 0-1,3-1 0,24-16-9384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6022,'0'0'12524,"-31"54"-10282,13-25-961,3 2 160,2 4-192,2 1-512,5-2-545,5 1-128,1-4-192,0-4-1569,0-5-738,0-8-832,0-7-1665</inkml:trace>
  <inkml:trace contextRef="#ctx0" brushRef="#br0" timeOffset="1">46 220 5477,'0'0'9609,"-36"-55"-5829,29 46-1474,4 3 1249,13 6-3106,13 0-417,10 0 0,8 2-32,2 2-1153,2-4-1986,7 0-5221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42 10698,'0'0'10725,"9"-7"-9764,-4 3-912,0 0 1,0 1-1,1 0 0,-1-1 1,1 2-1,0-1 1,0 1-1,0-1 0,0 2 1,0-1-1,1 1 0,-1 0 1,0 0-1,1 1 1,-1-1-1,0 2 0,1-1 1,-1 1-1,1-1 0,-1 2 1,0-1-1,0 1 1,7 3-1,-9-4-32,0 1 1,0 0-1,0 0 0,0 1 1,0-1-1,0 1 0,-1 0 0,1 0 1,-1 0-1,0 0 0,0 1 1,0-1-1,-1 1 0,1 0 1,-1 0-1,0 0 0,0 0 1,0 0-1,0 0 0,-1 1 1,1-1-1,-1 0 0,-1 1 1,1-1-1,0 1 0,-1-1 0,0 1 1,-1 7-1,0-5 131,-1-1-1,1 1 1,-1-1-1,-1 1 1,1-1-1,-1 0 1,-1 0-1,1 0 0,-1 0 1,0 0-1,0-1 1,0 0-1,-1 0 1,0 0-1,0 0 1,0-1-1,-1 0 1,-9 6-1,6-4 59,0-1-1,-1-1 1,0 1 0,0-2-1,0 1 1,0-1-1,-1-1 1,1 0-1,-1-1 1,0 0-1,1 0 1,-1-1-1,-12-1 1,22 1-223,0 0 1,0 0-1,0 0 0,0 0 1,0 0-1,1-1 1,-1 1-1,0 0 0,0 0 1,0-1-1,1 1 1,-1-1-1,0 1 1,0 0-1,0-1 0,1 1 1,-1-1-1,0 0 1,1 1-1,-1-1 0,1 0 1,-1 1-1,1-1 1,-1 0-1,1 1 0,-1-1 1,1 0-1,0 0 1,-1 0-1,1 0 0,0 1 1,0-1-1,-1 0 1,1 0-1,0 0 0,0 0 1,0 0-1,0 1 1,0-1-1,1-2 1,-1 2-154,1 0 1,-1-1 0,1 1 0,-1-1 0,1 1 0,0 0 0,0-1 0,0 1 0,0 0-1,0 0 1,0 0 0,0 0 0,0 0 0,0 0 0,0 0 0,1 0 0,-1 0 0,0 0 0,1 1-1,-1-1 1,0 1 0,3-1 0,38-10-7171,-19 6 421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4356,'0'0'15545,"13"-3"-14103,5-3-1175,1-1 0,-1-1 0,-1 0 0,1-2-1,-1 0 1,-1 0 0,17-16 0,-1 0-184,-2-1 0,0-1-1,-2-2 1,-1-1 0,37-57 0,-93 167-158,8-33 29,11-25-277,0 0-1,1 0 1,1 1 0,1 0 0,0 0 0,2 1-1,-3 32 1,8-54 183,0-1 1,0 0-1,0 1 0,0-1 0,0 1 1,0-1-1,0 0 0,1 1 0,-1-1 1,0 0-1,0 1 0,0-1 0,0 0 1,0 1-1,1-1 0,-1 0 0,0 1 1,0-1-1,1 0 0,-1 0 0,0 1 1,0-1-1,1 0 0,-1 0 0,0 1 1,1-1-1,-1 0 0,0 0 0,1 0 1,-1 0-1,0 0 0,1 1 1,-1-1-1,1 0 0,-1 0 0,0 0 1,1 0-1,-1 0 0,0 0 0,1 0 1,-1 0-1,1 0 0,-1-1 0,0 1 1,1 0-1,-1 0 0,0 0 0,1 0 1,-1-1-1,3 1-971,18-4-6838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29 10730,'0'0'10431,"-8"-5"-10265,8 5-165,-6-4-5,0 1 0,0 0-1,0 0 1,-1 0 0,1 1 0,-11-3 0,16 5 20,-1 0 0,1 0-1,-1 0 1,1 0 0,-1 0 0,1 0 0,-1 0-1,0 1 1,1-1 0,-1 0 0,1 1 0,0-1-1,-1 1 1,1 0 0,-1-1 0,1 1 0,0 0-1,0 0 1,-1 0 0,1 0 0,0 0-1,0 0 1,0 0 0,0 0 0,0 1 0,0-1-1,0 0 1,1 0 0,-1 1 0,0-1 0,1 1-1,-1-1 1,1 1 0,-1-1 0,1 1 0,0-1-1,0 1 1,-1-1 0,1 1 0,0-1 0,1 1-1,-1 2 1,0-3 1,0 0 0,0 0-1,0 1 1,0-1 0,0 0-1,0 0 1,0 0 0,1 0 0,-1 0-1,0 0 1,1 1 0,-1-1-1,0 0 1,1 0 0,0 0-1,-1 0 1,1-1 0,0 1 0,-1 0-1,1 0 1,0 0 0,0 0-1,0-1 1,-1 1 0,1 0 0,0-1-1,0 1 1,2 0 0,0 0-6,1 0 0,-1 0 0,1 0 0,-1 0 0,1-1-1,0 0 1,-1 0 0,1 0 0,4 0 0,7-2-55,0-1-1,0 0 1,22-8 0,-36 10 48,-1 0 0,1 1 1,0-1-1,0 1 1,0-1-1,0 1 0,0-1 1,1 1-1,-1 0 1,0-1-1,0 1 1,0 0-1,0 0 0,0 0 1,0 0-1,0 0 1,1 0-1,-1 0 0,0 0 1,0 0-1,0 1 1,0-1-1,0 0 1,0 1-1,0-1 0,0 1 1,0-1-1,0 1 1,0 0-1,0-1 0,0 1 1,0 0-1,-1-1 1,1 1-1,0 0 1,1 1-1,-1 3 85,-1-1-1,1 1 1,-1-1 0,1 0-1,-1 1 1,0-1 0,-2 10-1,1-6 59,-2 19 403,0 0 0,-2-1 0,-2 0 0,0 0-1,-1 0 1,-2-1 0,-16 31 0,25-54-502,-1 1-1,1-1 1,0 0-1,-1 0 1,0 1 0,1-1-1,-1 0 1,0 0-1,0-1 1,0 1 0,0 0-1,-1-1 1,1 1-1,0-1 1,-1 0 0,1 1-1,-1-1 1,1 0-1,-1-1 1,0 1 0,1 0-1,-1-1 1,0 0-1,1 1 1,-1-1 0,0 0-1,1 0 1,-1-1-1,0 1 1,0 0 0,1-1-1,-1 0 1,1 0 0,-1 0-1,0 0 1,1 0-1,0 0 1,-1 0 0,-3-4-1,-3-1-129,1 0 1,-1-1-1,1 0 0,1-1 1,-1 0-1,1 0 0,1 0 1,-12-19-1,60 25-8385,-15 4 4010,3-1-1736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7015,'0'0'14766,"-5"56"-12044,-4-32-576,0 2-833,0-1-672,4-1-513,4-6-96,1-2-64,0-10-1025,4-6-1217,9 0-929,0-22-1570,0-7-3554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 4676,'0'0'19245,"-3"9"-18022,-2 5-879,1-4-180,0 0 0,1-1 0,0 2 0,0-1 0,1 0 0,1 1 0,0-1 0,0 20 0,2-29-155,-1 1-1,1-1 0,0 0 1,0 1-1,0-1 0,-1 0 0,2 0 1,-1 0-1,0 0 0,0 0 1,0 0-1,0 0 0,0 0 1,1 0-1,-1 0 0,0-1 1,1 1-1,-1-1 0,1 1 1,2 0-1,39 9 31,-22-5-162,-13-3 35,-1 1 0,0 0 0,0 1 0,-1-1 0,1 1 0,-1 1 0,0-1 0,0 1 0,0 0 0,8 9 0,-13-13 79,0 1-1,0-1 1,0 1 0,0 0-1,0-1 1,0 1-1,0 0 1,0 0 0,-1 0-1,1 0 1,-1-1-1,0 1 1,1 0-1,-1 0 1,0 0 0,0 0-1,0 0 1,-1 3-1,1-3 16,-1 0 0,-1 1 0,1-1 0,0 0 0,0 0 0,-1 0-1,1 0 1,-1 0 0,0 0 0,0 0 0,0 0 0,1-1 0,-2 1-1,1-1 1,0 1 0,0-1 0,-5 2 0,2 0 18,0-1 1,0 1-1,0-1 0,0 0 1,0-1-1,-1 0 0,1 1 0,0-1 1,-1-1-1,1 1 0,-1-1 1,0 0-1,1-1 0,-1 1 1,1-1-1,0 0 0,-1 0 1,-9-4-1,11 3-289,-1-1 1,1 1-1,-1-1 1,1 0-1,0 0 1,0 0-1,0-1 1,-4-5-1,3 3-861,1 0-1,0 0 0,0 0 0,0 0 0,1-1 0,-3-8 0,-6-25-9250</inkml:trace>
  <inkml:trace contextRef="#ctx0" brushRef="#br0" timeOffset="1">80 0 4548,'0'0'10346,"58"0"-7431,-36 0-1218,2 0-992,1 0-224,-5 3-417,1 1-417,-3-4-1985,1 0-4164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14221,'0'0'2867,"0"10"80,0 8-1851,-1 0-1,-1 0 1,-1 0 0,0-1-1,-1 1 1,-1-1 0,-11 29 0,-10-6-827,21-35-201,1 1-1,0 0 1,0-1-1,0 1 1,1 1 0,0-1-1,0 1 1,0-1-1,1 1 1,0 0-1,0 0 1,-1 12-1,4-18-67,0 1 0,-1-1 0,1 0 0,0 1 0,0-1 1,0 0-1,0 0 0,0 0 0,0 0 0,0 0 0,0 0 0,0 0 0,1 0 0,-1 0 0,0 0 0,1 0 0,-1-1 0,1 1 0,-1-1 0,0 1 0,1-1 0,-1 0 0,1 1 0,-1-1 0,1 0 0,0 0 0,1 0 0,53 2-750,-47-2 400,1 0-373,0-1 1,-1 0-1,1-1 1,-1 0-1,1-1 0,16-6 1,26-16-8666,-19 7-1748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13261,'0'0'8359,"-15"49"-6116,2-27-738,-5 3-448,-4 5-384,2-1-513,-1-1-128,5-4-32,-1-3-96,5-7-865,0-5-1217,1-9-1025,5 0-2755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8104,'-10'1'7676,"3"-1"-6968,-1 2-1,1-1 0,-1 1 0,1 0 1,0 0-1,-1 1 0,-12 7 1,17-9-531,0 1 1,1 0 0,-1 0 0,1 0 0,0 0-1,0 1 1,-1-1 0,1 0 0,1 1 0,-1-1 0,0 1-1,1 0 1,-1 0 0,1 0 0,0 0 0,0 0 0,0 0-1,0 0 1,0 0 0,1 0 0,-1 0 0,1 0 0,0 0-1,0 0 1,1 7 0,0-8-144,0 0 1,0 1-1,0-1 0,0 0 1,0 0-1,1 1 0,-1-1 1,1 0-1,-1-1 0,1 1 1,0 0-1,0 0 0,0-1 0,0 1 1,0-1-1,0 1 0,0-1 1,0 0-1,1 0 0,-1 0 1,0 0-1,1 0 0,-1-1 1,1 1-1,-1-1 0,4 1 1,9 1 24,0 0 1,30 0-1,-36-2-56,0 0 0,0-1 0,0 0-1,0 0 1,0-1 0,15-6 0,-22 7-3,0 1 0,0-1 0,0 0 0,0 0 0,0 0-1,-1 0 1,1 0 0,0-1 0,-1 1 0,1 0 0,-1-1 0,0 1 0,1-1 0,-1 0-1,0 1 1,0-1 0,0 0 0,0 0 0,0 1 0,0-1 0,-1 0 0,1 0 0,-1 0-1,1 0 1,-1 0 0,0 0 0,1 0 0,-1 0 0,0 0 0,-1 0 0,1 0 0,0-1 0,0 1-1,-1 0 1,1 1 0,-2-5 0,0 4-3,1 1 1,-1-1-1,0 0 0,1 1 1,-1-1-1,0 0 0,0 1 1,0 0-1,0 0 0,0-1 1,-1 1-1,1 1 0,0-1 1,0 0-1,-1 0 0,1 1 1,0-1-1,-1 1 0,1 0 1,-1 0-1,1 0 0,-1 0 1,-3 1-1,-3-1-34,0 0-1,1 1 1,-1 0 0,1 1-1,-14 3 1,18-2-94,-1-1 0,1 1 1,0 0-1,-1 0 1,1 0-1,0 1 0,1-1 1,-1 1-1,1 0 0,-1 0 1,1 0-1,0 1 0,1-1 1,-1 1-1,1-1 1,0 1-1,0 0 0,-2 10 1,2-9-618,1 1 1,0-1-1,0 1 1,1-1 0,-1 1-1,2 0 1,-1-1-1,1 1 1,1 6 0,9 15-5846</inkml:trace>
  <inkml:trace contextRef="#ctx0" brushRef="#br0" timeOffset="1">509 354 6951,'0'0'13463,"-9"8"-11141,2-3-2067,-42 36 2109,47-38-2226,0-1-1,-1 0 1,1 1 0,0-1 0,0 1 0,1 0-1,-1 0 1,0-1 0,1 1 0,0 0 0,-1 0-1,1 0 1,1 1 0,-1-1 0,0 0 0,1 0 0,-1 1-1,1 5 1,1-8-126,0 1 0,1-1-1,-1 0 1,0 1 0,0-1 0,1 0-1,-1 0 1,0 0 0,1 0 0,0 0 0,-1 0-1,1 0 1,-1-1 0,1 1 0,0 0-1,0-1 1,-1 1 0,1-1 0,0 0-1,0 0 1,-1 1 0,1-1 0,0 0-1,0-1 1,0 1 0,-1 0 0,3-1 0,2 1-50,0 0 1,-1-1 0,1 0 0,0 0 0,-1-1 0,1 1-1,9-5 1,-10 2 11,-1 1-1,0-1 1,1 0-1,-2-1 1,1 1-1,0-1 1,-1 0-1,0 1 1,0-1-1,0-1 1,-1 1-1,0 0 1,0-1-1,0 1 1,0-1-1,-1 1 1,0-1-1,0 0 1,-1 0-1,0 1 1,0-1-1,0 0 1,0 0-1,-1 0 1,0 1-1,-2-7 1,1 10-138,0 0 0,0-1 0,0 1 1,-1 0-1,1 0 0,-1 0 0,1 1 0,-1-1 1,0 1-1,0-1 0,1 1 0,-1 0 0,0 0 1,0 0-1,0 0 0,0 1 0,0-1 0,0 1 0,-1 0 1,1 0-1,0 0 0,-3 0 0,3 1-127,0-1 0,0 0 0,1 0 0,-1 1 0,0 0 0,1-1-1,-1 1 1,0 0 0,1 1 0,-1-1 0,-2 2 0,4-2 157,0 0 0,0 0 0,0-1 0,0 1 0,0 0 0,1 0 0,-1 0 0,0 0 0,1 0-1,-1 0 1,1 0 0,-1 0 0,1 1 0,-1-1 0,1 0 0,0 0 0,0 0 0,0 0 0,-1 1 0,1-1 0,0 0 0,0 0 0,1 0 0,-1 1 0,0 1 0,4 4-7730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8648,'0'0'8296,"1"59"-6278,9-26-833,5 10-64,0 3-96,0 4-512,-1 2-257,-7 2-64,-7 3-64,-3 0-64,-19-1 0,-9-2 0,-10-3 0,2-9-576,1-7-1314,4-16-2818,11-14-8104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19186,'0'0'4869,"79"3"-3428,-34-3-1249,9 0-96,2 0-480,0 0-2178,-1 0-3140,-4 0-6726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0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15887,'0'0'10463,"11"2"-9235,-2-1-1144,0-1 0,0 1 0,1-1 0,-1-1 0,0 0 1,0 0-1,0-1 0,0 0 0,0-1 0,0 0 0,15-7 0,6-6-349,-1-2 0,0-1 0,-1-1-1,-1-2 1,-2 0 0,0-2 0,-1 0 0,34-47 0,-55 71 380,-4 9 1,-5 14 165,-8 13 235,2-8-179,1 0 0,2 0-1,0 1 1,2 1-1,1-1 1,-2 44-1,7-71-351,1 1 1,0-1-1,1 0 0,-1 1 0,0-1 0,0 0 0,1 0 1,0 1-1,-1-1 0,1 0 0,0 0 0,0 0 0,0 0 0,0 0 1,0 0-1,3 3 0,-3-4-228,1 0 0,0 0-1,-1 0 1,1 0 0,0 0 0,0 0 0,-1 0 0,1 0-1,0-1 1,0 1 0,0-1 0,0 1 0,2-1 0,26 1-6756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14862,'0'0'10314,"72"5"-9289,-28-10-577,5-1-320,5-1-96,-4 2 0,-7 3-128,-7 2-801,-11 0-960,-13 3-514,-11 6-351,-1-1-1442,-15 2-1762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1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15887,'0'0'2242,"84"10"321,-24-10-1058,9 0-1249,2 0-32,-1-2-95,-10-5-129,-16 2-1858,-19-3-3235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11531,'0'0'7527,"67"27"-5221,-8-27-1153,9 0 129,8 0-482,3-5-672,2-8-1217,-2-1-6566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 12396,'0'0'12022,"9"-2"-10965,34-6-605,1 1 1,0 2-1,66 2 0,-108 3-453,1 0-1,-1 0 0,1 0 0,-1 0 1,1 1-1,-1-1 0,1 1 0,-1-1 0,1 1 1,-1 0-1,0 0 0,1 0 0,-1 1 0,0-1 1,0 0-1,0 1 0,0-1 0,3 5 0,-4-5 2,0 1-1,0 0 1,0 0-1,-1 0 1,1-1-1,-1 1 1,1 0-1,-1 0 1,0 0-1,0 0 1,1 0-1,-2 0 1,1 0-1,0 0 1,0 0-1,-1 0 1,1 0-1,-2 3 1,-1 4 17,-1 0-1,-1-1 1,1 1 0,-2-1-1,1 0 1,-1-1 0,0 1 0,-10 9-1,-9 4 59,0-1 0,-39 24-1,103-45-30,-23 2-56,2-1-121,0 1-1,0 1 1,0 0-1,32 9 0,-46-10 92,0 0 0,0 1 0,0 0 0,0 0 0,0 0 0,-1 0 0,1 1 0,0-1 0,-1 1 0,0 0 0,5 5 0,-6-6 29,-1 1 1,0-1 0,0 0 0,0 1-1,0-1 1,0 1 0,0 0-1,0-1 1,-1 1 0,1-1 0,-1 1-1,0 0 1,0 0 0,0-1-1,0 1 1,0 0 0,-1-1 0,1 1-1,-1-1 1,-1 5 0,-1-2 42,1 0 1,-1 0-1,0-1 0,-1 1 1,1-1-1,-1 0 0,0 1 1,0-2-1,0 1 1,0-1-1,-1 1 0,0-1 1,1 0-1,-1-1 0,-10 5 1,-8 3 380,0-1 0,-28 6 0,-58 7 1338,97-20-1630,0-1 0,0-1 0,0 0 0,0 0 0,0-1 0,0-1 0,-14-3 0,25 5-136,-1-1 0,0 1 0,1-1-1,-1 1 1,1-1 0,-1 1 0,1-1 0,-1 0 0,1 0 0,-1 0-1,1 0 1,0 0 0,0 0 0,-1 0 0,1-1 0,0 1-1,0 0 1,0-1 0,0 1 0,1 0 0,-1-1 0,0 1 0,0-1-1,1 0 1,-1 1 0,1-1 0,0 1 0,-1-1 0,1 0 0,0-2-1,0 2-152,1-1-1,-1 1 1,1 0 0,0 0-1,0 0 1,0 0-1,0 0 1,0 0-1,0 0 1,0 0-1,1 0 1,-1 1-1,0-1 1,1 0-1,0 1 1,-1-1 0,1 1-1,0 0 1,0-1-1,0 1 1,0 0-1,2-1 1,74-25-9285,-30 13 925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14318,'0'0'7564,"12"-3"-5840,9-4-1477,0-2-1,-1 0 0,0-1 0,0-1 0,-1-1 1,0-1-1,-1 0 0,-1-2 0,27-27 0,-12 8-232,-2-1 0,-1-1-1,-2-2 1,23-41 0,-48 75 172,-2 8 7,-9 20 198,-23 57 307,9-22-346,12-32-119,3-9-151,1-1 1,1 1-1,1 0 0,0 1 1,1-1-1,1 1 0,-1 23 1,4-42-188,0 1 1,0 0 0,0 0 0,0 0 0,0 0 0,0 0 0,0 0 0,1 0-1,-1 0 1,0 0 0,1-1 0,-1 1 0,0 0 0,1 0 0,-1 0 0,1-1-1,-1 1 1,1 0 0,0-1 0,-1 1 0,1 0 0,0-1 0,-1 1 0,1-1-1,0 1 1,0-1 0,-1 1 0,1-1 0,2 1 0,18 1-7444,1-4-5440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13293,'0'0'8616,"-63"72"-5990,46-45-1313,5-1-704,7-4-513,5-3-32,0-2-320,0-7-1506,11-3-704,-4-7-1186,1 0-3490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16848,'0'0'6550,"-8"12"-4868,-6 9-991,-57 93 2121,66-104-2597,0 0 0,0 0 0,1 0 0,1 1 0,-1 0-1,2 0 1,-1 0 0,2 0 0,-1 0 0,1 13 0,2-22-228,-1 0 1,1 0 0,-1-1 0,1 1 0,0 0 0,0 0-1,-1-1 1,1 1 0,0-1 0,1 1 0,-1-1 0,0 1-1,0-1 1,1 0 0,-1 0 0,0 1 0,1-1-1,0 0 1,-1 0 0,1 0 0,-1-1 0,1 1 0,0 0-1,0-1 1,0 1 0,-1-1 0,1 1 0,0-1 0,0 0-1,0 0 1,0 0 0,-1 0 0,1 0 0,0 0-1,0 0 1,3-2 0,34-7-2992,-12-10-3556,-11-4-919</inkml:trace>
  <inkml:trace contextRef="#ctx0" brushRef="#br0" timeOffset="1">163 193 11082,'0'0'4965,"-30"58"-1794,15-27-448,0 3-705,3-3-449,2-2-672,8-5-577,2-5-256,0-5-800,10-9-2147,5-5-1185,2 0-5189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69 15246,'0'0'2611,"-11"1"-454,5-1-1877,0 1 1,0 0 0,0 0 0,0 0-1,1 1 1,-1-1 0,1 1 0,-1 1 0,-8 4-1,11-5-179,0 1 0,0-1-1,1 1 1,-1-1 0,1 1 0,0 0-1,0-1 1,0 1 0,0 0-1,0 1 1,0-1 0,1 0 0,0 0-1,0 1 1,0-1 0,0 1-1,0-1 1,0 1 0,1-1 0,0 1-1,0 6 1,0-6-88,0 0 0,1 0-1,-1 0 1,1 0 0,0 0 0,0-1-1,1 1 1,-1 0 0,1 0 0,0-1-1,-1 1 1,2-1 0,-1 1 0,0-1-1,4 3 1,3 4-14,1-1-1,1 0 1,13 9 0,28 25-481,-50-40 401,1 0 0,0 0 0,-1 1 0,0-1 0,0 1-1,0-1 1,0 1 0,-1 0 0,1-1 0,-1 1 0,0 0-1,0 0 1,0 0 0,-1 4 0,0-4 88,-1-1 0,0 0-1,0 0 1,0 1 0,0-1 0,-1 0 0,1 0 0,-1 0 0,0 0-1,0 0 1,0-1 0,0 1 0,0 0 0,-1-1 0,1 0-1,-1 0 1,0 1 0,1-2 0,-1 1 0,0 0 0,0 0-1,0-1 1,0 0 0,-6 2 0,-11 5 329,-1 0 0,-29 6 1,50-14-332,-64 12 1996,59-11-1798,0 0 0,0-1 0,0 0 0,0 0 0,0 0 0,-1 0 0,1-1 0,0 0-1,0 0 1,-6-3 0,9 4-192,1-1 0,0 0 0,1 0-1,-1 1 1,0-1 0,0 0 0,0 0-1,0 0 1,1 0 0,-1 0-1,0 0 1,1 0 0,-1 0 0,1 0-1,-1-1 1,1 1 0,0 0 0,-1 0-1,1 0 1,0-1 0,0 1 0,0 0-1,0 0 1,0 0 0,0-1-1,0 1 1,0 0 0,1 0 0,-1 0-1,0-1 1,1 1 0,-1 0 0,1 0-1,-1 0 1,2-2 0,0-2-25,1 0 0,0 1 0,0-1 0,0 1 0,0-1 0,8-6 0,29-21-117,76-47 1,17-13 119,-117 80 25,-2-1 0,1 0 0,-2-1 0,0-1 1,22-32-1,-33 45-4,-1 0 1,1-1-1,-1 0 1,0 1-1,0-1 1,0 0-1,0 1 0,0-1 1,0 0-1,-1 0 1,1 0-1,-1 0 1,0 0-1,0 0 1,0 0-1,-1-3 1,1 4-5,-1 1 0,0-1 0,0 1 0,1-1 0,-1 1 0,0-1 0,0 1 0,-1 0 0,1 0 0,0-1 0,0 1 0,-1 0 0,1 0 0,0 0 0,-1 0 0,1 1 0,-1-1 0,1 0 0,-1 0 0,0 1 0,1-1 1,-1 1-1,1 0 0,-1-1 0,0 1 0,0 0 0,-2 0 0,-5-1-1,0 1 1,0 0-1,0 0 1,0 1-1,1 0 1,-1 1-1,0 0 1,-16 6-1,20-6-256,1 0 0,0 0 1,0 0-1,0 1 0,1 0 0,-1-1 0,1 1 0,-5 5 0,6-5-437,-1 0-1,1 1 0,0-1 0,0 1 0,0-1 1,0 1-1,1 0 0,-1 0 0,1-1 0,-1 8 1,1 4-4902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12588,'0'0'14958,"-44"63"-13741,23-34-256,-7 5-288,-2 5-481,0-2-128,4-2-64,4-3 0,3-6 32,8-7-128,4-8-801,6-6-929,1-22-15342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230 103 15150,'0'0'6188,"-11"-3"-4026,4 1-1999,-55-14 2022,57 15-2012,0 0 1,0 0 0,0 1-1,0 0 1,0 0-1,0 0 1,-1 1-1,1-1 1,0 1-1,0 0 1,-7 3-1,12-4-167,1 0-1,-1 0 1,0 0-1,1 1 1,-1-1-1,1 0 1,-1 0-1,0 0 1,1 0-1,-1 1 1,0-1-1,1 0 1,-1 0-1,0 1 1,1-1-1,-1 0 1,0 1-1,0-1 1,1 0-1,-1 1 1,0-1-1,0 0 1,0 1-1,0-1 1,1 1-1,-1-1 1,0 0-1,0 1 1,0-1-1,0 1 1,0-1-1,0 0 0,0 1 1,0-1-1,0 1 1,0-1-1,0 0 1,0 1-1,0-1 1,0 1-1,-1-1 1,1 0-1,0 1 1,0-1-1,0 0 1,-1 1-1,1-1 1,0 0-1,0 1 1,-1-1-1,1 0 1,0 1-1,-1-1 1,1 0-1,0 0 1,-1 1-1,1-1 1,0 0-1,-1 0 1,1 0-1,-1 0 1,1 1-1,0-1 1,-1 0-1,1 0 1,-1 0-1,0 0 1,33 6 42,-26-6-39,1-1 0,0 0-1,0 0 1,0-1 0,-1 1 0,1-1-1,-1-1 1,1 1 0,9-7 0,-14 8-14,0 0 1,1 0 0,-1-1-1,0 1 1,0-1 0,0 0-1,0 1 1,-1-1 0,1 0-1,0 0 1,-1 0 0,0 0-1,1-1 1,-1 1 0,0 0-1,0-1 1,0 1 0,0 0-1,0-1 1,-1 1-1,1-1 1,-1 1 0,0-1-1,1 1 1,-1-1 0,0 1-1,-1-1 1,1 0 0,-1-3-1,0 5 5,0-1-1,0 1 1,0-1-1,0 1 1,0 0-1,0 0 1,0-1-1,0 1 1,0 0-1,-1 0 1,1 0-1,0 0 1,-1 0-1,1 1 1,-1-1-1,1 0 1,-1 1-1,0-1 1,1 1-1,-1-1 1,1 1-1,-1 0 1,0 0-1,1 0 0,-1 0 1,0 0-1,1 0 1,-1 0-1,0 0 1,1 1-1,-1-1 1,0 1-1,1-1 1,-3 2-1,-4 0-11,1 0-1,-1 1 0,1-1 1,0 2-1,-1-1 0,-6 5 1,3 0 4,1 0 0,-1 0 0,1 1 1,1 0-1,-1 1 0,2 0 0,-1 0 1,2 1-1,-1 0 0,-6 15 0,13-25-44,1 0-1,0 0 1,0 0 0,0 0-1,0-1 1,0 1 0,0 0-1,0 0 1,0 0-1,0 0 1,0 0 0,0-1-1,1 1 1,-1 0-1,0 0 1,0 0 0,1-1-1,-1 1 1,1 0-1,-1-1 1,1 1 0,-1 0-1,1-1 1,-1 1-1,1 0 1,0-1 0,-1 1-1,1-1 1,0 1-1,-1-1 1,1 1 0,0-1-1,0 0 1,-1 1 0,1-1-1,0 0 1,0 0-1,0 1 1,0-1 0,-1 0-1,1 0 1,0 0-1,0 0 1,1 0 0,47-1-9142,-41 1 5808,14-3-7007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41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34 17809,'0'0'2931,"-11"-2"-81,1 0-2333,0 1-1,0-1 1,0 2-1,0 0 1,0 0-1,-17 3 1,24-3-466,0 1 0,0 0-1,0 0 1,0 0 0,0 0 0,0 0 0,0 1 0,0-1-1,0 1 1,1 0 0,-1 0 0,0 0 0,1 0 0,0 0 0,-1 1-1,1-1 1,0 0 0,0 1 0,1 0 0,-1 0 0,0-1-1,1 1 1,0 0 0,-1 0 0,1 0 0,1 1 0,-1-1 0,0 0-1,0 4 1,1-5-42,0 0-1,-1 0 1,1 0 0,0 0-1,0 1 1,1-1 0,-1 0-1,0 0 1,1 0-1,-1 0 1,1 0 0,0 0-1,0 0 1,0 0-1,0 0 1,0 0 0,0 0-1,0 0 1,1-1 0,-1 1-1,0 0 1,4 2-1,-2-2 5,0 0 0,1 0-1,0 0 1,-1-1-1,1 1 1,0-1-1,0 0 1,0 0 0,0 0-1,0 0 1,6 0-1,-1-1-2,-1 0 0,1 0 0,-1-1 1,0 0-1,1 0 0,-1-1 0,0 0 0,0-1 0,0 0 0,-1 0 0,15-8 0,-17 8-20,-1-1 1,0 0 0,0 0-1,0 0 1,0-1-1,-1 1 1,1-1-1,-1 0 1,0 0-1,-1 0 1,1 0-1,2-11 1,-4 14-74,-1 0 0,1 0 0,-1 0 0,0 0 0,0 1 0,0-1 0,0 0 0,0 0 0,0 0 0,0 0 0,-1 0 0,1 0 0,-1 0 0,1 0 0,-1 1 0,0-1 0,1 0 0,-1 0 0,0 1 0,0-1 0,-1 1 0,1-1 0,0 1 0,0-1 0,-1 1 0,1-1 0,-1 1 0,1 0 0,-1 0 0,1 0 0,-1 0 0,0 0 0,0 0 0,1 1 0,-1-1 0,0 0 0,0 1 0,0 0 0,-3-1 0,-37-5-7535,26 3-1169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85 988 12300,'0'0'1537,"-73"-34"1122,62 18-513,11-8-993,22-16-769,29-19-192,22-20 0,23-18 97,19-15-161,18-11-96,11-9-128,9-3-1730,1-1-4548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10314,'0'0'13068,"59"29"-12651,-18-29-289,5-7-96,0-2-353,-5-4-2497,-6 0-6567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0:58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42 5701,'0'0'11328,"2"-8"-8925,0 4-2584,9-25 3988,-8 33-1105,-3 25-1775,-3-4-607,-10 43 0,9-51-294,0 0 0,1 0 0,1 0-1,1 1 1,1 31 0,0-48-25,1 0 0,-1 0-1,1-1 1,-1 1 0,0 0 0,1-1 0,0 1-1,-1 0 1,1-1 0,-1 1 0,1 0-1,0-1 1,-1 1 0,1-1 0,0 0 0,0 1-1,-1-1 1,1 1 0,0-1 0,0 0 0,0 0-1,0 1 1,-1-1 0,1 0 0,0 0 0,0 0-1,0 0 1,1 0 0,31-1 79,-26 1-60,31-4 22,-28 2-49,1 0 0,0 1 0,0 1 0,0 0 0,17 2 0,-25-1 2,-1-1 1,1 1-1,0 0 0,-1 0 0,1 0 0,-1 0 1,1 1-1,-1-1 0,0 1 0,0-1 1,0 1-1,1 0 0,-1 0 0,-1 0 0,1 0 1,0 0-1,0 0 0,-1 1 0,0-1 1,1 0-1,-1 1 0,0-1 0,0 1 0,0-1 1,0 1-1,-1 0 0,1 2 0,1 3 37,-1 0 0,0 0-1,-1 0 1,0 1 0,0-1-1,-1 0 1,0 0 0,0 0-1,-1 0 1,0-1-1,0 1 1,-1 0 0,0-1-1,-1 1 1,1-1 0,-1 0-1,0 0 1,-1-1 0,0 1-1,0-1 1,-1 0 0,-9 8-1,6-6 126,-1 0 1,0-1-1,0 0 0,-1-1 0,0-1 0,0 1 0,0-2 1,0 1-1,-1-2 0,0 1 0,0-2 0,0 1 1,0-2-1,-18 1 0,28-2-205,0 0 0,0 0 0,0 0 0,0 0 0,0 0 0,0-1 0,0 1 0,0-1 0,0 1 0,0-1 0,0 0 0,0 0 0,0 0 0,0 0 0,1 0 0,-1 0 0,0-1 0,1 1 0,-1 0 0,1-1-1,-1 0 1,1 1 0,0-1 0,0 0 0,0 1 0,0-1 0,0 0 0,0 0 0,-1-4 0,0-3-1379,0 0 0,1 0 0,0 0 0,1 0 0,0-15 0,0 7-1921,0-22-5754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0:58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5477,'0'0'23446,"73"-18"-23125,-37 16-257,4-1-32,4 1-128,3 0-865,-1-3-865,-7 0-2370,-4-1-2947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0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1249 7815,'0'0'4778,"-1"-8"-4185,0 5-578,1 1 0,-1 0 0,1-1 0,0 1 0,-1-1 0,1 1 0,0 0 0,1-1 0,-1 1 0,0-1 0,1 1 1,-1 0-1,2-4 0,0 3-13,0 1 0,0 0 0,0 0 0,0 0 1,0 1-1,1-1 0,-1 0 0,1 1 0,-1-1 0,1 1 1,-1 0-1,1 0 0,0 0 0,-1 0 0,7 0 0,55-15 35,0 4-1,72-6 0,136 4 156,-100 7-119,301-30 121,184-8-137,613-26 1375,-966 50-1279,482-28-37,437-31 110,-1125 72-226,1128-57 1148,-328 56-1034,-2-40 631,-553 36-62,-118 8 124,-186 4-750,0-2 0,-1-1 1,0-3-1,0-1 0,0-1 0,-1-2 1,0-2-1,-1-1 0,-1-2 0,55-33 1,-72 38-46,-5 2-17,1 1 0,20-19 1,-32 25 10,1-1 1,-1 1 0,0 0 0,0-1-1,0 1 1,0-1 0,0 0 0,0 1 0,-1-1-1,0 0 1,1 0 0,-1 0 0,0 0-1,0-1 1,-1 1 0,1 0 0,-1 0 0,1 0-1,-1-5 1,-1 6-9,0-1 0,1 1 0,-1 0 0,0-1-1,-1 1 1,1 0 0,0 0 0,-1 0 0,1 0 0,-1 0 0,1 0 0,-1 0-1,0 1 1,0-1 0,0 1 0,0-1 0,0 1 0,-3-2 0,-47-22-476,35 18 201,-335-188-354,320 175 616,-32-14 66,36 19-282,-49-32 0,70 32-4862,6 3-1703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271 125 2466,'6'-10'7917,"-3"4"-7054,2-2-158,0-1 0,-1 1 0,0-1 0,-1 0 0,0 0 0,0 0-1,2-19 1,-5 27-617,0 0 0,0 0 0,-1 0 0,1 0 0,0 0 0,-1 0 0,1 1 0,-1-1 0,1 0 0,-1 0 0,1 0 0,-1 1 0,1-1 0,-1 0-1,0 0 1,0 1 0,1-1 0,-1 1 0,0-1 0,0 1 0,0-1 0,0 1 0,1-1 0,-1 1 0,0 0 0,0-1 0,0 1 0,0 0 0,0 0 0,0 0 0,0 0 0,0 0-1,0 0 1,0 0 0,0 0 0,0 0 0,0 0 0,0 0 0,-1 1 0,-42 9 638,28-3-577,1 1 0,0 0 1,1 1-1,0 1 0,1 0 0,0 1 0,0 1 0,1 0 0,-21 27 0,23-27-97,1 1 0,1 0 0,0 0 0,1 1 0,0-1 0,1 2 0,1-1 0,0 1 0,1 0-1,0 0 1,-1 18 0,5-30-54,-1-1 0,1 1-1,0 0 1,0 0 0,0 0-1,0 0 1,1 0 0,-1 0 0,1 0-1,0-1 1,-1 1 0,1 0-1,0 0 1,1-1 0,-1 1-1,0-1 1,1 1 0,0-1-1,-1 0 1,4 3 0,-2-3 2,1 0 1,0 0-1,0 0 1,0-1-1,0 1 0,0-1 1,0 0-1,0 0 1,0-1-1,0 1 0,1-1 1,-1 0-1,6 0 1,9-2 27,-1-1 0,1 0 0,-1-1 0,1-2 0,-1 1 0,-1-2 0,1 0 0,-1-2 0,-1 0 0,1 0 0,-1-2 0,-1 0 0,0 0 0,-1-1 0,15-17 0,-25 25-20,-1 0 0,0 0 0,0 0 0,0 0 0,-1-1 0,4-6 0,-6 10 0,0 1 0,0-1-1,1 0 1,-1 1-1,0-1 1,0 1-1,0-1 1,0 0 0,0 1-1,0-1 1,0 1-1,0-1 1,0 0-1,0 1 1,0-1 0,0 1-1,-1-1 1,1 0-1,0 1 1,0-1 0,-1 1-1,1-1 1,-1 0-1,1 1 10,-1-1-1,0 1 0,0-1 1,0 1-1,0 0 1,0-1-1,0 1 0,0 0 1,0 0-1,0 0 0,0 0 1,0 0-1,0 0 1,0 0-1,0 0 0,0 0 1,0 0-1,0 0 1,-1 1-1,-5 2 48,1-1 0,-1 1 1,1 1-1,0-1 0,0 1 0,0 0 1,1 0-1,0 1 0,-1 0 0,-7 10 1,9-11-15,-1 0 0,2 1 0,-1 0-1,1 0 1,-1 0 0,1 0 0,1 1 0,-1-1 0,1 1 0,0 0 0,0 0 0,-2 10 0,5-15-48,0 0 0,0 0 0,0-1 0,0 1 1,-1 0-1,1-1 0,0 1 0,0 0 0,0-1 0,0 0 1,0 1-1,0-1 0,1 0 0,-1 1 0,0-1 0,0 0 1,0 0-1,0 0 0,0 0 0,0 0 0,0 0 0,1 0 0,-1 0 1,0 0-1,0-1 0,2 0 0,34-4 143,-35 4-226,-1 0 1,1 1 0,0-1 0,0 1 0,0-1-1,0 1 1,0 0 0,-1-1 0,1 1-1,0 0 1,0 0 0,0 1 0,0-1-1,0 0 1,0 1 0,0-1 0,-1 1-1,1-1 1,0 1 0,0 0 0,-1 0-1,1 0 1,2 2 0,-2 0-438,0 0-1,-1 0 1,0 1 0,0-1-1,0 0 1,0 1 0,-1-1-1,1 0 1,-1 1 0,0-1-1,0 1 1,0 4 0,0 11-5413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7111,'0'0'13132,"-44"85"-12555,32-41-257,1 5-192,1 1-96,9-8-96,1-7-769,0-10-864,9-9-1250,-3-7-769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12716,'0'0'1970,"12"-7"-1308,7-3-318,-1 1 0,1 1 0,0 0 0,1 2 0,-1 0 0,1 1 0,0 1 0,30-1 0,-34 4-300,0 1 1,0 0-1,0 2 0,0 0 1,0 1-1,18 5 0,-31-7-20,0-1 0,0 1 0,0 0 0,0 0 0,-1 1 0,1-1 0,0 0 0,-1 1 0,1 0 0,-1 0 0,1-1 0,-1 1 0,0 1 0,0-1 0,0 0 0,0 0 0,0 1 0,-1-1 0,1 1 0,-1 0 0,1-1 0,-1 1 0,0 0 0,0 0 0,0 0 0,-1 0 1,1 0-1,-1 0 0,1 0 0,-1 0 0,0 0 0,0 0 0,0 0 0,-1 0 0,1 0 0,-1 0 0,0 0 0,0 0 0,0 0 0,0-1 0,-2 5 0,-1 0 261,0 1 0,0-1 0,-1 0 0,0-1 1,-1 1-1,1-1 0,-1 0 0,-1 0 0,1-1 0,-1 0 1,-8 5-1,-16 10 807,-39 17-1,55-30-883,-2 2-90,2-1-255,-1-1 0,-32 12 0,46-19-1246,19-7-5034,5-9 433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16784,'0'0'2082,"-24"68"-1121,9-36-160,5-3-513,0 4-224,5-4 0,2-2-96,3-5-545,0-2-416,0-4-832,0-7-1314,1-5-160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13805,'0'0'3806,"11"-7"-2460,-2 2-1097,0 0 0,0 0-1,0 1 1,1 0 0,-1 0 0,1 1 0,0 0 0,0 1 0,1 0 0,18 0 0,-17 2-141,0 0 0,0 1 0,1 1 0,-1 0-1,0 1 1,0 0 0,18 8 0,-27-10-96,0 0-1,0 1 1,0-1 0,0 1 0,-1 0 0,1 0-1,-1 0 1,1 0 0,-1 0 0,0 0 0,1 1 0,-1-1-1,0 1 1,-1 0 0,1 0 0,0-1 0,-1 1-1,0 0 1,0 0 0,0 0 0,0 1 0,0-1-1,0 0 1,-1 0 0,0 0 0,1 1 0,-1-1-1,0 0 1,-1 0 0,1 1 0,0-1 0,-1 0-1,0 0 1,-1 3 0,-1 0 129,1 0-1,-2-1 1,1 1 0,-1-1 0,1 0-1,-1 0 1,-1 0 0,1-1-1,-1 1 1,0-1 0,0 0-1,0 0 1,0-1 0,-12 6 0,8-4-173,0-1 0,-1 1 1,1-2-1,-1 1 0,0-1 1,0-1-1,0 0 0,-16 1 1,25-3-117,1 0-1,0 1 1,-1-1 0,1 0 0,0 0 0,-1 0 0,1 0-1,-1 0 1,1 0 0,0 0 0,-1-1 0,1 1 0,-1 0-1,1 0 1,0 0 0,-1 0 0,1 0 0,0-1 0,-1 1-1,1 0 1,0 0 0,-1 0 0,1-1 0,0 1 0,0 0-1,-1-1 1,1 1 0,0 0 0,0 0 0,-1-1 0,1 1-1,0-1 1,0 1 0,0 0 0,0-1 0,0 1 0,-1 0-1,1-1 1,0 1 0,0-1 0,0 1 0,0 0-1,0-1 1,0 0 0,0-16-9909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9819 973 6406,'-3'-10'1009,"-3"-8"-827,-1 0 1,0 1-1,-1-1 1,-1 2-1,0-1 1,-2 2-1,1-1 1,-2 1-1,0 1 1,-21-19-1,-3 4 86,-1 2-1,-2 2 1,0 2-1,-2 1 1,-61-23-1,-226-61-35,-1003-173-846,790 190 1412,-969-32 0,230 188-942,1201-58-42,-854 103-884,14 66 2166,417-12-223,18 40-961,-186 70-1263,518-226 1709,48-17 565,-171 79 1,250-98-968,0 1 1,0 1-1,2 1 1,0 2 0,-40 41-1,51-48-45,1 1-1,1 0 1,0 1-1,1 0 1,0 0-1,1 1 1,1 1-1,0-1 1,1 1-1,1 0 0,-5 28 1,9-36 84,1-1 1,0 1-1,0 0 0,0 0 0,1 0 1,1-1-1,-1 1 0,1 0 1,1-1-1,-1 1 0,1-1 1,0 0-1,1 0 0,0 0 1,0 0-1,1-1 0,-1 0 1,1 0-1,1 0 0,-1 0 0,1-1 1,0 0-1,9 6 0,14 9 101,0-2 0,2-2 1,62 26-1,-88-40-90,381 128-9,12-31-635,-297-75 611,295 64 97,5-18-1,589 28 0,944-146 470,-8-166-458,-97-88-81,-1366 184 146,-326 75 152,169-80 0,-249 96 0,-1-2 1,77-53 0,-119 72-189,-1 0 0,0 0 0,0-1 0,-1-1 0,-1 0 0,0-1 0,0 0 0,-1-1 0,-1 0 0,0 0 0,-1-1 0,-1 0 0,0 0 0,5-22 0,-10 27-99,-1 0 0,0 0 0,0 0-1,-1 0 1,-1 0 0,0 0 0,0 0 0,-1 0 0,0 1-1,-1-1 1,0 0 0,0 1 0,-1 0 0,-1 0-1,1 0 1,-1 0 0,-1 1 0,1 0 0,-2 0 0,1 0-1,-10-8 1,-9-8-174,0 2 0,-2 1-1,0 2 1,-1 0-1,-34-16 1,-256-103-1270,18 9-4122,187 65-1785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0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3555,'0'21'12300,"0"5"-11691,-5 7 576,-3 2-288,0 2-289,4-1-288,1-2-256,3-7 1,0-4-578,0-6-864,0-7-801,-5-9-5061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71 4901,'0'0'3913,"8"-7"-363,-4 5-2823,29-20 637,-32 20-924,1 1 0,0-1 0,0 1 0,0-1 0,-1 1 0,1-1 0,-1 0 0,0 0 0,1 0 0,-1 0 0,0 0 0,0 0 0,0 0 0,0 0 0,-1-1 0,2-2 0,-3 5-296,0-1 0,1 1-1,-1-1 1,0 1 0,0-1-1,1 1 1,-1 0-1,0-1 1,0 1 0,0 0-1,1 0 1,-1-1 0,0 1-1,0 0 1,0 0-1,0 0 1,0 0 0,1 0-1,-1 0 1,0 1 0,0-1-1,0 0 1,0 0 0,1 1-1,-1-1 1,-1 1-1,-26 7 357,7 4-259,2 0-1,0 1 1,0 1 0,2 1-1,-1 1 1,2 0 0,0 1-1,1 1 1,1 0 0,1 1-1,-17 31 1,27-46-226,1 1 0,0 1 0,0-1-1,0 0 1,1 0 0,0 1 0,0-1 0,0 1 0,1-1 0,0 1-1,0-1 1,0 1 0,1 5 0,0-8-13,0-1 0,0 1 1,0-1-1,0 0 0,0 1 0,1-1 0,-1 0 1,1 0-1,0 0 0,-1 0 0,1 0 1,0 0-1,0-1 0,0 1 0,0-1 0,1 1 1,-1-1-1,0 0 0,1 0 0,-1 0 0,1 0 1,-1 0-1,1 0 0,-1-1 0,1 1 1,-1-1-1,1 0 0,4 0 0,15 2-421,1-2 0,-1 0 0,32-6-1,25-12-7432,-43 5-817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14125,'0'0'5552,"5"-8"-4537,-3 4-910,1 0 1,0 0-1,0 1 1,0-1-1,0 1 1,1 0-1,-1-1 1,1 2 0,0-1-1,0 0 1,0 1-1,0 0 1,0 0-1,1 0 1,-1 0-1,0 1 1,1 0 0,0-1-1,-1 2 1,1-1-1,8 0 1,3 0 156,77-2 308,-88 3-567,0 0 0,0 1 0,0 0 0,0 0 0,0 0 0,0 0-1,0 1 1,0 0 0,0 0 0,-1 0 0,1 0 0,-1 1 0,1 0-1,5 5 1,-9-7 4,0 0 0,0 0 0,0 0 0,0 0 0,-1 1 0,1-1 0,0 0 0,-1 0 0,1 1 0,-1-1 0,1 0 0,-1 1 1,0-1-1,0 1 0,1-1 0,-1 0 0,0 1 0,0-1 0,0 1 0,-1-1 0,1 0 0,0 1 0,0-1 0,-1 1 0,1-1 0,-1 0 0,1 1 0,-1-1 0,0 0 0,1 0 0,-2 2 0,-36 37 422,13-14-255,25-26-187,0 0 0,1 1 0,-1-1 1,0 1-1,1-1 0,-1 0 1,0 1-1,1-1 0,-1 1 0,0-1 1,1 0-1,-1 0 0,1 1 0,-1-1 1,1 0-1,-1 0 0,1 1 0,-1-1 1,0 0-1,1 0 0,-1 0 0,1 0 1,-1 0-1,1 0 0,-1 0 0,1 0 1,0 0-1,-1 0 0,1 0 0,-1 0 1,1 0-1,30 2-802,-18-2 377,-8 1 407,-1-1 0,1 1 0,0 1 0,0-1 0,-1 1 0,1-1 0,-1 1 0,0 0 0,1 1 0,-1-1 0,0 1 0,0 0-1,0 0 1,-1 0 0,1 1 0,-1-1 0,0 1 0,0 0 0,0-1 0,0 2 0,-1-1 0,1 0 0,-1 0 0,0 1-1,-1-1 1,1 1 0,-1 0 0,1-1 0,-2 1 0,1 0 0,0 0 0,-1 0 0,0-1 0,0 1 0,0 0 0,-1 0-1,0 0 1,0 0 0,0-1 0,0 1 0,-1 0 0,0-1 0,1 0 0,-6 8 0,1-3 349,0 0 1,0-1-1,-1 1 1,0-1-1,0-1 0,-1 0 1,0 0-1,-1 0 1,1-1-1,-1 0 1,-1-1-1,1 0 1,-1-1-1,1 1 1,-1-2-1,0 1 0,-1-2 1,1 1-1,-1-1 1,1-1-1,-1 0 1,-15 0-1,24-2-365,0 1 1,0 0-1,0-1 1,0 1-1,0-1 0,0 0 1,0 0-1,0 1 0,0-1 1,1 0-1,-1-1 0,0 1 1,1 0-1,-1 0 0,1-1 1,-1 1-1,1-1 0,-1 1 1,1-1-1,0 0 1,0 1-1,0-1 0,0 0 1,0 0-1,1 0 0,-1 0 1,0 0-1,1 0 0,-1 0 1,1 0-1,0 0 0,0 0 1,0 0-1,0-3 1,0 1-559,0 0 1,0 0 0,1 0 0,0 0 0,0 0 0,0 0 0,3-7 0,-3 9-92,0 0 0,0-1 0,1 1 0,-1 0 0,0 0 0,1 0 0,0 0 0,-1 0 0,1 1 0,0-1 0,0 0 0,3-1 0,11-4-7104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16496,'0'0'6310,"-6"64"-5478,6-42-351,0-1-353,0-4-224,3-3-1281,6-4-1122,2-5-864,0-5-3427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14574,'0'0'8328,"3"10"-11467,9-10-961,-3 0-4548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7495,'0'0'12588,"0"9"-11750,0-6-841,0-1 85,0 1 0,0 0 0,0-1-1,0 1 1,0-1 0,0 1 0,1 0 0,0-1 0,-1 1-1,1-1 1,0 1 0,0-1 0,0 1 0,0-1 0,1 0-1,-1 0 1,1 1 0,-1-1 0,1 0 0,0 0 0,0 0-1,0-1 1,0 1 0,0 0 0,0-1 0,0 1 0,1-1 0,3 2-1,-3-2 3,-1 1-1,1-1 0,0 1 0,0-1 0,0 0 1,0 0-1,0-1 0,0 1 0,0-1 0,0 1 1,1-1-1,-1 0 0,0 0 0,0-1 0,0 1 1,0 0-1,0-1 0,0 0 0,0 0 0,0 0 1,0 0-1,0 0 0,0-1 0,0 1 1,-1-1-1,1 0 0,3-2 0,-3 0 10,1 0 0,-1 0 1,0 0-1,-1-1 0,1 1 0,-1 0 0,0-1 0,0 0 0,0 0 0,0 1 1,-1-1-1,0 0 0,0 0 0,0-1 0,-1 1 0,0-7 0,0 11-68,0-1 0,0 1 0,0-1 0,0 1 0,-1 0 0,1-1 0,0 1 0,-1 0-1,1-1 1,-1 1 0,0 0 0,1 0 0,-1 0 0,0-1 0,0 1 0,0 0-1,0 0 1,0 0 0,0 0 0,0 0 0,0 1 0,0-1 0,0 0 0,-2-1 0,-1 1 6,1-1 1,-1 1-1,0 0 1,0 0-1,0 0 1,0 1-1,0-1 1,-7 1 0,5 0-37,0 0 1,1 0 0,-1 1 0,1 0 0,-1 0 0,1 0 0,-1 1 0,1 0 0,0 0 0,0 0-1,0 1 1,0-1 0,-5 5 0,10-7-44,-1 0-1,1 0 1,0 0-1,-1 0 1,1 0-1,0 1 1,-1-1-1,1 0 1,0 0-1,-1 1 1,1-1-1,0 0 1,-1 0-1,1 1 0,0-1 1,0 0-1,0 1 1,-1-1-1,1 0 1,0 1-1,0-1 1,0 0-1,0 1 1,-1-1-1,1 0 1,0 1-1,0-1 1,0 1-1,0-1 1,0 0-1,0 1 1,0-1-1,0 0 1,0 1-1,0-1 1,1 1-1,-1-1 1,0 0-1,0 1 1,0-1-1,0 0 1,0 1-1,1-1 1,-1 0-1,0 1 0,0-1 1,1 0-1,-1 0 1,0 1-1,0-1 1,1 0-1,-1 0 1,0 1-1,1-1 1,-1 0-1,1 0 1,24-1-8440,3-10-5205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87 116 833,'12'-11'6758,"5"-7"-4438,8-8 2139,35-29-1,-46 50-2693,-11 13-826,-9 20-322,-14 13-376,-2-1-1,-39 56 1,37-62-329,2 1-1,1 2 1,-20 49-1,41-86 67,0 0-1,0-1 0,1 1 0,-1 0 1,0 0-1,0 0 0,1 0 1,-1 0-1,0 0 0,1 0 0,-1 0 1,0 0-1,0 0 0,1 0 0,-1 0 1,0 0-1,0 0 0,1 0 1,-1 0-1,0 0 0,1 0 0,-1 0 1,0 0-1,0 0 0,1 1 1,-1-1-1,0 0 0,0 0 0,0 0 1,1 0-1,-1 1 0,0-1 0,0 0 1,0 0-1,1 0 0,-1 1 1,0-1-1,0 0 0,0 0 0,0 1 1,0-1-1,0 0 0,0 0 1,1 1-1,-1-1 0,0 0 0,0 0 1,0 1-1,0-1 0,0 0 0,0 1 1,0-1-1,0 0 0,0 0 1,0 1-1,-1-1 0,23-16-491,13-20-2,-1 0 1,-2-2 0,-1-2 0,-2 0 0,38-74 0,-58 96 1310,-11 18 378,-15 31-568,0 3-271,2 1 1,-12 38 0,23-59-238,0 1 1,1-1 0,0 1 0,2 0 0,-1-1 0,2 1 0,0 0-1,3 20 1,-3-34-131,0-1 0,0 1 0,1 0 0,-1 0 0,0 0 1,1 0-1,-1 0 0,0-1 0,1 1 0,-1 0 0,1 0 0,0-1 0,-1 1 0,1 0 0,-1-1 0,1 1 0,0 0 0,-1-1 0,1 1 0,0-1 0,0 1 0,0-1 1,-1 0-1,1 1 0,1-1 0,-1 0-9,-1 0 0,1 0 0,-1 0 0,1 0 0,-1 0 0,1 0 1,-1 0-1,1 0 0,-1 0 0,1 0 0,-1 0 0,1 0 0,-1-1 1,1 1-1,-1 0 0,1 0 0,-1-1 0,1 1 0,-1 0 0,0-1 0,1 1 1,-1 0-1,0-1 0,1 1 0,-1-1 0,0 1 0,1 0 0,-1-1 1,0 1-1,0-1 0,1 1 0,-1-1 0,0 1 0,0-1 0,0 1 0,0-1 1,0 1-1,0-1 0,0 1 0,0-2 0,1-5-82,0 0 0,-1 0 1,0 1-1,-1-1 0,1 0 0,-1 0 0,-1 0 0,1 0 0,-1 1 1,0-1-1,-1 1 0,1-1 0,-1 1 0,-6-9 0,9 15 148,0-1 0,0 1 0,-1 0 1,1 0-1,0-1 0,0 1 0,0 0 0,-1 0 0,1-1 0,0 1 0,0 0 0,0 0 0,-1-1 0,1 1 0,0 0 0,-1 0 0,1 0 0,0 0 0,0 0 0,-1-1 0,1 1 0,0 0 0,-1 0 0,1 0 1,0 0-1,-1 0 0,1 0 0,0 0 0,-1 0 0,1 0 0,0 0 0,-1 0 0,1 0 0,0 0 0,-1 0 0,1 1 0,-1-1 0,-4 13 223,3 19-38,2-31-148,0 0-44,0 0-1,0 0 1,0 0 0,0 0 0,0 0-1,0 0 1,0 0 0,1 0-1,-1 0 1,0 0 0,1 0 0,-1 0-1,1 0 1,-1 0 0,1 0 0,-1 0-1,1 0 1,0 0 0,-1-1-1,1 1 1,0 0 0,0-1 0,0 1-1,0 0 1,-1-1 0,3 2-1,-1-2 45,1 1 0,-1 0 0,1-1 0,-1 0 0,1 1 1,-1-1-1,1 0 0,-1 0 0,1-1 0,-1 1 0,3-1 0,4-1 69,-1 0-1,0 0 1,0-1 0,0-1 0,-1 1 0,8-6 0,3-3-97,0 0 1,-1-2-1,-1 0 1,-1-1-1,0-1 1,24-32 0,-48 64 570,1 0 0,1 0 0,0 1 1,-9 35-1,16-52-586,0 0 0,0 1 0,0-1 0,0 1-1,0-1 1,1 0 0,-1 1 0,0-1 0,0 0 0,0 0 0,0 1 0,0-1-1,1 0 1,-1 1 0,0-1 0,0 0 0,0 0 0,1 1 0,-1-1 0,0 0-1,1 0 1,-1 1 0,0-1 0,0 0 0,1 0 0,-1 0 0,0 0 0,1 0-1,-1 1 1,0-1 0,1 0 0,-1 0 0,0 0 0,1 0 0,-1 0 0,1 0-1,-1 0 1,0 0 0,1 0 0,-1 0 0,0 0 0,1-1 0,-1 1 0,19-4 412,-6-4-320,-1-1 0,1 0 0,-1-1 0,-1 0 0,0-1 0,0 0 0,-1-1 0,12-17 0,6-5 43,-27 50-546,-5 12 428,-1-12-57,0 1-1,1 0 1,1 0-1,-2 29 1,5-46-102,0 1 0,0 0 0,0-1 0,0 1 1,1 0-1,-1-1 0,0 1 0,0 0 0,1-1 0,-1 1 0,0-1 0,0 1 1,1-1-1,-1 1 0,1-1 0,-1 1 0,1-1 0,-1 1 0,0-1 0,1 1 1,0-1-1,-1 0 0,1 1 0,-1-1 0,1 0 0,-1 1 0,1-1 0,0 0 1,-1 0-1,1 0 0,0 1 0,-1-1 0,1 0 0,1 0 0,15-3-6238,-5-3-1438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7623,'0'0'17991,"-10"-4"-17207,5 2-737,1 1-1,-1-1 0,0 1 0,0 0 0,0 1 1,0-1-1,0 1 0,0 0 0,0 0 0,0 0 1,0 1-1,0 0 0,0 0 0,0 0 0,0 1 1,0-1-1,1 1 0,-1 0 0,0 1 0,1-1 1,0 1-1,0 0 0,0 0 0,0 0 0,0 0 1,0 1-1,1 0 0,-5 6 0,7-10-57,0 1 1,1 0-1,-1-1 0,1 1 0,-1-1 1,1 1-1,0 0 0,-1-1 0,1 1 1,-1 0-1,1 0 0,0-1 0,0 1 1,-1 0-1,1 0 0,0-1 0,0 1 0,0 0 1,0 0-1,0 0 0,0-1 0,0 1 1,0 0-1,0 0 0,0-1 0,1 1 1,-1 0-1,1 1 0,0-1-11,0 0 1,0-1-1,0 1 0,0 0 1,0 0-1,0-1 0,1 1 1,-1 0-1,0-1 0,1 1 1,-1-1-1,0 0 0,1 1 1,-1-1-1,2 0 0,63-1-949,-54 0 594,111-2-1486,-122 2 1839,-1 1-1,1 0 1,0 0 0,-1 0-1,1 0 1,0 0 0,-1 1-1,1-1 1,0 0 0,-1 0-1,1 0 1,0 1 0,-1-1-1,1 0 1,-1 0 0,1 1-1,-1-1 1,1 1 0,0-1-1,-1 0 1,1 1 0,-1-1-1,0 1 1,1-1 0,-1 1 0,1 0-1,-1-1 1,0 1 0,1-1-1,-1 1 1,0 0 0,0-1-1,1 1 1,-1 0 0,0-1-1,0 1 1,0 0 0,0-1-1,0 1 1,0 0 0,0-1-1,0 1 1,0 0 0,0-1-1,-1 1 1,1 0 0,0-1-1,0 1 1,0-1 0,-1 2-1,-1 1 70,1 0-1,-1 0 1,1 0-1,-1-1 1,0 1-1,0 0 1,0-1-1,0 1 1,-5 2 0,-9 7 143,-2 0 0,1-2 0,-1 0 0,0-1 0,-1-1 1,0 0-1,-25 5 0,70-48-12904,-2 12 1591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18385,'0'0'6278,"-48"62"-5381,40-34-384,5 3-385,3 0-64,0 0-961,0 1-929,1-5-320,-1-1-1890,0-6-2402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1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10090,'0'0'4783,"10"0"-2386,0 0-1981,0 0-1,-1 1 1,1 0 0,0 0 0,0 1 0,-1 0 0,1 1 0,-1 0-1,13 6 1,1 3 371,75 42 619,-88-47-1379,-1-1-1,0 1 1,0 1 0,0-1 0,-1 2 0,0-1 0,8 11 0,-15-17-19,1 0 0,-1 0 0,0 1 0,1-1 0,-1 0 0,0 1 0,0-1 0,-1 1 0,1-1 0,0 1 0,-1 0 0,0-1 0,1 1 0,-1 0 0,0-1 0,-1 1 0,1-1 0,0 1 0,-1 0 0,1-1 0,-2 4 0,0-2 58,0 0 1,-1 0-1,1-1 1,-1 1-1,0-1 1,0 1-1,0-1 1,0 0-1,0 0 1,-1 0-1,-6 3 1,-8 5 262,-2-1 1,0-1-1,0-1 1,-22 5-1,37-11-286,-28 8 152,-65 11-1,42-17-2468,37-7-3080,12-13-5067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21973,'0'0'3139,"66"-20"-3299,-20 4-417,13-6-2274,9-3-3747</inkml:trace>
  <inkml:trace contextRef="#ctx0" brushRef="#br0" timeOffset="1">739 21 24055,'0'0'1313,"47"6"-865,-3-8-319,14-5-1475,5 2-2113,8-2-1346,-4 2-4676</inkml:trace>
  <inkml:trace contextRef="#ctx0" brushRef="#br0" timeOffset="2">1272 36 9001,'0'0'8039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5733,'0'0'14419,"-3"9"-13362,-5 15-308,3-9-534,0-1 1,1 1 0,1 0-1,0 0 1,1 0 0,0 18 0,2-32-224,0 0 1,1 0-1,-1 0 1,1 0 0,-1 1-1,1-1 1,0 0 0,-1 0-1,1 0 1,0 0 0,0-1-1,0 1 1,0 0-1,0 0 1,0 0 0,0-1-1,0 1 1,0 0 0,0-1-1,0 1 1,0-1 0,0 0-1,0 1 1,1-1 0,-1 0-1,0 1 1,0-1-1,1 0 1,0 0 0,45 1-597,-35-1 382,22-1-471,33-1-308,-63 2 974,0 0 0,0 0 0,0 1 0,1 0 0,-1 0 0,0 0 0,0 0 0,0 0 0,0 1 0,-1 0 0,6 3 0,-7-4 56,-1 0 0,0 1 0,1-1 0,-1 1-1,0-1 1,0 1 0,0 0 0,0-1 0,0 1 0,0 0-1,-1 0 1,1-1 0,0 1 0,-1 0 0,0 0 0,1 0-1,-1 0 1,0 0 0,0 0 0,0 0 0,0-1 0,0 1-1,-1 0 1,1 0 0,0 0 0,-1 0 0,0 0 0,1-1-1,-1 1 1,0 0 0,0 0 0,0-1 0,0 1-1,0-1 1,0 1 0,-3 1 0,-2 6 281,-1-1 0,-1 0-1,1-1 1,-1 0 0,-10 7 0,1-2 77,-1 0 1,0-1-1,-24 9 1,35-17-443,0 0 0,0 0 0,-1-1 1,1 0-1,0-1 0,-1 0 0,1 0 1,-1 0-1,1-1 0,-1 0 0,0 0 1,-10-3-1,16 2-357,-1 0 0,0 0 0,1 0 0,-1-1 0,1 1-1,0-1 1,-1 1 0,1-1 0,0 0 0,0 0 0,0 0 0,0 0 0,0-1 0,1 1 0,-1 0 0,1-1 0,-1 1 0,1-1 0,0 1-1,-2-6 1,-8-34-11289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11691,'0'0'13036,"0"58"-12491,-1-36-417,1 1-64,0 0-64,0-3 0,0-3-256,0-3-353,0-4 97,0-4-321,0-5-897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17392,'0'0'2755,"73"-17"-1057,-42 12-962,2 3-415,-2-2-193,3 2-128,-4-2-2018,-1-4-3267,-3-2-7143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15599,'0'0'5867,"-11"13"-5072,-16 18-369,2 2-1,1 0 1,1 2-1,3 1 1,0 0-1,-18 50 1,32-67-412,1 0 0,0 0 1,2 0-1,0 1 0,1-1 1,1 37-1,1-51-59,0 0-1,1 0 1,0 0 0,0 0 0,0-1-1,0 1 1,1 0 0,0-1 0,0 1-1,0-1 1,0 0 0,1 0 0,0 1-1,-1-2 1,2 1 0,-1 0 0,0-1-1,1 1 1,-1-1 0,1 0 0,0 0-1,0 0 1,0-1 0,1 0 0,-1 1-1,1-1 1,-1-1 0,1 1 0,0-1-1,-1 0 1,1 0 0,5 1 0,6-1-964,0 0 0,-1 0 0,1-1 0,21-4 0,16-10-5974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11082,'0'0'10619,"11"-4"-9461,12-5-963,-1-1-1,0-2 1,0 0 0,-1-1 0,-1-1-1,0-1 1,27-27 0,127-142-1219,-147 153 565,-28 51 133,-39 81 383,31-83-312,1 0 1,0 1-1,1 0 0,2 0 1,0 1-1,0-1 0,-2 37 1,7-52-40,0-4 128,0 1 0,0-1 1,0 1-1,0 0 0,-1-1 0,1 1 1,0 0-1,0-1 0,0 1 0,0 0 1,1-1-1,-1 1 0,0 0 0,0-1 1,0 1-1,0 0 0,1-1 0,-1 1 0,0-1 1,1 1-1,-1-1 0,0 1 0,1-1 1,-1 1-1,1-1 0,-1 1 0,1-1 1,-1 1-1,1-1 0,-1 1 0,1-1 1,-1 0-1,1 1 0,0-1 0,-1 0 0,1 0 1,-1 1-1,2-1 0,14 1-5471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15695,'0'0'4933,"-31"64"-3620,21-33-416,4 5-321,3-2-416,2-1-160,1-7-64,0-2-32,6-8-673,1-5-512,-1-5-224,-2-6-801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10634,'0'0'9961,"68"-6"-8968,-34-1-800,2-2-161,3 2-1666,4-4-3331,1-1-4612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7399,'0'0'8178,"-12"2"-5295,1-1-2456,1 0 1,-1 2-1,1-1 0,0 1 1,-15 6-1,22-7-365,0-1 0,0 1-1,0 0 1,0 0 0,0 0 0,0 0 0,0 0-1,0 1 1,1-1 0,0 1 0,-1 0-1,1 0 1,0 0 0,0 0 0,0 0-1,1 0 1,-1 0 0,1 1 0,0-1 0,0 1-1,0-1 1,0 1 0,0 5 0,1-8-70,0 0 0,0 0 0,0 0 0,0 0 0,0-1 0,0 1 1,0 0-1,1 0 0,-1 0 0,0-1 0,1 1 0,-1 0 0,0 0 1,1-1-1,-1 1 0,1 0 0,-1-1 0,1 1 0,-1 0 0,1-1 0,0 1 1,-1-1-1,1 1 0,0-1 0,-1 1 0,3 0 0,26 4-39,-20-5 58,-1 0-1,0-1 0,1 0 1,-1-1-1,10-2 0,-9 0-117,0-1-1,0 1 1,-1-2-1,0 1 1,11-10 0,20-13 121,-38 28-19,-1 0 0,1 1-1,-1-1 1,0 1 0,1-1-1,-1 0 1,1 1 0,-1-1-1,0 1 1,1-1 0,-1 1-1,0-1 1,0 1 0,0 0-1,1-1 1,-1 1 0,0-1 0,0 1-1,0 0 1,0-1 0,0 1-1,0-1 1,0 1 0,0-1-1,0 1 1,0 0 0,0-1-1,0 1 1,-1-1 0,1 2-1,-2 24 70,-31 112 380,-3 14-61,33-126-182,-13 56 313,15-78-345,0 0-1,-1 0 1,1 0-1,-1 0 1,0 0-1,0 0 1,0-1-1,0 1 1,-1-1-1,1 0 1,-1 1-1,0-1 1,0 0-1,0-1 1,-7 6-1,9-8-129,0 1-1,0 0 0,-1-1 0,1 1 0,0-1 0,0 1 0,-1-1 0,1 0 0,0 0 0,0 1 1,-1-1-1,1 0 0,0 0 0,-1 0 0,1 0 0,0-1 0,-1 1 0,1 0 0,0 0 0,0-1 0,-1 1 1,1-1-1,0 1 0,0-1 0,0 0 0,0 1 0,0-1 0,0 0 0,0 0 0,0 0 0,0 1 1,0-1-1,0 0 0,0 0 0,0-1 0,1 1 0,-1 0 0,0 0 0,1 0 0,-1 0 0,1-1 1,0 1-1,-1 0 0,1 0 0,0-1 0,0 1 0,-1-2 0,-1-8-34,0-1 0,1 0-1,0-23 1,1 31 5,0-8-213,1-1 1,0 1-1,0-1 1,2 1-1,0 0 1,0-1-1,1 1 1,0 1-1,1-1 0,11-18 1,17-12-3208,11 9-3410,-19 19-433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25 12556,'0'0'2231,"9"-4"-250,-8 4-1832,43-18 1957,-43 17-2085,0 1 0,0-1 0,0 1-1,-1 0 1,1 0 0,0 0 0,0-1 0,0 1 0,0 0 0,0 0-1,0 0 1,-1 0 0,1 0 0,0 1 0,0-1 0,0 0 0,0 0-1,0 1 1,-1-1 0,1 0 0,0 1 0,0-1 0,0 1 0,-1-1-1,1 1 1,0-1 0,-1 1 0,1-1 0,0 1 0,-1 0-1,1-1 1,-1 1 0,1 0 0,-1 0 0,1-1 0,-1 1 0,0 0-1,1 0 1,-1 0 0,0-1 0,0 1 0,1 0 0,-1 0 0,0 0-1,0 0 1,0 0 0,0 0 0,0-1 0,0 1 0,0 0-1,-1 0 1,1 0 0,0 0 0,0 0 0,-1-1 0,1 1 0,-1 1-1,-2 7 74,-1 0-1,0 0 1,0-1-1,-1 0 1,1 0-1,-2 0 1,1-1-1,-1 1 1,-13 11-1,11-11-48,1 0 0,0 0 0,0 1 0,1 0 0,0 0 0,-7 15 0,13-24-45,0 0 0,0 1 0,0-1 0,0 0 1,-1 1-1,1-1 0,0 0 0,0 0 0,0 1 1,0-1-1,0 0 0,0 1 0,1-1 0,-1 0 0,0 1 1,0-1-1,0 0 0,0 0 0,0 1 0,0-1 1,0 0-1,1 1 0,-1-1 0,0 0 0,0 0 1,0 0-1,1 1 0,-1-1 0,0 0 0,0 0 0,1 0 1,-1 1-1,0-1 0,0 0 0,1 0 0,-1 0 1,0 0-1,0 0 0,1 0 0,-1 1 0,0-1 1,1 0-1,-1 0 0,0 0 0,1 0 0,-1 0 0,0 0 1,1 0-1,-1-1 0,20 0 64,-19 1-52,14-3-103,-1-1 1,0 0-1,-1-1 0,1 0 0,24-15 0,60-43-7660,-63 36-363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88 12075,'0'0'1735,"-10"11"6,3-3-1330,-32 35 711,36-39-945,0-1 1,1 1-1,-1 0 0,1 0 1,0 0-1,0 0 1,0 0-1,1 0 1,0 1-1,-1-1 0,0 9 1,2-13-162,1 1 0,-1-1-1,0 0 1,1 1 0,-1-1 0,1 1 0,-1-1-1,1 0 1,-1 1 0,1-1 0,-1 0 0,1 1 0,-1-1-1,1 0 1,-1 0 0,1 0 0,-1 1 0,1-1 0,-1 0-1,1 0 1,-1 0 0,1 0 0,0 0 0,-1 0 0,1 0-1,-1 0 1,1 0 0,-1 0 0,1-1 0,0 1 0,-1 0-1,1 0 1,-1 0 0,1-1 0,-1 1 0,1-1 0,24-8 460,-10 1-292,-1-2-1,0 1 1,0-2-1,-2 0 1,16-16-1,-22 22-94,-1-1 0,0 0 0,0 0 0,-1 0 0,0-1 0,0 1 0,0-1-1,-1 0 1,0 0 0,0 0 0,0 0 0,-1-1 0,0 1 0,0-9-1,-2 15-71,0 1 0,0-1-1,0 0 1,0 1 0,0-1-1,0 1 1,0-1-1,0 0 1,0 1 0,0-1-1,0 1 1,-1-1 0,1 1-1,0-1 1,0 0-1,-1 1 1,1-1 0,0 1-1,-1-1 1,1 1 0,-1 0-1,1-1 1,-1 1-1,1-1 1,-1 1 0,1 0-1,-1-1 1,1 1-1,-1 0 1,1-1 0,-1 1-1,1 0 1,-1 0 0,0 0-1,1 0 1,-1 0-1,1-1 1,-1 1 0,0 0-1,1 0 1,-1 0 0,1 1-1,-1-1 1,0 0-1,1 0 1,-1 0 0,1 0-1,-1 0 1,1 1 0,-1-1-1,0 0 1,1 1-1,-1-1 1,1 0 0,-1 1-1,1-1 1,0 0-1,-1 1 1,1-1 0,-1 2-1,-32 26-223,27-22-24,1 1 1,0 0-1,1 0 1,0 1 0,0-1-1,1 1 1,-1 0 0,2 0-1,-1 0 1,1 1 0,0-1-1,0 14 1,2-21 110,0-1 1,0 1-1,0-1 1,0 0-1,0 1 1,0-1-1,0 0 1,0 1-1,0-1 1,0 1-1,1-1 1,-1 0-1,0 1 1,0-1-1,0 0 1,1 0-1,-1 1 1,0-1-1,0 0 1,1 1-1,-1-1 1,0 0-1,0 0 1,1 0-1,-1 1 1,0-1-1,1 0 1,-1 0-1,1 0 1,-1 0-1,0 0 1,1 1-1,-1-1 1,0 0-1,1 0 1,-1 0-1,0 0 1,1 0-1,-1 0 1,1 0-1,-1-1 1,18-4-4813,-1-10-2211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13 9129,'0'0'8178,"-9"-3"-5610,5 1-2365,1 1-109,0 0 1,-1 0 0,1 0 0,0 0 0,0 0-1,0 1 1,-1-1 0,1 1 0,0 0 0,-1 0-1,1 0 1,0 0 0,-1 1 0,1-1 0,0 1 0,0 0-1,0 0 1,-1 0 0,1 0 0,0 0 0,0 1-1,1 0 1,-1-1 0,-4 4 0,1 1-63,1-1 0,-1 1 0,1 0 0,0 0 0,1 0 0,0 1 0,0 0 0,0 0 0,0 0 0,1 0 0,1 0 0,-1 1 0,1-1 0,0 1 0,1 0 0,-1 9 0,2-16-34,0 0-1,0 1 0,0-1 0,0 0 0,0 0 0,0 0 0,1 0 0,-1 0 0,0 0 0,1 0 0,-1 0 1,1 0-1,-1 0 0,1 0 0,-1 0 0,1 0 0,0 0 0,-1-1 0,1 1 0,0 0 0,0 0 1,0-1-1,0 1 0,0 0 0,-1-1 0,1 1 0,0-1 0,2 1 0,0 0 14,0 0-1,1-1 1,-1 1 0,0-1-1,1 0 1,-1 0-1,1 0 1,-1 0-1,6-1 1,-1-1 22,1 0 1,0 0 0,0-1-1,-1 0 1,0-1-1,15-7 1,-18 7-8,0 0 1,0 0 0,0 0-1,-1-1 1,0 1 0,0-1 0,0 0-1,0-1 1,-1 1 0,1 0-1,-1-1 1,-1 0 0,1 0-1,-1 0 1,0 0 0,0 0-1,-1 0 1,0 0 0,0-1-1,0-11 1,-1 17-30,0 0-1,0 1 1,0-1-1,0 0 1,-1 1-1,1-1 1,0 0-1,0 1 1,-1-1-1,1 0 1,0 1-1,-1-1 1,1 0-1,0 1 1,-1-1 0,1 1-1,-1-1 1,1 1-1,-1-1 1,1 1-1,-1 0 1,1-1-1,-1 1 1,0-1-1,1 1 1,-1 0-1,1 0 1,-1-1-1,0 1 1,1 0-1,-1 0 1,0 0-1,0 0 1,1 0-1,-1 0 1,0 0-1,1 0 1,-1 0-1,0 0 1,1 0-1,-1 0 1,0 0 0,1 0-1,-1 1 1,0-1-1,1 0 1,-1 1-1,0-1 1,1 0-1,-1 1 1,0 0-1,-2 0-187,0 0 0,1 0-1,-1 1 1,0-1 0,1 1-1,-1 0 1,1 0 0,0 0-1,-1 0 1,1 0 0,-3 4-1,-2 13-6118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19 8040,'0'0'5349,"-6"9"-3801,1-3-952,1-2-385,0 0-1,0 1 0,1-1 1,0 1-1,0 0 0,0 0 1,1 0-1,0 0 1,-1 0-1,2 1 0,-1-1 1,-1 7-1,6-10-196,0 1 0,0-1 0,0 0 0,0 1-1,0-1 1,0-1 0,1 1 0,-1 0 0,0-1 0,1 0 0,6 2 0,7 4 32,-11-3-51,1 0 0,-1 1 0,0-1-1,0 1 1,-1 0 0,6 7 0,-10-11 10,-1 0 1,1-1-1,0 1 1,-1 0 0,1 0-1,-1 0 1,1 0 0,-1 0-1,1 0 1,-1 0-1,0 0 1,1 0 0,-1 0-1,0 0 1,0 0 0,0 0-1,0 0 1,0 0 0,0 0-1,0 0 1,0 0-1,0 0 1,0 0 0,-1 0-1,1 1 1,0-2 0,-1 1-1,1 0 1,-1 0 0,1 0-1,-1 0 1,0 0-1,1 0 1,-1 0 0,0-1-1,1 1 1,-1 0 0,0 0-1,0-1 1,0 1-1,0-1 1,0 1 0,1-1-1,-1 1 1,0-1 0,0 1-1,0-1 1,0 0 0,0 0-1,-1 1 1,1-1-1,-1 0 1,-15 4 797,0 0-1,0-2 1,0 1-1,-1-2 1,-32-2-1,48 2-765,1-1-1,0 0 1,-1 0-1,1 0 1,0-1-1,-1 1 1,1 0-1,-1 0 1,1-1 0,0 1-1,0-1 1,-1 1-1,1-1 1,0 0-1,0 1 1,0-1-1,-1 0 1,1 0-1,0 0 1,0 0-1,0 0 1,1 0-1,-1 0 1,0 0-1,0 0 1,0 0-1,1-1 1,-1 1 0,1 0-1,-1 0 1,0-2-1,1 1-37,0 0 0,0 0 0,0 0 0,0 0 0,0 0 0,1 0 0,-1 1 0,1-1 0,-1 0 1,1 0-1,-1 0 0,1 1 0,0-1 0,0 0 0,0 1 0,0-1 0,0 0 0,1 1 0,-1-1 0,0 1 0,3-2 0,13-9-18,-1 1 1,2 0-1,-1 2 0,24-10 1,-25 12 39,0 0 0,0-1 0,-1-1 0,0 0 0,-1-1-1,14-12 1,-27 22-2,-1-1 0,1 1 0,-1-1 0,1 1 0,-1 0 0,1-1 0,-1 1 1,0-1-1,1 1 0,-1-1 0,1 0 0,-1 1 0,0-1 0,1 1 0,-1-1 0,0 0 0,0 1 0,0-1 0,0 0 0,1 1 0,-1-1 0,0 0 0,0 1 0,0-1 0,0 0 0,0 1 0,-1-1 0,1 0 0,0 1 0,0-2 0,-19-7 242,-32 5-2263,48 4 1402,-11 0-2877,5 0-2073,2 0-4780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11435,'0'0'10890,"71"-2"-10666,-40-1-192,3-1-384,2 0-1506,-2-2-2242,-1 0-4548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10570,'0'0'4933,"46"73"-2211,-25-39-864,-1 3-321,0 3-608,-7 5-672,-7 4-161,-6 4 0,-14 5-160,-17 5-289,-10 0-704,-5-3-1153,-4-13-3427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14061,'0'0'321,"-32"63"255,11-15 833,3 7-736,1 4-321,2 4 225,2-1-193,5-4-159,5-5-65,3-5-64,6-9-128,14-10-96,9-10-961,8-12-385,9-7-1569,4-4-2434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6758,'0'0'11969,"14"-7"-10608,34-26-786,-1-1 0,-1-3 0,-3-1-1,0-3 1,72-90 0,-108 119-546,6-6 97,-10 17-135,-7 12-116,-43 89 139,35-80-118,1 1 0,1 0 0,1 1-1,0 0 1,2 1 0,1-1 0,1 1 0,-3 29 0,7-52-15,1 1 1,0 0 0,0-1-1,-1 1 1,1 0 0,0-1-1,0 1 1,0 0-1,0 0 1,0-1 0,0 1-1,0 0 1,0-1 0,0 1-1,0 0 1,0-1 0,1 1-1,-1 0 1,0-1-1,0 1 1,1 0 0,-1-1-1,0 1 1,1-1 0,-1 1-1,1 0 1,-1-1 0,1 1-1,-1-1 1,1 1-1,-1-1 1,1 0 0,-1 1-1,1-1 1,-1 0 0,1 1-1,0-1 1,-1 0-1,1 1 1,0-1 0,-1 0-1,1 0 1,0 0 0,0 0-1,-1 0 1,1 0 0,0 0-1,-1 0 1,1 0-1,0 0 1,-1 0 0,1 0-1,0-1 1,-1 1 0,1 0-1,0 0 1,0-1 0,18-10-5627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14606,'0'0'3171,"-59"67"-1313,42-38-705,7 0-321,6 0-351,4-4-481,0-4 96,5-2-288,6-6-1025,0-4-225,-4-6-608,-3-3-1633</inkml:trace>
  <inkml:trace contextRef="#ctx0" brushRef="#br0" timeOffset="1">1 111 14734,'0'0'4740,"61"-14"-4259,-13 9-289,6-3-160,4 0-192,0-1-2114,-4-3-4228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38 11883,'0'0'5931,"-12"-7"-4281,3 1-1389,5 3-205,0 1 0,0-1 0,0 1 0,0-1 0,0 1 0,0 1 0,0-1 1,-1 0-1,1 1 0,-1 0 0,1 0 0,-1 0 0,1 1 0,-1-1 0,0 1 0,1 0 0,-8 2 0,3 1-36,1 1-1,0 0 0,0 1 1,0 0-1,0 0 0,1 0 1,0 1-1,0 0 0,0 1 0,1 0 1,0 0-1,0 0 0,1 1 1,0-1-1,0 1 0,1 1 1,0-1-1,0 0 0,1 1 1,-4 13-1,7-21-18,0 0 1,0 0-1,0 0 1,0 0-1,0 0 0,0-1 1,0 1-1,0 0 1,1 0-1,-1 0 0,0 0 1,0 0-1,1-1 1,-1 1-1,0 0 1,1 0-1,-1-1 0,1 1 1,-1 0-1,1 0 1,0-1-1,-1 1 0,1-1 1,0 1-1,-1-1 1,1 1-1,1 0 0,26 4 91,-19-6-56,0-1-1,0 1 1,0-1 0,15-6 0,-6 0-133,-1-2 0,1 0 1,22-18-1,14-8-216,-53 36 304,-1-1 0,0 1 0,0 0-1,1 0 1,-1-1 0,1 1-1,-1 0 1,0 0 0,1-1 0,-1 1-1,0 0 1,1 0 0,-1 0 0,1 0-1,-1 0 1,1 0 0,-1 0 0,0 0-1,1 0 1,-1 0 0,1 0 0,-1 0-1,1 0 1,-1 0 0,0 0 0,1 0-1,-1 0 1,1 0 0,-1 1 0,0-1-1,1 0 1,-1 0 0,0 1-1,1-1 1,-1 0 0,0 0 0,1 1-1,-1-1 1,0 0 0,1 1 0,-1-1-1,0 1 1,2 24-112,-13 31 197,-14 37 317,12-41 900,-34 87 0,46-137-1216,1 0 0,-1-1 0,1 1 1,-1 0-1,0 0 0,0-1 0,0 1 0,0-1 0,0 1 0,0-1 0,0 1 1,0-1-1,0 0 0,-1 1 0,1-1 0,-1 0 0,1 0 0,-1 0 1,1 0-1,-1 0 0,0 0 0,1-1 0,-1 1 0,0 0 0,0-1 0,0 1 1,1-1-1,-1 0 0,0 0 0,0 0 0,0 0 0,0 0 0,0 0 1,1 0-1,-1 0 0,0-1 0,0 1 0,0-1 0,-1 0 0,0-1-47,0 0 0,0 0 0,0 0-1,1 0 1,-1-1 0,1 1 0,-1-1-1,1 0 1,0 0 0,0 1 0,0-1-1,1 0 1,-1-1 0,1 1 0,-1 0-1,1 0 1,0-1 0,0 1 0,1-1-1,-1-3 1,0 2-129,1 0 0,0 0 0,0 0 0,0 0 0,1 0 0,-1 0 0,1 0 0,0 0 0,1 1 1,-1-1-1,1 0 0,0 1 0,0-1 0,1 1 0,-1-1 0,1 1 0,0 0 0,0 0 0,7-6 0,3-1-1931,0 0 1,1 2-1,0 0 1,25-12-1,-38 20 1911,23-11-5983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4708,'0'-2'569,"0"1"0,0 0 0,1-1 0,-1 1 0,0 0 0,1-1 0,0 1 1,-1 0-1,1 0 0,-1-1 0,1 1 0,0 0 0,0 0 0,0 0 0,0 0 0,0 0 0,0 0 0,1-1 0,30-14 2808,-29 14-3300,0 1 0,1 0-1,-1 0 1,1 0 0,-1 1-1,1-1 1,-1 1 0,1 0-1,0 0 1,-1 0-1,1 0 1,-1 1 0,1-1-1,-1 1 1,1 0 0,4 2-1,-7-2-70,0 0-1,0 1 0,0-1 0,0 0 1,0 1-1,-1-1 0,1 1 1,0-1-1,-1 1 0,1 0 0,-1-1 1,1 1-1,-1-1 0,0 1 0,0 0 1,0-1-1,0 1 0,0 0 0,0-1 1,0 1-1,-1 0 0,0 2 1,-14 37 177,-24 5 57,31-39-199,1 0 0,1 0 0,0 0 0,0 1 0,0 0 0,1 0 1,0 1-1,0-1 0,-3 13 0,8-20-41,0 0 0,0-1-1,0 1 1,0 0 0,0 0 0,1 0 0,-1 0-1,0 0 1,0 0 0,1-1 0,-1 1 0,1 0-1,-1 0 1,1-1 0,-1 1 0,1 0 0,-1 0-1,1-1 1,0 1 0,0-1 0,-1 1 0,1-1-1,0 1 1,0-1 0,-1 1 0,1-1 0,0 0-1,0 1 1,0-1 0,0 0 0,-1 0 0,1 1-1,0-1 1,0 0 0,0 0 0,0 0 0,0 0-1,0 0 1,0 0 0,0-1 0,0 1 0,1-1-1,47-5-1442,-12-10-1776,3-6-2888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35 14414,'-9'2'1537,"-1"3"-1081,-1-1 0,0 1 0,1 1-1,-19 12 1,25-15-318,0 0 1,1 0-1,-1 1 0,0-1 0,1 1 0,0 0 1,0 0-1,0 0 0,0 0 0,1 0 0,0 0 0,0 1 1,0-1-1,0 1 0,1 0 0,-2 8 0,2-12-130,1-1 0,0 1 0,0 0-1,0 0 1,0-1 0,0 1 0,0 0-1,1 0 1,-1-1 0,0 1-1,0 0 1,1-1 0,-1 1 0,0 0-1,1 0 1,-1-1 0,0 1 0,1-1-1,-1 1 1,1 0 0,-1-1-1,1 1 1,-1-1 0,1 1 0,0-1-1,-1 0 1,1 1 0,0 0-1,26 2 185,-19-3-122,-1-2-1,1 1 1,-1-1-1,0 0 1,11-4-1,-3-2-10,0 0 0,-1-1-1,0-1 1,14-12-1,-23 18-32,-1 1-1,0-1 0,0 0 0,-1 0 0,1 0 0,-1 0 0,0-1 1,0 0-1,0 1 0,-1-1 0,1 0 0,-1 0 0,-1 0 0,1-1 1,-1 1-1,2-9 0,-4 13-26,1 0 0,-1 0 0,1 0 0,-1 0 0,1 0 0,-1 0 0,0 0 0,0 0 0,1 0 0,-1 1 0,0-1 0,0 0 0,0 0 0,0 1 0,0-1 0,0 1 0,0-1 0,0 1 0,0-1 0,0 1 0,0 0 0,0 0 0,0-1 0,-1 1 0,1 0-1,0 0 1,0 0 0,0 0 0,0 0 0,0 0 0,-1 1 0,1-1 0,0 0 0,-2 1 0,-2 0-241,-1-1 0,1 1 0,0 0 0,0 1 0,-1-1 0,-7 4 0,10-2-91,0 0-1,-1-1 0,1 1 1,0 0-1,0 0 0,1 1 1,-1-1-1,0 0 0,-1 5 1,-6 20-6709,9-19 604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34 12460,'0'0'5135,"-8"-3"-3587,6 2-1515,-1 0 32,0-1 0,-1 1 1,1 0-1,0 0 1,-1 0-1,1 0 1,-1 0-1,0 1 1,1 0-1,-1-1 0,1 1 1,-1 1-1,0-1 1,1 0-1,-1 1 1,1 0-1,-1 0 0,1 0 1,0 0-1,-1 0 1,1 1-1,0 0 1,0-1-1,0 1 1,0 1-1,-4 2 0,4-3-33,0 1 0,0 0-1,0 0 1,1 0-1,-1 1 1,1-1-1,0 1 1,-1-1 0,2 1-1,-1 0 1,0 0-1,1 0 1,0 0-1,-1 0 1,2 0 0,-1 0-1,0 0 1,1 0-1,0 0 1,0 0-1,0 1 1,2 7 0,-1-11-3,0 0 0,0 0 0,1 1 0,-1-1 0,1 0 0,-1 0 0,1-1 0,-1 1 0,1 0 0,-1 0 0,1-1 0,0 1 0,-1-1 0,1 1 0,0-1 0,0 0 0,-1 0 0,1 0 0,0 0 0,0 0 0,2 0 0,41-6 726,-39 3-690,0 1 0,0-2 1,0 1-1,0 0 0,0-1 0,-1 0 1,0-1-1,1 1 0,6-9 0,-9 10 7,0-1 0,-1 1 0,1-1 0,-1 1 0,1-1 0,-1 0 0,0 0 0,0 0 0,-1 0 0,1 0 0,-1-1 0,0 1 0,0 0 0,-1-1 0,1-7 0,-2 10-118,0 1-1,0-1 1,0 1-1,0-1 0,0 1 1,0-1-1,-1 1 1,1 0-1,-1-1 1,1 1-1,-1 0 1,1 0-1,-1 0 0,1 0 1,-1 0-1,0 1 1,0-1-1,0 0 1,1 1-1,-1-1 0,0 1 1,0 0-1,0 0 1,0-1-1,-3 2 1,0-2-601,1 0 1,0 1-1,-1 0 1,1 0-1,-1 0 0,1 1 1,-1 0-1,1-1 1,0 1-1,-6 3 1,6 1-2755,4-1-453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13068,'0'0'5115,"-9"0"-3647,2 0-1336,1 0 1,0 1-1,-1 0 1,1 0 0,0 1-1,-1 0 1,1 0-1,0 0 1,0 1 0,-6 4-1,9-6-91,0 1 0,0 0 0,0 1-1,0-1 1,0 1 0,0-1 0,1 1 0,-1 0-1,1 0 1,0 0 0,0 0 0,0 0 0,0 0-1,0 1 1,1-1 0,-1 1 0,1-1 0,0 1-1,0-1 1,1 1 0,-1 0 0,0 5 0,2-8-35,0 0 0,0-1 0,-1 1 0,1 0 0,0-1 0,0 1 0,0-1 0,0 1 0,0-1 0,0 0 0,0 1 0,-1-1 0,1 0 0,0 0 0,0 1 1,0-1-1,0 0 0,0 0 0,0 0 0,0 0 0,1 0 0,-1-1 0,1 1 0,28-2 196,10-14-402,-37 13 132,1 1 0,0 0-1,0 0 1,0 0 0,1 1-1,-1-1 1,0 1-1,1 0 1,-1 0 0,1 0-1,-1 1 1,0 0 0,1 0-1,-1 0 1,1 0 0,6 2-1,-10-1 61,0 0-1,0 0 0,-1 1 0,1-1 1,0 0-1,-1 1 0,1-1 1,-1 0-1,0 1 0,1-1 0,-1 1 1,0-1-1,0 1 0,0-1 1,0 1-1,0-1 0,0 0 0,-1 3 1,-4 29 115,2-27 135,0 0 0,0 0 1,0 0-1,-1-1 1,0 1-1,0-1 1,0 0-1,-1 0 1,1 0-1,-1-1 1,-1 1-1,1-1 0,0-1 1,-1 1-1,0-1 1,-10 5-1,11-7-360,1 1 0,0-1 0,0 0 0,0 0 0,-1-1 0,1 1 0,0-1 0,0 0 0,-9-1 0,12 1-237,0-1 1,1 0-1,-1 1 1,0-1-1,0 0 0,1 0 1,-1 0-1,1 1 0,-1-1 1,1 0-1,-1 0 1,1 0-1,-1 0 0,1 0 1,0 0-1,0 0 1,-1 0-1,1 0 0,0 0 1,0 0-1,0 0 1,0 0-1,0 0 0,0 0 1,0-1-1,1 1 0,-1-1 1,1-3-1937,-1-14-6971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13645,'0'0'5637,"58"53"-4516,-45-17 0,-5 4-448,-7 9-257,-1 2-31,-4 3-97,-16 0-128,-8 1 32,-3-6-64,1-6-95,0-8-962,4-13-2306,8-13-3492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16848,'0'0'4132,"-13"50"-2499,3-24-736,2 2-256,1 1-193,0-1-320,5 2-128,1-4 32,1-2-96,-2-5-320,2-3-545,0-6-416,0-5-1121,-6-5-2243</inkml:trace>
  <inkml:trace contextRef="#ctx0" brushRef="#br0" timeOffset="1">0 286 13613,'0'0'9225,"74"9"-8457,-35-17-383,3-2-321,1 0-128,-3-1-673,-8 1-1185,-7-1-1505,-10 0-2082,-8-1-225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2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16528,'0'0'5189,"68"-37"-4869,-29 20-128,5 2-192,1 0-1730,1 5-3587,-1 2-2082</inkml:trace>
  <inkml:trace contextRef="#ctx0" brushRef="#br0" timeOffset="1">670 54 17873,'0'0'3459,"54"-1"-3042,-16-7-257,13-3-352,13-4-3011,12-3-6182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3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7271,'0'0'12812,"68"10"-11563,-23-18-384,10-2-513,4 1-288,4-1 0,1 1-544,-7 2-769,-10 2-1025,-15 4-1218,-16 1-511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11050,'0'0'4260,"-50"23"-2498,50-18-737,7-2-32,20-2 256,11-1-192,14 0-608,7-6-353,9-5-64,-3 1-641,-2 0-2081,-5-3-3652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3716,'0'0'19677,"3"10"-19565,0 13-68,0 1 1,-1 25-1,-2-48-44,0 0-1,0 0 1,0 1-1,1-1 1,-1 0 0,0 0-1,1 0 1,-1 1-1,1-1 1,-1 0-1,1 0 1,0 0-1,0 0 1,-1 0-1,1 0 1,0 0-1,0-1 1,0 1-1,0 0 1,0 0-1,0-1 1,0 1-1,0 0 1,0-1-1,0 1 1,0-1 0,1 0-1,-1 1 1,0-1-1,0 0 1,0 0-1,1 1 1,-1-1-1,2 0 1,59-1-245,-55 0 202,1 0 0,-1 0 1,1 1-1,-1 1 0,10 1 1,-15-1 28,0 1 1,0-1 0,0 1-1,0 0 1,-1 0 0,1 0 0,-1 0-1,1 0 1,-1 0 0,0 1-1,0-1 1,0 0 0,0 1-1,0-1 1,-1 0 0,1 1 0,-1-1-1,1 1 1,-1-1 0,0 1-1,0-1 1,0 5 0,0 0 62,0 1 0,0 0 0,-1-1 0,0 1 0,0-1 0,-4 13 0,2-16 69,1 1 0,0-1 0,-1 1-1,0-1 1,0 0 0,0 0 0,-1-1 0,1 1 0,-1-1 0,0 1 0,0-1 0,0 0-1,0-1 1,-1 1 0,1-1 0,-1 0 0,-5 2 0,-2 0 132,1-1-1,-1-1 1,1 0 0,-1-1 0,0 0-1,-15-1 1,25 0-302,0 0 0,0 0 0,-1-1-1,1 1 1,0-1 0,0 1 0,0-1 0,0 0 0,0 0-1,0 0 1,0 0 0,0 0 0,0 0 0,0-1-1,0 1 1,1 0 0,-1-1 0,0 0 0,1 1-1,0-1 1,-1 0 0,1 0 0,0 0 0,0 0-1,0 0 1,0 0 0,0 0 0,0-3 0,-2-5-1023,1 1 1,0-1 0,1 0-1,0 0 1,1-12 0,0-20-5503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4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10666,'0'0'12460,"51"-11"-10955,-19 3-223,7-4-770,2-1-448,5-1-480,-7-2-1858,-3-3-3236,-9 1-8839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5445,'0'0'11873,"3"-8"-9898,-1 2-1970,6-17 2341,-19 40-651,-4 16-1404,2 1-1,2 0 1,0 0-1,3 1 0,1 0 1,1 0-1,2 1 1,1 0-1,3 42 0,1-69-288,-1 0-1,1 0 0,0 0 0,1 0 0,0 0 0,0 0 0,1 0 0,1-1 0,-1 0 0,1 1 0,0-1 0,1-1 0,0 1 0,7 8 0,-8-12-185,0 0 0,1 0 1,-1 0-1,1-1 0,-1 0 1,1 0-1,0 0 1,0 0-1,1-1 0,5 2 1,-5-2-425,1-1 0,-1 1 0,1-1 1,0-1-1,0 1 0,-1-1 0,1-1 1,0 1-1,11-3 0,30-13-8456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4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122 253 1666,'0'0'6865,"-9"-3"-6556,4 2 127,0 0 0,-1 0 0,1 0 0,-1 0 0,1 1-1,-1 0 1,-7 1 0,10-1-109,0 1 1,1 0-1,-1 0 1,0 0-1,1 0 0,-1 0 1,1 1-1,0-1 1,-1 1-1,1-1 0,0 1 1,0 0-1,0 0 0,0 0 1,0 0-1,1 0 1,-1 0-1,1 1 0,-1-1 1,-1 6-1,0-2 58,1 0 0,-1 0 0,1 1 0,1-1 0,0 1 0,0 0 0,0-1 0,0 11 0,1-17-352,0 0 0,1 0 0,-1 1 0,0-1 0,0 0 0,0 0 0,0 1 0,1-1 0,-1 0 0,0 0 0,0 0 0,1 1 0,-1-1 0,0 0 0,0 0 0,1 0 0,-1 0 0,0 0 0,1 1 0,-1-1 0,0 0 0,0 0 0,1 0 0,-1 0 0,0 0 0,1 0 0,-1 0 0,0 0 0,1 0 0,-1 0 0,0 0 0,0 0 0,1 0 0,-1 0 0,0-1 0,1 1 0,-1 0 0,0 0 0,0 0 0,1 0 0,-1-1 0,0 1 0,1 0 0,14-8 527,9-14-232,-1-1 0,-1-1 0,-1 0-1,17-29 1,5-3-226,-2-1-17,-26 35 183,1 0 1,21-22 0,-36 46-220,0 0-1,0 0 1,-1 0 0,1 0-1,0 0 1,-1 0-1,0 0 1,1 0 0,-1 0-1,0 0 1,0 0-1,0 0 1,-1 5 0,1-6-9,-1 25 21,-9 47 1,5-46-57,-1 48 0,5-75-73,1 1-1,0 0 0,0-1 1,0 1-1,0-1 1,0 1-1,0 0 0,0-1 1,0 1-1,0-1 0,1 1 1,-1 0-1,0-1 0,0 1 1,0-1-1,1 1 1,-1-1-1,0 1 0,1-1 1,-1 1-1,0-1 0,1 1 1,-1-1-1,1 1 1,-1-1-1,1 1 0,-1-1 1,1 0-1,-1 1 0,1-1 1,-1 0-1,1 0 0,-1 1 1,1-1-1,-1 0 1,1 0-1,0 0 0,-1 0 1,1 0-1,-1 0 0,1 0 1,0 0-1,-1 0 0,1 0 1,-1 0-1,1 0 1,0 0-1,-1 0 0,1 0 1,-1-1-1,1 1 0,-1 0 1,1 0-1,0-1 1,2-1-836,0 1 1,0-1 0,0 1 0,-1-1 0,1 0-1,0 0 1,-1 0 0,0-1 0,3-2 0,9-15-9619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4132,'0'0'21631,"4"13"-21407,0 6-193,-1 0 0,0 1 0,-1 0 0,-2 32 0,-2 25-1002,3-60-3497,1-1-4149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7207,'0'0'18641,"73"-15"-17968,-29 10-513,0 2-160,-2 0-1409,-2-2-2339,-6 0-2882,-4-5-7880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132 134 6086,'0'0'6683,"2"-12"-2839,-1 4-3475,1-2 402,0 1 0,-1-1 0,0 0 0,-1 1 0,-1-17 0,1 24-707,0 0 0,-1 0-1,1 0 1,-1 1-1,1-1 1,-1 0-1,1 0 1,-1 1 0,0-1-1,0 1 1,0-1-1,0 1 1,0-1 0,0 1-1,-1 0 1,1-1-1,0 1 1,-1 0-1,1 0 1,-1 0 0,1 0-1,-1 0 1,1 0-1,-1 0 1,0 1 0,1-1-1,-1 0 1,0 1-1,0 0 1,1-1 0,-1 1-1,0 0 1,0 0-1,0 0 1,0 0-1,1 0 1,-1 0 0,0 1-1,0-1 1,1 1-1,-3 0 1,0 0-68,0 1 0,0-1 0,0 1 0,1 0 0,-1 0 0,0 1 0,1-1 0,0 1 0,0 0 0,-1-1 0,2 2 0,-1-1 0,0 0 0,1 0 0,-1 1 0,1-1 0,-3 7 0,2-4-6,-1 1 0,1 1 1,1-1-1,-1 0 0,1 1 0,0-1 0,1 1 1,-1 12-1,2-18 16,0-1 1,0 0 0,1 0-1,-1 0 1,0 1 0,1-1-1,-1 0 1,1 0-1,-1 0 1,1 0 0,0 0-1,-1 0 1,1 0-1,0 0 1,0 0 0,-1 0-1,1 0 1,0 0-1,0-1 1,0 1 0,0 0-1,0-1 1,0 1 0,0-1-1,1 1 1,-1-1-1,0 1 1,0-1 0,0 0-1,0 1 1,1-1-1,-1 0 1,0 0 0,0 0-1,1 0 1,-1 0 0,0 0-1,0-1 1,0 1-1,1 0 1,-1 0 0,0-1-1,2 0 1,4-1 65,1 0 1,-1 0-1,1 0 1,-1-1-1,13-7 1,-1-4 41,-1 0 0,31-31 1,-15 14 6,-34 31-125,0 0-1,0 0 0,0 0 1,0-1-1,0 1 0,1 0 1,-1 0-1,0 0 1,0 0-1,0 0 0,1 0 1,-1 0-1,0 0 0,0 0 1,0 0-1,1 0 0,-1 0 1,0 0-1,0 0 0,0 0 1,1 0-1,-1 0 1,0 0-1,0 0 0,0 0 1,0 0-1,1 0 0,-1 0 1,0 0-1,0 0 0,0 0 1,1 1-1,-1-1 0,0 0 1,0 0-1,0 0 1,0 0-1,0 0 0,1 1 1,-1-1-1,0 0 0,0 0 1,0 0-1,0 0 0,0 1 1,0-1-1,0 0 0,0 0 1,0 0-1,0 1 1,0-1-1,0 0 0,0 0 1,0 0-1,0 1 0,4 21-90,-5 31 141,1-51-41,-23 305 1693,21-291-1429,0-1 0,-1 1 0,0-1 0,-2 0 0,-8 20 1,13-32-217,-1-1 1,0 1-1,0-1 1,-1 0-1,1 1 1,0-1 0,-1 0-1,1 0 1,-1 0-1,0 0 1,0 0-1,0 0 1,0 0 0,0 0-1,0-1 1,0 1-1,-1-1 1,1 0 0,0 0-1,-1 0 1,1 0-1,-1 0 1,1 0-1,-1 0 1,0-1 0,1 0-1,-1 1 1,0-1-1,1 0 1,-1 0-1,0 0 1,1-1 0,-1 1-1,1-1 1,-1 1-1,0-1 1,1 0-1,-1 0 1,1 0 0,-3-2-1,0 0-21,0 0-1,1-1 1,-1 0-1,1 0 0,0 0 1,0 0-1,0-1 1,1 0-1,0 1 1,0-1-1,0 0 1,0-1-1,1 1 0,-1 0 1,2-1-1,-1 1 1,0-1-1,1 0 1,0 0-1,1 1 1,-1-8-1,0 5-36,1 0 0,0 0-1,0-1 1,1 1 0,0 0 0,0 1 0,1-1-1,0 0 1,1 0 0,0 1 0,0-1 0,0 1 0,1 0-1,8-13 1,-2 11-236,0 0 0,0 0 0,1 1 0,0 0 0,0 1 0,21-9 0,15-10-3479,-7-7-4288,-23 14-1249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14830,'0'0'6310,"58"0"-5125,-15 0-448,8 0-513,3 0-160,-3 0-480,-2 0-1378,-6 0-1954,-9 0-4131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13901,'0'0'10058,"91"-44"-8777,-37 27-641,5 1-543,3-1-129,-3 4-1666,-10 2-2370,-8 0-4068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3427,'0'0'13165,"67"35"-11308,-41-7-607,0 8-129,-4 7 96,-7 6-288,-9 4-257,-6 2-95,0 4-65,-14-1-287,-13 4-193,-8 0 0,-4-3-257,-3-10-1664,-5-9-2115,4-15-8007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4837,'0'0'12539,"9"-6"-11396,17-16-799,-2 0 0,0-1 0,-1-2 0,24-33 0,74-125 3958,-133 232-3219,12-48-1083,-34 109 142,31-98-172,1 1 0,0-1-1,1 1 1,0-1-1,1 1 1,0 0-1,3 13 1,-3-25-44,0 0 0,1 0-1,-1 0 1,0 0 0,1 0 0,-1 0 0,1 0 0,0 0 0,-1-1 0,1 1-1,-1 0 1,1 0 0,0-1 0,0 1 0,-1-1 0,1 1 0,0 0 0,0-1 0,0 0-1,0 1 1,0-1 0,0 1 0,0-1 0,0 0 0,0 0 0,0 1 0,0-1-1,0 0 1,0 0 0,0 0 0,0 0 0,0 0 0,0 0 0,0-1 0,0 1-1,-1 0 1,1 0 0,0-1 0,0 1 0,0-1 0,0 1 0,0-1 0,0 1 0,0-1-1,1-1 1,4 0-499,-1-1 0,1-1 0,-1 1 0,0-1 0,0 0 0,5-5 0,18-27-5080,0-7-1703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1:5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4484,'0'0'12802,"-7"10"-11292,-9 12-659,1 0-1,-18 39 0,29-53-715,0 0-1,0 0 1,1 0 0,0 1-1,1-1 1,0 1 0,0 0-1,1 0 1,0 0 0,1 0 0,-1-1-1,2 1 1,1 15 0,-1-22-127,1-1 0,-1 1 0,0 0-1,0-1 1,1 1 0,-1-1 0,1 1 0,0-1 0,-1 0 0,1 0 0,0 0 0,0 0 0,0 0 0,0 0 0,0 0 0,0 0 0,0-1 0,0 1 0,0-1 0,0 1 0,0-1 0,0 0 0,0 0 0,0 0 0,0 0 0,4-1 0,3 1 46,1-1 0,0 0 0,-1-1 0,15-4 0,12-9 17,-34 14 55,-1 1-1,1-1 0,-1 0 0,1 0 0,-1 0 0,0 0 0,0 0 0,1 0 1,-1 0-1,0 0 0,0-1 0,0 1 0,0 0 0,0-1 0,-1 1 1,1 0-1,0-1 0,-1 1 0,1-1 0,-1 1 0,1-3 0,-1 3-41,-1 0 0,1 0-1,-1 1 1,0-1 0,1 0-1,-1 0 1,0 1 0,1-1-1,-1 0 1,0 1 0,0-1-1,1 1 1,-1-1 0,0 1-1,0 0 1,0-1 0,0 1-1,0 0 1,0-1 0,0 1-1,0 0 1,0 0 0,0 0-1,0 0 1,0 0 0,0 0-1,-32-2 111,32 2-148,-9 0-122,-27 2 283,36-2-253,0 0 0,0 0-1,0 0 1,0 0 0,0 1-1,0-1 1,0 0-1,0 1 1,0-1 0,1 0-1,-1 1 1,0 0 0,0-1-1,1 1 1,-1-1-1,0 1 1,1 0 0,-1-1-1,0 1 1,1 0 0,-1 0-1,1-1 1,-1 1-1,1 0 1,0 0 0,-1 0-1,1 0 1,0 0 0,-1 0-1,1 0 1,0-1 0,0 2-1,0-1-101,0 0 0,0-1 0,1 1 1,-1-1-1,0 1 0,1-1 0,-1 1 0,0-1 0,0 0 0,1 1 0,-1-1 0,1 1 0,-1-1 0,0 0 0,1 1 1,-1-1-1,1 0 0,-1 1 0,1-1 0,-1 0 0,1 0 0,-1 1 0,1-1 0,0 0 0,-1 0 0,1 0 0,-1 0 1,1 0-1,-1 0 0,1 0 0,0 0 0,25 0-4754,-18 0 1955,24 0-10511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9065,'0'0'4196,"-15"74"-3652,-10-7 641,-5 14-224,-7 14-64,-2 11-160,-2 2-161,5 2-288,8-10-223,8-7-98,8-13-1184,6-18-2722,1-18-2948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0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0 10666,'0'0'673,"-36"51"-609,-6 3 160,-8 17-32,-7 17-32,-5 11-64,-1 12 1,5 8-33,9 0-64,7-5-705,6-16-1954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4420,'0'0'12364,"51"1"-10731,-18 14-287,7 12 191,1 6-832,-6 6-609,-8 9-96,-12 1-192,-14 6-321,-1 5-159,-25 0-449,-13-2-1698,-5-9-2883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10698,'0'0'4420,"-17"73"-4099,1-21 191,5 8 65,5 3-481,4 3-96,2-4-128,19-10-1090,20-11-896,11-17-1697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4452,'0'0'9513,"48"4"-8296,-15 9 641,7 4-897,1 7-641,1 9-63,-8 5-33,-8 5-192,-12 3-64,-14 3 0,-6 0 192,-24 0-32,-10-5-544,-3-11-2339,0-10-3843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1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258 100 3651,'0'0'11745,"-2"-10"-9834,1 6-1767,1 1-1,-1-1 1,0 1-1,-1 0 1,1-1-1,0 1 1,-1 0 0,0 0-1,1 0 1,-1 0-1,-1 0 1,1 0-1,0 0 1,-1 1 0,1-1-1,-1 1 1,0 0-1,0 0 1,0 0-1,0 0 1,0 0-1,0 0 1,0 1 0,-1 0-1,1 0 1,-1 0-1,-4-1 1,-1 1-38,0 0 0,0 0 0,0 1 0,0 0 0,0 1 0,0 0 0,0 0 0,0 1 0,0 0 0,0 1 0,1 0 0,-1 0 0,-10 6-1,15-7-75,1 0 0,-1 0 0,1 0 0,0 1 0,0 0 0,0-1 0,0 1-1,0 0 1,1 0 0,-1 1 0,1-1 0,-1 0 0,1 1 0,1 0 0,-1-1-1,0 1 1,1 0 0,0 0 0,0 0 0,0 0 0,0 0 0,1 0 0,-1 0-1,1 0 1,0 0 0,0 0 0,1 0 0,-1 0 0,1 0 0,0 0 0,2 8-1,-1-9-26,-1-1 0,1 1-1,-1-1 1,1 0-1,0 1 1,0-1 0,0 0-1,0 0 1,0 0-1,0 0 1,1 0-1,-1-1 1,1 1 0,-1-1-1,1 1 1,0-1-1,-1 0 1,1 0 0,0 0-1,0-1 1,0 1-1,0-1 1,0 1-1,3-1 1,5 1 33,0 0-1,0-1 1,0-1-1,0 0 1,15-3-1,-13 1-17,0-2 0,0 0 0,0 0 0,-1-1 0,0-1 0,0 0 0,0 0 0,-1-1 0,-1-1 0,1 0 0,-1 0 0,-1-1 0,1-1 0,-2 1 0,0-1 0,0-1 0,-1 1 0,11-24 0,-16 20 746,-13 28-535,-15 31-155,15-20-38,1 0-1,1 1 0,2 1 0,0-1 1,1 1-1,2 0 0,1 1 0,1-1 1,1 0-1,1 1 0,1-1 0,2 1 0,0-1 1,9 29-1,-10-48-604,8 36-1771,-10-41 1897,0-1-1,0 0 0,0 0 0,0 0 0,0 1 1,0-1-1,0 0 0,0 0 0,0 1 0,0-1 0,-1 0 1,1 0-1,0 0 0,-1 0 0,0 3 0,-6-3-5695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13453,'0'0'9945,"-4"8"-8979,-15 31-376,-38 88 892,51-110-1396,1 0-1,0 0 0,1 1 1,1-1-1,-1 36 0,3-50-97,2 0 0,-1-1 0,0 1-1,1 0 1,-1 0 0,1-1 0,0 1 0,0-1-1,0 1 1,0-1 0,0 1 0,1-1-1,-1 1 1,1-1 0,-1 0 0,1 0 0,0 0-1,0 0 1,0 0 0,0 0 0,0-1 0,0 1-1,1-1 1,-1 1 0,0-1 0,6 2 0,0 0-693,1 0 1,-1-1 0,1 0 0,0-1 0,0 0 0,-1-1-1,11 1 1,10-2-5099</inkml:trace>
  <inkml:trace contextRef="#ctx0" brushRef="#br0" timeOffset="1">356 142 16944,'0'0'8456,"-50"46"-7879,45-28-193,5-1-64,0-1-224,0-3-96,11-5 32,5-4-32,2-4 64,2 0-128,3 0-768,0-14-1507,-2-4-1985,-3-8-4965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1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14606,'0'0'7399,"67"-57"-6727,-2 38 482,20-6-418,9 1-480,7-2-191,0 7-226,-7 3-1568,-15 7-2019,-16 2-1601,-7-1-4869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1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6118,'0'0'14670,"61"-5"-14318,-20-8-192,8-6-128,5-2-1025,2-6-1057,-3 2-2498,-1 1-4068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7815,'0'0'13645,"74"-7"-12844,-31-1-96,3-1-513,2-1-96,-2 1-641,-5 3-736,-12-1-1345,-11 3-1442,-15 3-865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10282,'0'0'9513,"66"15"-8360,-21-21-64,9-6-352,2 1-609,1-3-224,-5 0-1666,-3 0-3907,-7-1-5990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16015,'0'0'1185,"-41"53"-672,18-11-257,2 9-192,7 7-32,11 1 0,3-1-64,17-11 0,22-9-705,10-16-2177,8-12-1923,4-10-4420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14061,'0'0'4442,"10"6"-2718,4 2-1068,5 2-187,-1 1 0,0 1 0,-1 1 0,0 0 1,22 22-1,-36-31-489,1 0-1,-1 0 1,0 0 0,0 0 0,0 1 0,-1-1 0,1 1 0,-1-1 0,0 1-1,-1 0 1,1 0 0,-1 0 0,0 0 0,0 1 0,-1-1 0,1 0-1,-1 0 1,0 0 0,-1 0 0,1 1 0,-1-1 0,0 0 0,0 0 0,-1 0-1,1 0 1,-1 0 0,0-1 0,0 1 0,-6 8 0,-3 3-171,-1-1 0,0 0 0,-1-1-1,0 0 1,-2-1 0,-22 16 0,15-14-1668,-46 25 0,44-30-2785,12-8-2248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8360,'0'0'7495,"-51"0"-6374,20 11-128,3 10 128,0 8-256,3 8 32,7 8-64,7 4-417,11 2-224,3 0-96,20-5-96,14-8-128,9-10-737,13-10-352,5-10 0,5-8-1730,0-8-2402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96 11371,'0'0'2002,"1"-10"-508,3-55 754,-5 64-2161,1 0 1,-1-1-1,0 1 1,1 0-1,-1 0 1,0 0-1,0-1 1,0 1-1,0 0 1,0 0-1,0 0 0,0 1 1,0-1-1,-1 0 1,1 0-1,0 1 1,0-1-1,-1 0 1,1 1-1,-1-1 1,1 1-1,0 0 1,-1 0-1,1-1 0,-1 1 1,1 0-1,-1 0 1,1 0-1,0 0 1,-1 1-1,1-1 1,-2 1-1,-53 5 870,45-2-864,1 0 0,-1 0 0,1 1 0,0 0-1,0 1 1,1 0 0,0 0 0,0 1-1,0 1 1,1-1 0,0 1 0,1 0-1,0 1 1,0 0 0,1 0 0,0 1-1,0 0 1,-5 12 0,6-10-83,1 0 1,-1 1 0,2-1-1,0 1 1,0 0 0,2 0-1,-1 0 1,1 0 0,1 0-1,1 0 1,0 0-1,0 1 1,1-1 0,1-1-1,5 18 1,24 54 59,-15-44-234,-2 0 1,-3 0-1,0 1 1,6 55 0,-15-46 150,4 37 18,-6-81-9,0 0 0,0 0 1,1 0-1,0 0 0,0 0 1,1-1-1,-1 1 1,1-1-1,0 1 0,7 7 1,-7-10 1,1 0 1,0-1-1,0 1 1,0-1 0,0 0-1,0 0 1,1-1-1,-1 1 1,0-1 0,1 0-1,-1 0 1,1-1-1,-1 1 1,1-1 0,0 0-1,-1 0 1,10-2-1,11-1 60,45-11 0,-69 14-58,228-65-209,-77 16-3265,-51 15-5932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7719,'0'0'11403,"53"-16"-11179,-26 4 513,8 2 320,7 1-961,6-3-929,4 3-1217,5-4-3010,5-1-2852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7719,'0'0'13421,"46"-7"-12652,-26-7-609,10 0-416,8-5-1410,12-3-2850,7 0-2627</inkml:trace>
  <inkml:trace contextRef="#ctx0" brushRef="#br0" timeOffset="1">504 55 5637,'0'0'19667,"65"-10"-19795,-26-8-2627,7-8-3170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24 127 11755,'0'0'14862,"12"0"-20243,4 0-2178</inkml:trace>
  <inkml:trace contextRef="#ctx0" brushRef="#br0" timeOffset="1">165 1 15567,'0'0'7463,"-7"69"-5958,21-42-288,3 6-608,1 2-449,2 6-128,-5 3 0,-8 5-32,-7 4 0,0 2 0,-22 5-224,-13 0-160,-8-2-417,-6-4-1089,-2-10-865,2-13-3555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4356,'0'0'13933,"-17"74"-13580,2-25-129,6 6 192,5 4 1,4-2-129,13-5-192,20-5-96,8-9-352,8-11-1058,5-11-992,8-8-2467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12524,'0'0'1052,"10"1"-246,71 6 1446,-47-6-1598,0 2 0,0 1 0,64 17 0,-96-21-628,1 1-1,-1 0 0,0 0 1,1 0-1,-1 0 1,0 0-1,0 1 1,1-1-1,-1 1 1,0-1-1,-1 1 0,1 0 1,0 0-1,0 0 1,-1 0-1,1 0 1,-1 0-1,0 0 0,1 0 1,-1 1-1,0-1 1,0 1-1,-1-1 1,1 0-1,0 1 0,-1 0 1,0-1-1,1 1 1,-1-1-1,0 1 1,0-1-1,-1 1 0,1-1 1,0 1-1,-2 2 1,-2 10 324,-1-1 1,0 0-1,-1-1 0,-1 1 1,-9 12-1,-2 6-31,-34 106-69,36-92-1984,9-28-3946,-1-8-6540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1954,'0'0'16431,"11"-8"-15721,7-3-461,0 0 0,1 2 0,0 0-1,26-9 1,99-26 542,-37 12-866,-70 18-227,-26 9 116,1 1-1,0 0 1,0 1 0,14-3-1,-26 17-26,-23 45 454,12-30-136,1-1 0,2 2 1,-9 39-1,11-38-83,2 1-1,1-1 1,2 1 0,0-1 0,2 1-1,1-1 1,2 0 0,0 0 0,2 0-1,1 0 1,1-1 0,13 28 0,-10-32-9,33 82 17,-40-93-15,-1-1 0,0 1 1,-1-1-1,0 1 0,-1 0 1,-1-1-1,0 19 0,-2-24 81,1 0 1,-1-1-1,0 1 0,-1-1 0,0 1 0,0-1 0,0 0 0,0 0 1,-1 0-1,1-1 0,-1 1 0,0-1 0,-1 0 0,1 0 0,-1 0 1,0-1-1,0 0 0,0 0 0,0 0 0,-9 3 0,6-1-331,-1-2-1,0 1 1,1-1 0,-1 0-1,0-1 1,-1 0 0,1-1-1,0 0 1,0 0-1,-1-1 1,1 0 0,-15-2-1,7-8-5401,5-10-5456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5157,'0'0'15246,"3"72"-14573,3-39-225,3 0-352,6 0-96,2 1-800,0-6-962,1-3-1729,-4-7-2499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12460,'0'0'4548,"87"-21"-3331,-30 2-128,13-4-384,7 0-513,2-1-128,-3 6-512,-7-1-994,-15 5-3074,-13 2 320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5958,'0'0'13597,"9"2"-12284,-5-1-1221,0 0 0,0 0 0,0 0 0,1-1 0,-1 0 0,0 0 0,1 0 0,-1 0 0,0-1 1,0 0-1,8-2 0,-2-1-18,0 0 1,-1 0 0,1-1 0,14-11-1,-23 15-71,98-72 136,-87 64-116,-1-1 1,0-1 0,-1 0-1,0 0 1,17-25-1,-66 76-263,28-24 221,1 0-1,0 1 1,-7 19-1,15-31-139,-1 1 0,1-1-1,1 0 1,-1 0 0,1 1-1,0-1 1,0 1 0,1-1 0,0 1-1,0-1 1,0 1 0,0-1 0,1 1-1,0-1 1,2 9 0,-1-12-158,0 0 1,0-1 0,-1 1-1,1-1 1,0 1 0,0-1-1,0 0 1,0 1 0,1-1-1,-1 0 1,0-1 0,0 1-1,1 0 1,-1-1-1,0 1 1,1-1 0,-1 0-1,1 1 1,-1-1 0,0 0-1,1-1 1,-1 1 0,1 0-1,-1-1 1,0 1 0,3-2-1,24-10-5171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12940,'-9'9'993,"9"-9"-980,-17 16 1177,0 2 0,-20 26-1,32-38-1018,1-1-1,0 1 1,1 0-1,-1 0 1,1 0-1,0 1 1,1-1-1,0 1 1,0 0-1,0-1 1,1 1-1,0 0 1,0 0-1,1 0 1,0 9-1,1-13-161,0-1 0,0 1 0,1-1 0,-1 0-1,1 1 1,-1-1 0,1 0 0,0 0 0,0 0 0,-1-1 0,2 1 0,-1 0-1,0-1 1,0 1 0,0-1 0,1 0 0,-1 0 0,1 1 0,-1-2-1,1 1 1,-1 0 0,1 0 0,0-1 0,-1 0 0,1 1 0,0-1 0,4 0-1,11 1 114,1-1 0,28-2 0,-11-7 296,-35 8-346,0 1-1,0-1 1,0 1 0,0-1 0,0 1 0,0-1 0,0 1 0,-1-1-1,1 0 1,0 0 0,0 1 0,-1-1 0,1 0 0,0 0 0,-1 0 0,1 0-1,0 0 1,-1 0 0,0 0 0,1 0 0,-1 0 0,0 0 0,1 0-1,-1 0 1,0 0 0,0 0 0,0 0 0,0 0 0,0 0 0,0 0-1,0-2 1,-1 2-23,0 0 0,0 0 0,0 0 0,1 0 0,-2 0 0,1 0-1,0 0 1,0 0 0,0 0 0,0 1 0,-1-1 0,1 0 0,0 1 0,0-1-1,-1 1 1,1-1 0,-1 1 0,1 0 0,0 0 0,-1-1 0,-1 1 0,-36-3-108,35 2 89,-11 0-249,-21 0-1173,15 3-3104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9897,'0'0'10410,"49"-27"-9897,-18 1-577,10 3 160,8-5-320,6-5-2211,-2-3-4259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2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18065,'0'0'1447,"10"-8"-369,43-29-451,180-142 153,-198 150-816,-2-3 0,-1 0 0,-1-2 1,37-55-1,-49 51-104,-18 30 46,-13 25-19,-8 19-123,3 1 0,1 0 0,2 2 0,1-1 0,2 2 0,2 0 0,2 0 0,1 0 0,0 72 0,6-54-4269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17 582 9225,'-3'26'1766,"-7"54"1518,8-57-3114,1 0-1,1 1 1,3 24 0,-2-38-224,1 0 0,0 1 0,1-1 0,0 0 0,0-1 0,1 1 0,0-1 0,1 1 0,0-1-1,0 0 1,1-1 0,0 0 0,1 0 0,0 0 0,0 0 0,1-1 0,8 6 0,6 2 59,1-1-1,1-1 1,0 0-1,0-2 1,1-2-1,1 0 1,-1-1-1,1-1 1,44 4-1,18-2 102,141-4-1,-72-15 1129,302-60 0,-354 50-1417,123-28 159,258-89-1,207-126-150,-595 222 95,653-255 536,-587 241 107,2 8 1,284-43-1,-375 80-355,0 4 1,0 3-1,119 10 0,-161-3-82,-1 1 1,1 2-1,-1 1 0,0 1 0,0 2 0,-1 1 0,-1 2 0,0 1 1,-1 1-1,38 28 0,22 29 581,35 24-427,-103-83-1131,1-1 1,27 12 0,-19-11-3042,-6 0-1884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13 384,'0'-1'64,"0"0"33,-3-1 31,1 0-160,-1-1-64,0 3 160,-1-2-32,1 1-225,-2 1 161,0 0-288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1198 16688,'0'0'240,"7"-13"-486,10-11 299,2 1-1,0 0 1,1 1-1,1 2 1,45-35-1,41-26 166,4 4 0,4 6 0,2 4 0,4 6 0,153-55 0,-245 105-266,1 1 0,0 2 0,0 0 0,1 3 0,0 0 0,43 0 0,-68 5 31,-1 0 0,1 0 0,-1 1 1,0 0-1,1 0 0,-1 0 0,0 1 0,1-1 0,-1 1 1,0 1-1,0-1 0,-1 1 0,10 5 0,-9-2 31,1-1 0,-1 1 0,0 0 0,0 1 0,-1-1 0,0 1 0,0 0 0,0 0 0,2 8 0,-1-4 2,-1 0 41,1-1 1,0 1-1,0-2 1,1 1 0,9 12-1,-12-19 32,0 0 0,1 0-1,-1 0 1,1-1 0,0 1 0,-1-1 0,1 0-1,1 0 1,-1 0 0,0 0 0,0-1-1,0 1 1,1-1 0,-1 0 0,1-1 0,-1 1-1,6-1 1,21 0 621,0-1 1,0-1-1,-1-2 0,51-12 0,120-46 1120,-146 44-1718,340-119-12,-12-31-29,-348 150 76,-1-2-1,60-45 1,-84 57-351,0-1 1,-1-1-1,0 0 1,0 0-1,8-15 1,-13 20-303,-1-2 0,0 1 1,0 0-1,0-1 1,-1 1-1,0-1 0,-1 0 1,1 1-1,-1-1 0,0 0 1,-1-7-1,-4-25-9301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93 9577,'0'-8'8104,"1"3"-7676,-1 0 1,0 0 0,0 0 0,0 0-1,0 0 1,-1 0 0,0 0 0,0 0-1,-2-5 1,1 8-373,1 0 1,0 0-1,0 0 0,-1 0 1,1 0-1,-1 0 0,0 1 1,0-1-1,1 1 0,-1-1 1,0 1-1,0 0 0,0 0 1,0 0-1,0 0 0,-1 0 1,1 0-1,0 0 0,0 1 1,-1-1-1,1 1 0,0 0 1,-1 0-1,1 0 0,0 0 1,-3 0-1,1 1-58,1-1 1,0 1-1,0 0 0,0 0 1,0 1-1,0-1 1,0 0-1,0 1 0,0 0 1,0 0-1,0 0 1,1 0-1,-1 0 0,1 0 1,0 1-1,0-1 1,0 1-1,0 0 0,0 0 1,0-1-1,1 1 0,-1 0 1,1 0-1,0 0 1,0 1-1,0-1 0,0 0 1,0 6-1,0-3-123,-1-1 0,1 1 0,1-1 0,-1 1 0,1 0 0,0 0 0,0-1 0,1 1 0,-1 0 0,1-1 0,1 1-1,-1-1 1,1 1 0,0-1 0,0 0 0,5 9 0,32 33-771,-22-29 883,-2 0 0,0 1 0,-2 0 0,0 1-1,-1 1 1,0 0 0,-2 0 0,9 28 0,-14-32 96,0 1 0,-2-1-1,0 1 1,-1 0 0,0-1 0,-2 1 0,0 0 0,-3 24 0,1-36 137,1 0 0,0 0 1,-1 0-1,0 0 1,-1 0-1,1-1 1,-1 1-1,0-1 1,-1 0-1,1 0 1,-1 0-1,0 0 1,0-1-1,0 1 0,-1-1 1,0 0-1,0-1 1,0 1-1,0-1 1,0 0-1,-1 0 1,1 0-1,-1-1 1,0 0-1,0 0 1,1 0-1,-10 0 0,9 0-100,0-1-1,0-1 0,0 1 0,1-1 0,-1 0 0,0 0 0,0 0 0,0-1 0,0 0 0,1 0 1,-1-1-1,0 1 0,1-1 0,-1 0 0,1-1 0,0 0 0,-7-3 0,7 1-107,0 1-1,0-1 1,1 0-1,-1 0 1,1-1-1,0 1 1,1-1-1,-1 0 1,1 1-1,1-2 1,-1 1-1,1 0 1,0-1-1,0 1 0,-1-7 1,1 1-289,0 0 1,0 0-1,1 0 1,1 0-1,0 0 1,1 0-1,0 0 1,1 0-1,0 0 1,1 0-1,7-19 1,-5 19-907,1 0 0,0 1-1,1 0 1,0 0 0,1 0 0,13-14 0,10-6-5362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11307,'0'0'11808,"9"6"-10906,-6-4-869,1 1 0,-1-1 0,1 1 0,0-1-1,-1 0 1,1 0 0,0-1 0,0 1 0,0-1 0,0 0-1,1 0 1,-1 0 0,0-1 0,0 1 0,1-1 0,-1 0-1,0 0 1,0 0 0,1-1 0,-1 0 0,0 0-1,0 0 1,0 0 0,0 0 0,0-1 0,7-3 0,-1-2-96,0 1 1,1-1-1,-2-1 1,1 0 0,-1 0-1,-1-1 1,11-12 0,-16 17 53,0 0 1,0 0 0,0 0-1,-1-1 1,0 1 0,1-1 0,-2 0-1,1 1 1,0-1 0,-1 0 0,0 0-1,0 0 1,-1 0 0,1 0 0,-1 0-1,0 0 1,0 0 0,-1 0-1,1 0 1,-3-7 0,2 10 18,1 0 1,-1 1-1,0-1 0,0 0 0,0 0 1,0 1-1,0-1 0,-1 1 1,1-1-1,0 1 0,-1-1 0,1 1 1,-1 0-1,0-1 0,1 1 1,-1 0-1,0 0 0,1 0 1,-1 1-1,0-1 0,0 0 0,0 1 1,0-1-1,0 1 0,0-1 1,0 1-1,0 0 0,0 0 0,0 0 1,0 0-1,0 0 0,0 1 1,0-1-1,0 1 0,0-1 1,-3 2-1,-1 0 27,0 0-1,0 1 1,1-1 0,-1 1-1,1 0 1,-1 0 0,1 1 0,0 0-1,0 0 1,-6 7 0,-1 5 33,0 0 1,2 1 0,0 0 0,1 1-1,-8 21 1,12-27-103,1 0-1,0 0 1,1 0 0,1 1 0,0-1-1,1 1 1,0-1 0,1 1-1,1 15 1,-1-26-88,1 0-1,-1 0 1,1 0-1,-1 0 1,1-1-1,0 1 1,0 0-1,-1 0 0,1-1 1,1 1-1,-1 0 1,0-1-1,0 1 1,1-1-1,-1 0 1,0 1-1,1-1 1,-1 0-1,1 0 1,0 0-1,-1 0 1,1 0-1,0 0 1,0 0-1,3 0 1,0 0-482,-1 0 1,0 0-1,1-1 1,-1 0-1,0 0 1,1 0-1,-1 0 1,0-1-1,0 0 1,1 1-1,4-3 1,26-16-5805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96 10186,'-7'8'4089,"0"-2"-3541,-18 21 2017,-28 35 0,47-53-2262,0-1 1,0 1-1,1 0 1,0 0-1,1 1 1,0-1-1,0 1 1,1 0-1,0 0 1,-1 11-1,4-19-297,0-1 0,0 0 0,0 0 0,0 1 0,1-1-1,-1 0 1,0 0 0,1 0 0,-1 0 0,1 1 0,-1-1-1,1 0 1,0 0 0,-1 0 0,1 0 0,0 0 0,0 0-1,0 0 1,0-1 0,0 1 0,0 0 0,0 0 0,0-1 0,0 1-1,0 0 1,0-1 0,0 1 0,0-1 0,1 0 0,-1 1-1,0-1 1,0 0 0,1 0 0,-1 0 0,0 0 0,0 0-1,1 0 1,-1 0 0,0 0 0,0 0 0,1-1 0,1 0-1,4 1 21,-1-1-1,1 0 0,0-1 0,0 0 0,-1 0 0,12-6 0,-12 6 101,0-2 0,-1 1 0,1-1 0,-1 0-1,0 0 1,0 0 0,0 0 0,0-1-1,-1 0 1,0 0 0,0-1 0,0 1-1,0-1 1,-1 1 0,0-1 0,-1 0 0,1-1-1,-1 1 1,0 0 0,0-1 0,-1 1-1,0-1 1,0 1 0,-1-8 0,0 13-90,0-1 0,-1 0 1,0 0-1,1 0 1,-1 0-1,0 1 0,0-1 1,0 0-1,0 1 0,0-1 1,0 0-1,-1 1 1,1 0-1,0-1 0,-1 1 1,1 0-1,-1 0 0,1-1 1,-1 1-1,0 0 0,0 1 1,1-1-1,-1 0 1,0 0-1,0 1 0,0-1 1,0 1-1,-2-1 0,-60-3-699,55 4 368,47 1-4836,-20 0 3978,0 0 0,0-2 0,0 0 0,-1-1 0,1 0 0,24-8 0,11-14 316,-2 1 1770,-45 20-281,-1 1 0,1 1 0,0-1 0,0 1 0,0 0 0,8 0 0,-13 2-501,-1 0-1,1 0 1,0 1-1,-1-1 0,1 0 1,-1 1-1,1-1 0,-1 1 1,0-1-1,1 1 0,-1-1 1,0 1-1,0-1 0,0 0 1,0 1-1,0-1 1,-1 1-1,0 2 0,1 0 143,-1 6 106,-1 0 0,0 1 0,0-2 0,-7 19 0,5-19-126,1 0 1,0 0-1,1 0 1,0 1-1,-1 15 1,3-24-265,1-1 1,-1 0 0,0 0 0,1 1 0,-1-1-1,1 0 1,-1 0 0,1 1 0,-1-1 0,1 0-1,-1 0 1,1 0 0,-1 0 0,1 0 0,-1 0 0,1 0-1,-1 0 1,1 0 0,-1 0 0,0 0 0,1 0-1,-1 0 1,1 0 0,-1 0 0,1-1 0,-1 1 0,1 0-1,-1 0 1,1-1 0,-1 1 0,0 0 0,1 0-1,0-1 1,18-8 116,12-15-203,31-29 1,17-14-1090,-78 67 1145,-1-1 1,1 0-1,0 1 0,-1-1 0,1 1 1,-1-1-1,1 1 0,0-1 0,-1 1 1,1-1-1,0 1 0,0 0 0,-1 0 1,1-1-1,0 1 0,0 0 0,-1 0 1,1 0-1,0-1 0,0 1 0,0 0 1,0 0-1,-1 0 0,1 1 0,0-1 1,0 0-1,0 0 0,0 1 0,0 0 19,-1 0 0,1 0-1,-1 0 1,0 0-1,0 0 1,1 0 0,-1 1-1,0-1 1,0 0 0,0 0-1,0 0 1,0 0-1,-1 1 1,1-1 0,0 0-1,-1 2 1,-20 54 447,20-54-429,-2 1 120,2 1 0,-1-1 0,0 1 0,1 0 0,0 0 0,0 0 0,0 5 1,18-13 621,8-13-516,-2 0 0,0-1 0,36-37 0,-35 31-415,1 2-1,43-30 1,-67 50 153,0 0-1,1 0 1,-1 0-1,0 0 1,1 0 0,-1 0-1,0 1 1,1-1-1,-1 0 1,1 1 0,-1-1-1,1 1 1,-1 0-1,1-1 1,0 1 0,-1 0-1,1 0 1,-1 0-1,1 0 1,0 0 0,-1 1-1,1-1 1,2 1-1,-3 0 22,0 1 0,0-1 0,0 0 0,-1 0 0,1 1 0,-1-1 0,1 1 0,-1-1 0,1 0 0,-1 1 0,0-1 0,1 1 0,-1-1 0,0 1 0,0-1 0,0 1 0,0-1 0,-1 1 0,0 2 0,-2 13 140,-1 0 0,-13 32 0,16-45-137,-6 20 298,2-3-1222,0-11-4942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5958,'0'0'17259,"12"6"-16896,-11-6-361,5 4 41,1 0 0,0-1 0,0 1 0,1-2 1,-1 1-1,0-1 0,1 0 0,0-1 0,-1 0 1,1 0-1,0-1 0,-1 1 0,1-2 0,0 1 0,0-1 1,-1 0-1,11-4 0,48-26 94,-62 29-149,0 0 0,-1 0 0,1-1 0,-1 1 0,1-1 0,-1 0 0,0 0 0,0-1 0,-1 1 0,1 0 0,-1-1 0,1 0 0,-1 1 0,2-7 0,-3 9 8,-1 1 0,0 0 0,0 0-1,0-1 1,0 1 0,0 0 0,-1 0 0,1 0-1,0-1 1,0 1 0,0 0 0,0 0-1,0 0 1,0-1 0,0 1 0,0 0 0,0 0-1,0 0 1,-1-1 0,1 1 0,0 0 0,0 0-1,0 0 1,0 0 0,-1 0 0,1-1-1,0 1 1,0 0 0,0 0 0,-1 0 0,1 0-1,0 0 1,0 0 0,0 0 0,-1 0-1,1 0 1,0 0 0,0 0 0,0 0 0,-1 0-1,1 0 1,0 0 0,0 0 0,-1 0-1,1 0 1,0 0 0,0 0 0,0 0 0,-1 0-1,1 0 1,0 0 0,0 0 0,0 0 0,-1 1-1,1-1 1,0 0 0,0 0 0,0 0-1,0 0 1,0 1 0,-1-1 0,1 0 0,-16 9-56,6 1 44,0 0 0,0 1 1,1 1-1,0-1 0,1 1 1,0 1-1,1-1 0,0 1 1,1 0-1,1 1 0,0 0 1,1 0-1,0 0 0,1 0 0,-2 28 1,5-41-6,0 1 1,0-1-1,0 0 1,0 1-1,0-1 1,0 1-1,0-1 1,0 1-1,1-1 1,-1 0-1,0 1 1,1-1-1,0 0 1,-1 1-1,1-1 1,0 0-1,-1 0 1,1 1-1,0-1 0,0 0 1,0 0-1,0 0 1,0 0-1,0 0 1,0 0-1,1-1 1,-1 1-1,2 1 1,0-2-69,0 1 0,0-1 0,0 1 0,0-1 0,0 0 0,0 0 0,0-1 1,0 1-1,0 0 0,0-1 0,0 0 0,5-2 0,5-1-225,-1-2 0,0 0 0,0 0 0,0-1-1,14-11 1,-5-2-437,0 0-1,-2 0 0,0-2 0,-1-1 0,-1 0 1,-2-1-1,25-48 0,-29 46 753,0-1 0,-2 0 0,0 0 0,-2-1 0,-1 0 1,-2 0-1,3-56 0,-9 98 710,0-1 1,-1 1-1,0 0 1,-11 24-1,-1 9 408,6-10 24,1 1-1,2 0 0,2 0 1,0 50-1,4-87-1135,0 0-1,0 0 0,0 0 1,0 0-1,0 0 1,0 0-1,0 0 1,1 0-1,-1-1 0,0 1 1,1 0-1,-1 0 1,1 0-1,-1 0 1,1-1-1,-1 1 0,1 0 1,-1 0-1,1-1 1,0 1-1,-1 0 1,1-1-1,0 1 0,0-1 1,0 1-1,-1-1 1,3 1-1,-1 0-20,1-1-1,0 1 1,-1-1 0,1 0-1,-1 0 1,1 0 0,0 0-1,-1 0 1,1 0-1,2-2 1,55-19-1657,-51 16 1204,-7 3 374,1 0 0,0 0-1,0 0 1,0 1 0,1-1-1,-1 1 1,0 0 0,0 0 0,1 0-1,-1 1 1,1-1 0,-1 1-1,1 0 1,-1-1 0,5 2-1,-7 1 107,0 1-1,0-1 0,0 1 1,-1 0-1,1-1 0,-1 1 1,1 0-1,-1-1 0,0 1 0,0 0 1,0-1-1,0 1 0,-1 0 1,0 2-1,1 1 60,-4 23 176,2-22-210,1-1 1,0 0-1,1 1 1,-1-1-1,1 0 1,2 13-1,-2-18-35,0-1 0,1 1 0,-1-1-1,0 1 1,1-1 0,-1 1 0,0-1-1,1 1 1,-1-1 0,1 0 0,-1 1 0,1-1-1,-1 0 1,1 1 0,-1-1 0,1 0-1,-1 1 1,1-1 0,0 0 0,-1 0-1,1 0 1,-1 0 0,1 0 0,-1 0-1,1 0 1,0 0 0,-1 0 0,1 0-1,-1 0 1,1 0 0,0 0 0,-1 0-1,1 0 1,-1-1 0,1 1 0,-1 0-1,1 0 1,-1-1 0,1 1 0,22-13 121,-10-1-37,0 0 0,-1 0 1,-1-1-1,0-1 0,-1 0 0,-1 0 0,0-1 0,-2 0 0,0-1 0,0 1 0,-2-1 0,6-35 0,-13 62 741,0 1-716,-1-1 0,2 1 0,-1-1 0,1 1 0,1 0 0,0 0 0,0 0 1,2 10-1,-1-19-97,-1 0 1,1 0-1,0 0 1,0 0-1,0 0 1,0 0 0,0 0-1,0 0 1,0 0-1,0-1 1,0 1-1,0 0 1,0-1 0,0 1-1,1-1 1,-1 1-1,0-1 1,0 1 0,1-1-1,-1 0 1,0 0-1,1 0 1,-1 1-1,0-1 1,1-1 0,-1 1-1,0 0 1,1 0-1,-1 0 1,2-1 0,39-12 323,-25 2-255,-1 1 1,-1-2 0,0 0-1,27-28 1,-3 3-434,-39 36 335,0 1 0,0 0 0,0 0 0,0 0 0,0 0 0,0 0-1,0 0 1,0-1 0,0 1 0,0 0 0,0 0 0,1 0 0,-1 0 0,0 0-1,0 0 1,0 0 0,0 0 0,0 0 0,0-1 0,0 1 0,0 0 0,1 0-1,-1 0 1,0 0 0,0 0 0,0 0 0,0 0 0,0 0 0,0 0 0,0 0-1,1 0 1,-1 0 0,0 0 0,0 0 0,0 0 0,0 0 0,0 0-1,0 0 1,1 0 0,-1 0 0,0 0 0,0 0 0,0 0 0,0 0 0,0 0-1,0 0 1,1 0 0,-1 1 0,0-1 0,0 0 0,0 0 0,0 0 0,0 0-1,0 0 1,0 0 0,0 0 0,0 0 0,0 1 0,0-1 0,1 0 0,-1 0-1,0 0 1,0 0 0,0 0 0,0 0 0,0 0 0,0 1 0,0-1 0,0 0-1,-3 16-221,-10 20 260,-35 76 207,41-94-4244,3-5-4323,12-37-990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3972,'0'0'3523,"1"50"-2946,19-30-994,2-4-2946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4228,'0'0'4975,"-11"5"-2556,4-1-2014,-51 25 1941,55-27-2094,-1 0 0,1 0 0,0 0 0,0 0 0,0 1 0,0-1 0,1 1 0,-1 0 0,1-1 0,0 1 0,-1 0 0,1 1 0,0-1 0,1 0 1,-1 1-1,-1 3 0,3-6-243,1-1 0,-1 1 1,0 0-1,0-1 0,1 1 0,-1-1 1,0 1-1,1-1 0,-1 1 1,0-1-1,1 1 0,-1-1 1,1 0-1,-1 1 0,1-1 0,-1 1 1,1-1-1,-1 0 0,1 1 1,-1-1-1,1 0 0,-1 0 0,1 0 1,-1 1-1,1-1 0,0 0 1,-1 0-1,1 0 0,0 0 1,-1 0-1,1 0 0,-1 0 0,1 0 1,0 0-1,31 0-910,-25-1 398,28 0-2631,45 2-120,-75 0 3257,-1-1 0,1 1-1,0 0 1,-1 1 0,0-1 0,1 1-1,-1 0 1,0 0 0,0 0-1,0 0 1,0 1 0,0 0 0,0-1-1,3 5 1,-6-6 199,0 0 0,0 1 0,0-1 0,0 0 0,0 0-1,0 1 1,0-1 0,-1 1 0,1-1 0,0 0 0,-1 1 0,1-1 0,-1 1 0,0-1 0,1 1 0,-1 0 0,0-1-1,0 1 1,0-1 0,0 1 0,0-1 0,0 1 0,-1 3 0,-1-3 129,1 1 0,-1-1 0,1 1 0,-1-1 0,0 1 0,0-1 0,1 0 0,-2 0 0,1 0 0,0 0 0,-5 3 0,-4 2 560,-1 0-1,0-1 1,0-1 0,-20 6-1,25-8-760,0 0-1,0-1 1,0 0-1,-1-1 1,1 1 0,-1-1-1,0-1 1,1 0-1,-1 0 1,-14-2 0,21 1-262,0 1 1,1-1 0,-1 0 0,0 1 0,1-1 0,-1 0 0,1 0 0,-1 0 0,1 0 0,-1 0 0,1 0-1,0 1 1,-1-1 0,1 0 0,0 0 0,0 0 0,-1 0 0,1 0 0,0 0 0,0 0 0,0 0-1,0 0 1,1 0 0,-1 0 0,0 0 0,0 0 0,1 0 0,-1 0 0,0 0 0,1 0 0,-1 0 0,1 0-1,-1 0 1,2-1 0,19-28-6534,2 10 926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81 203 5061,'0'0'16405,"-8"7"-15354,1-2-925,-35 32 1083,39-34-1120,1-1-1,0 1 1,0 0 0,0 0 0,0-1 0,0 1 0,1 0 0,-1 1 0,1-1-1,0 0 1,0 0 0,0 1 0,0-1 0,1 0 0,0 1 0,-1 4 0,1-7-80,1 0 0,-1-1 0,0 1-1,0 0 1,1-1 0,-1 1 0,0 0 0,1-1 0,-1 1 0,1-1 0,-1 1 0,1 0 0,-1-1 0,1 1 0,-1-1 0,1 1 0,0-1 0,-1 0 0,1 1 0,0-1 0,-1 0 0,1 1 0,0-1 0,-1 0-1,1 0 1,1 1 0,30 1 142,30-12 28,-47 4-176,-1 0-1,-1-1 1,1-1 0,-1 0-1,0-1 1,-1 0 0,0-1 0,0 0-1,-1-1 1,-1 0 0,10-14 0,-11 14 9,-1 0 0,0 0 0,-1-1 1,-1 0-1,0 0 0,0 0 0,-1-1 1,-1 0-1,0 0 0,-1-1 0,0 1 1,1-24-1,-3 37-10,-1 0-1,0 0 1,0-1 0,0 1-1,0 0 1,0-1 0,0 1-1,0 0 1,0-1 0,0 1-1,0 0 1,0-1 0,0 1-1,0 0 1,0-1 0,0 1-1,-1 0 1,1-1-1,0 1 1,0 0 0,0-1-1,0 1 1,-1 0 0,1 0-1,0-1 1,0 1 0,-1 0-1,1 0 1,0 0 0,0-1-1,-1 1 1,1 0 0,0 0-1,0 0 1,-1 0 0,1-1-1,0 1 1,-1 0 0,1 0-1,0 0 1,-1 0 0,1 0-1,0 0 1,-1 0-1,0 0 1,-17 11 97,-13 23 142,19-17 17,1 0 0,1 1 0,-14 34-1,21-46-202,1 1-1,-1 1 1,1-1-1,1 0 1,-1 0-1,1 1 1,1-1-1,-1 1 1,1-1-1,0 1 1,1-1-1,0 1 1,3 13-1,-2-18-50,0 0 0,0 0 0,0 0 1,1 0-1,-1 0 0,1-1 0,0 1 0,-1-1 0,1 0 0,0 0 0,0 0 0,1 0 1,-1 0-1,0-1 0,1 1 0,-1-1 0,1 0 0,-1 0 0,1 0 0,-1 0 0,1-1 1,0 0-1,-1 1 0,6-2 0,4 2-35,-1-1-1,1-1 1,-1 0-1,1-1 1,23-6 0,-16 1-40,-1-1 0,28-15 1,-40 20 69,-1-1 1,1 0-1,-1-1 0,0 0 1,0 0-1,0 0 0,-1 0 1,0-1-1,0 0 0,4-7 1,-9 13 8,0 0 1,0 0 0,0 0-1,1 0 1,-1-1-1,0 1 1,0 0-1,0 0 1,0 0-1,0-1 1,0 1-1,0 0 1,0 0 0,0 0-1,1-1 1,-1 1-1,0 0 1,0 0-1,0-1 1,0 1-1,0 0 1,0 0-1,0 0 1,-1-1 0,1 1-1,0 0 1,0 0-1,0-1 1,0 1-1,0 0 1,0 0-1,0 0 1,0-1-1,-1 1 1,1 0 0,0 0-1,0 0 1,0 0-1,0-1 1,-1 1-1,1 0 1,0 0-1,0 0 1,0 0-1,0 0 1,-1 0 0,1 0-1,-1-1 1,-15 2 94,-19 11-91,26-5 131,1 0 0,-1 0 0,1 0 0,-8 11 0,14-16-100,1 0 0,-1 0 1,1 1-1,0-1 0,0 0 0,-1 0 0,1 1 1,1-1-1,-1 0 0,0 1 0,0 2 0,1-4-36,0 0-1,0 0 0,0 0 1,0 0-1,1 0 1,-1 0-1,0 0 0,0-1 1,1 1-1,-1 0 0,1 0 1,-1 0-1,1 0 0,-1-1 1,1 1-1,-1 0 0,1-1 1,0 1-1,-1 0 1,1-1-1,0 1 0,0-1 1,0 1-1,-1-1 0,1 1 1,0-1-1,0 1 0,0-1 1,0 0-1,1 1 0,10 2-264,1 0 0,0 0 0,-1-1-1,1-1 1,20 0 0,33-6-6211,-15-9-4298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25 109 8008,'0'0'12972,"2"11"-12075,-1 26-466,-1 0-1,-1 1 1,-11 55 0,-2 55 280,14-136-719,0 40-84,0-51 90,0 0 0,0-1 1,-1 1-1,1 0 0,0 0 0,0-1 1,0 1-1,1 0 0,-1 0 1,0 0-1,0-1 0,0 1 1,1 0-1,-1-1 0,0 1 1,0 0-1,1 0 0,-1-1 1,1 1-1,-1-1 0,1 1 0,-1 0 1,1-1-1,-1 1 0,1-1 1,-1 1-1,1-1 0,0 1 1,-1-1-1,1 0 0,0 1 1,0-1-1,-1 0 0,1 1 0,0-1 1,-1 0-1,1 0 0,0 0 1,0 0-1,0 0 0,-1 0 1,1 0-1,0 0 0,0 0 1,-1 0-1,1 0 0,1-1 0,0 0 14,1-1 0,0 0 0,-1 0 0,1 0 0,-1 0 0,0-1 0,0 1 0,0 0 0,0-1 0,0 0 0,-1 1 0,1-1 0,-1 0 0,2-5 0,16-49 124,-14 39-115,7-25 35,-2-1 0,-2 0 0,-2-1 0,-2 1 0,-2-1 0,-2 0 0,-6-52 0,-5 66-72,4 27-84,2 19-77,1 9 121,2 0 1,0 30-1,2-49 55,0 0 0,0 1-1,1-1 1,-1 1 0,1-1 0,0 0 0,1 1-1,-1-1 1,1 0 0,0 0 0,0 0 0,1 0 0,0 0-1,0-1 1,0 1 0,5 5 0,-6-9 2,0 1 0,-1-1 1,1 0-1,0 1 0,1-1 1,-1 0-1,0-1 0,0 1 0,0 0 1,1-1-1,-1 1 0,0-1 1,1 0-1,-1 1 0,0-1 1,1 0-1,-1-1 0,0 1 0,1 0 1,2-1-1,-1-1 18,1 0 1,0 0-1,-1 0 0,0 0 1,1-1-1,-1 0 0,0 0 1,0 0-1,3-4 0,7-7 65,-1 0 0,-1-1-1,17-29 1,18-41 12,-44 88-331,-1 15 148,0 20 62,-11 93 46,3-63 342,3 70 0,3-136-344,0 1-1,0-1 1,0 0 0,0 1-1,1-1 1,-1 0-1,1 0 1,-1 1-1,1-1 1,0 0-1,0 0 1,0 0-1,0 0 1,0 0-1,1 0 1,-1 0-1,1 0 1,2 2-1,-3-3-6,1 0 0,-1 0 0,1-1 0,-1 1-1,1-1 1,-1 1 0,1-1 0,0 0 0,-1 0-1,1 0 1,-1 0 0,1 0 0,0 0 0,-1 0-1,1 0 1,0 0 0,-1-1 0,1 1 0,-1-1-1,2 0 1,5-2 30,-1-1 0,0 0 0,0 0 0,-1-1 0,1 0 0,-1 0 0,0 0 0,0-1 0,5-6 0,1-3-47,-1 0-1,0-1 1,-1 0 0,-1-1-1,0 0 1,-1 0 0,-2-1-1,1 1 1,-2-2 0,0 1-1,-1-1 1,-1 1 0,0-25-1,-20 80-469,7-6-202,-8 48 0,12-5-3606,9-58 434,10-11-1986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67 3683,'0'0'8553,"-7"10"-5350,-5 12-2661,0 0 0,2 1 1,1 0-1,0 0 1,2 1-1,0 1 1,2-1-1,-3 31 0,-2 213 1255,11-212-1893,-6-344-1965,5 288 2068,0 0 0,0 0 0,0-1 0,0 1 0,0 0-1,1 0 1,-1-1 0,0 1 0,0 0 0,0 0 0,0 0 0,1 0 0,-1-1-1,0 1 1,0 0 0,0 0 0,1 0 0,-1 0 0,0-1 0,0 1-1,1 0 1,-1 0 0,0 0 0,0 0 0,1 0 0,-1 0 0,0 0 0,0 0-1,1 0 1,-1 0 0,0 0 0,0 0 0,1 0 0,-1 0 0,0 0 0,0 0-1,1 0 1,-1 0 0,0 0 0,0 1 0,1-1 0,-1 0 0,0 0-1,0 0 1,0 0 0,1 0 0,-1 1 0,20 9 115,-7-4 13,-8-4-91,0-1 1,1 0-1,-1 0 0,0-1 0,0 0 0,0 0 0,0 0 0,1 0 0,-1-1 0,0 0 0,0 0 0,0 0 0,0 0 0,6-4 0,-2 1-6,-1-1-1,1 0 1,-1 0-1,0-1 1,-1 0 0,1 0-1,6-9 1,3-4 197,-2 0-1,0-1 1,-2-1 0,0-1 0,11-24 0,-17 32-109,-1 0 0,0 0 0,-1 0 0,-1 0 0,0-1 0,-1 0 1,1-19-1,-14 46-473,-8 28 372,2 0 1,2 2 0,2 0-1,-8 49 1,10-44 230,-1-2 314,2 1 0,2 0 0,-2 80-1,9-122-545,1-1-1,-1 1 0,0-1 0,1 1 0,0-1 0,0 1 0,0-1 1,0 0-1,1 1 0,-1-1 0,1 0 0,0 0 0,-1 0 0,5 4 0,-5-5 4,1-1-1,-1 0 1,1 0 0,-1 0-1,1 0 1,-1 0-1,1 0 1,0-1-1,0 1 1,-1-1-1,1 1 1,0-1-1,0 1 1,0-1-1,0 0 1,-1 0-1,1 0 1,0 0-1,0 0 1,0 0-1,0-1 1,-1 1-1,1-1 1,0 1-1,0-1 1,-1 1-1,1-1 1,0 0-1,2-2 1,2-1 17,1-1-1,-1 0 1,0 0 0,0-1 0,-1 0-1,0 0 1,0 0 0,0-1-1,-1 0 1,0 1 0,0-1 0,-1-1-1,5-13 1,1-3-97,-1-1 1,7-51-1,-11 48-577,-1-47 0,-6 67 203,-2 17 227,-4 17 101,7-17 90,0 1 1,1-1 0,0 1-1,1 0 1,0-1-1,1 1 1,3 17-1,-4-25 28,1 1 0,0-1 0,0 1 0,0-1 0,0 1 1,1-1-1,-1 0 0,0 1 0,1-1 0,0 0 0,0 0 0,-1 0 0,1 0 0,0 0 0,0-1 0,1 1 0,-1-1 0,0 1 0,1-1 0,-1 0 0,0 0 0,1 0 0,-1 0 0,1 0 0,0-1 0,-1 1 0,1-1 0,0 1 0,-1-1 0,1 0 0,0 0 0,3-1 0,0 0 30,1 0 0,-1-1-1,1 0 1,-1 0 0,1-1 0,-1 0-1,0 0 1,0 0 0,-1-1 0,1 0-1,-1 0 1,1 0 0,-1-1-1,0 1 1,7-10 0,3-4 22,-1-1-1,-1 0 1,14-26 0,-3-12 11,-23 53-91,0 0-1,0 0 0,0 0 1,-1 0-1,1-1 0,-1 1 1,0 0-1,0 0 1,0 0-1,-1 0 0,0-1 1,-1-3-1,2 7 5,0 1 1,0-1-1,0 0 1,-1 1-1,1-1 0,0 1 1,0-1-1,-1 1 1,1-1-1,-1 1 0,1-1 1,0 1-1,-1-1 1,1 1-1,-1-1 0,1 1 1,-1 0-1,1-1 1,-1 1-1,0 0 1,1 0-1,-1-1 0,1 1 1,-1 0-1,0 0 1,1 0-1,-1 0 0,1-1 1,-1 1-1,0 0 1,0 0-1,-20 12-99,-12 24 61,22-17 79,1 1 0,0 0 0,2 1 0,-10 33 0,15-42 2,0 0 0,1 0 0,0 0 0,1 0 0,0 0 0,1 0 0,0 0 0,1 0 0,1 0 0,2 12 0,-3-21-32,0 0-1,0 0 0,1 0 1,-1-1-1,1 1 0,-1-1 1,1 1-1,0-1 0,0 0 0,0 0 1,0 0-1,1 0 0,-1 0 1,0 0-1,1 0 0,-1-1 1,1 1-1,0-1 0,-1 0 1,1 0-1,0 0 0,0 0 1,0 0-1,0-1 0,0 1 1,0-1-1,0 0 0,0 1 1,0-2-1,0 1 0,0 0 1,4-2-1,3 1 13,-1-1-1,0 0 1,1 0 0,-1-1-1,-1-1 1,1 0 0,0 0-1,-1 0 1,9-7 0,12-11 37,-2-2 1,-1 0 0,-1-2 0,-1-1 0,-1 0 0,26-44 0,-33 46-25,-2-1 0,0-1 1,-2 0-1,-1 0 0,-1-1 0,-2-1 1,0 0-1,3-32 0,-10 57-63,-1-1 1,1 1-1,-1 0 0,0 0 0,0-1 0,-1 1 1,1 0-1,-1-1 0,-1-4 0,1 8 27,1 1 0,0 0 0,0-1 0,0 1 0,-1 0 0,1-1 0,0 1 0,0 0 0,-1 0 0,1-1 0,0 1 0,-1 0 0,1 0 0,0-1 0,-1 1 0,1 0 0,0 0-1,-1 0 1,1 0 0,0 0 0,-1 0 0,1-1 0,-1 1 0,1 0 0,0 0 0,-1 0 0,1 0 0,-1 0 0,1 0 0,0 1 0,-1-1 0,1 0 0,-1 0 0,1 0 0,-23 18-147,8 2 173,0 0 0,1 0 0,1 1 0,0 1 0,2 0 0,1 1 0,1 0 0,1 0-1,0 1 1,2 0 0,-5 44 0,10-63-35,1 0 0,0 0 0,0 0-1,1 0 1,-1-1 0,1 1 0,0 0 0,0 0-1,1-1 1,-1 1 0,1-1 0,0 1 0,1-1-1,-1 0 1,1 1 0,-1-1 0,1-1 0,0 1-1,1 0 1,-1-1 0,6 5 0,24 7-3364,8-14-4826,-18-6-6348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3587,'0'0'2050,"17"0"-2754,-14-1 704,3-2-225,-2-2-1376,0 1-1282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193 421 3587,'21'-38'12788,"-18"33"-12529,0-1-1,-1 0 1,1 1-1,-1-1 1,-1 0 0,1 0-1,-1 0 1,0 0-1,-1 0 1,1 0-1,-1 0 1,-1-1 0,1 1-1,-3-11 1,2 16-213,1-1 1,-1 0-1,0 1 1,0-1-1,-1 1 1,1-1-1,0 1 0,0-1 1,-1 1-1,1 0 1,-1 0-1,1 0 1,-1 0-1,0 0 1,1 0-1,-1 0 1,0 0-1,0 1 0,1-1 1,-1 1-1,0-1 1,0 1-1,0 0 1,0-1-1,0 1 1,1 0-1,-1 0 1,0 1-1,0-1 0,0 0 1,0 1-1,0-1 1,0 1-1,1-1 1,-1 1-1,-2 1 1,-4 0 5,1 1-1,-1 0 1,0 1 0,1-1 0,-1 2 0,-12 9 0,10-5-4,0 0 1,0 2-1,1-1 1,0 1-1,1 0 1,1 1-1,-1 0 1,2 0-1,0 0 1,0 1-1,-6 23 1,12-36-50,0 1 0,-1-1 0,1 0 0,0 1 1,0-1-1,0 1 0,0-1 0,0 1 0,0-1 0,0 1 1,0-1-1,0 1 0,0-1 0,0 0 0,1 1 0,-1-1 1,0 1-1,0-1 0,0 1 0,1-1 0,-1 0 0,0 1 1,0-1-1,1 0 0,-1 1 0,0-1 0,1 0 0,-1 1 1,0-1-1,1 0 0,-1 1 0,0-1 0,1 0 0,-1 0 1,1 0-1,-1 1 0,1-1 0,-1 0 0,0 0 0,1 0 1,-1 0-1,1 0 0,-1 0 0,1 0 0,-1 0 0,1 0 1,-1 0-1,1 0 0,-1 0 0,0 0 0,1 0 0,-1-1 1,1 1-1,-1 0 0,1 0 0,-1 0 0,0-1 0,1 1 1,-1 0-1,1 0 0,-1-1 0,0 1 0,1-1 0,31-18 49,-1-7 4,-2-1 0,-1-1 0,48-63 1,-30 27 5,39-72 1,-63 91-31,-8 16 36,-21 56-33,-52 199 430,53-189-160,1 0-1,1 0 1,2 0 0,4 47-1,-2-82-281,0 1 0,0 0 0,1 0 0,-1-1 1,1 1-1,-1 0 0,1 0 0,0-1 0,0 1 0,1-1 0,-1 1 0,0-1 0,1 0 0,-1 1 0,1-1 0,0 0 0,4 4 0,-4-5-2,0 0-1,0 0 1,0 0-1,0 0 1,0-1 0,0 1-1,0 0 1,1-1-1,-1 0 1,0 1 0,0-1-1,1 0 1,-1 0-1,0 0 1,0-1-1,1 1 1,2-1 0,3-2 70,-1 1 0,0-1 0,1 0 0,-1-1 0,0 0 0,-1 0 1,1 0-1,-1-1 0,0 0 0,0 0 0,6-7 0,-1-2-31,0 0 1,-1 0-1,0-1 0,-1 0 0,-1 0 0,0-1 1,-2 0-1,1-1 0,-2 0 0,0 1 1,-1-2-1,-1 1 0,-1 0 0,0-1 0,-1 1 1,-3-34-1,2 49-85,0 0 0,-1 0 0,1 0 0,-1 0 0,1 0 0,-1 0 0,0 0 0,0 0 0,0 0 0,0 0 0,0 0 0,0 1 0,0-1 0,0 0 0,-1 1 0,1-1 0,-1 1 0,1-1 0,-1 1 0,-2-1-1,3 1 15,-1 1 0,1-1 0,0 1-1,-1 0 1,1-1 0,0 1-1,-1 0 1,1 0 0,-1 0-1,1 0 1,0 0 0,-1 1-1,1-1 1,0 0 0,-1 0-1,1 1 1,0-1 0,-1 1-1,1 0 1,0-1 0,0 1-1,0 0 1,0 0 0,0-1-1,-1 1 1,1 0 0,1 0-1,-1 0 1,0 0 0,0 0-1,-1 3 1,-13 20-3,1 1 0,1 1 0,2 0 0,0 0 0,2 1 0,1 0 0,-5 33 0,11-55 33,1 0-1,0 1 1,1-1 0,-1 0-1,1 1 1,0-1 0,1 0-1,1 11 1,-1-15-10,-1 1 1,1-1-1,0 0 0,0 0 1,0 1-1,0-1 1,0 0-1,0 0 0,0 0 1,0 0-1,0 0 0,0 0 1,1 0-1,-1 0 1,0-1-1,1 1 0,-1 0 1,1-1-1,-1 1 1,1-1-1,-1 0 0,1 1 1,-1-1-1,1 0 0,-1 0 1,1 0-1,-1 0 1,1 0-1,-1 0 0,1 0 1,-1-1-1,1 1 1,2-2-1,23-4 48,0-1 0,-1-2 1,38-18-1,-33 14-55,0 0 1,34-7-1,-46 16-103,0 0 1,0 2-1,0 1 1,34 1-1,-27 10-210,-26-10 323,1 1 1,-1-1 0,1 0 0,-1 1-1,1-1 1,-1 1 0,1-1-1,-1 1 1,1-1 0,-1 1 0,0-1-1,1 1 1,-1-1 0,0 1-1,1 0 1,-1-1 0,0 1 0,0-1-1,0 1 1,0 0 0,0-1-1,1 1 1,-1 0 0,0-1 0,0 1-1,0 0 1,-1-1 0,1 1 0,0 0-1,0-1 1,0 1 0,0-1-1,-1 1 1,1 0 0,0-1 0,-1 1-1,0 0 1,1 0 28,-1 0-1,0-1 1,1 1-1,-1-1 1,0 1 0,0-1-1,0 1 1,0-1 0,0 1-1,1-1 1,-1 0-1,0 1 1,0-1 0,0 0-1,0 0 1,0 0 0,0 0-1,0 0 1,0 0-1,0 0 1,0 0 0,0 0-1,0-1 1,0 1 0,0 0-1,0 0 1,0-1-1,1 1 1,-1-1 0,0 1-1,0-1 1,0 1 0,1-1-1,-1 1 1,-1-2-1,-25-26 1027,16 9-1042,0 0 1,2-1-1,0 0 0,1 0 1,1-1-1,1 0 0,1 0 1,-4-32-1,9 52-113,0 0-1,0 1 1,0-1-1,0 0 1,0 0-1,0 0 1,1 1-1,-1-1 1,0 0-1,0 0 1,1 1-1,-1-1 1,1 0-1,-1 0 1,0 1-1,1-1 1,0 0-1,-1 1 1,1-1-1,-1 1 1,1-1-1,0 1 1,-1-1-1,1 1 1,0-1-1,-1 1 1,1 0 0,0-1-1,0 1 1,-1 0-1,1 0 1,0-1-1,0 1 1,0 0-1,37-1-3435,-19 1 396,28-5-6066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3523,'16'-77'1575,"5"-38"9454,-25 187-6879,7 41-3146,-1-43-659,-2-41-317,5 86 59,-3-102-77,0-1-1,0 1 1,1-1-1,1 1 1,0-1-1,9 18 0,-12-27-7,0-1 0,0 0 0,0 0-1,1 0 1,-1 0 0,1 0-1,-1 0 1,1-1 0,0 1 0,0-1-1,0 1 1,0-1 0,0 1 0,0-1-1,0 0 1,0 0 0,0 0-1,1 0 1,-1-1 0,0 1 0,1 0-1,-1-1 1,0 0 0,1 1 0,-1-1-1,1 0 1,-1 0 0,1-1 0,-1 1-1,0 0 1,1-1 0,-1 0-1,4-1 1,1 0 21,0-2-1,0 1 0,0-1 1,0 0-1,0-1 1,-1 0-1,0 0 0,0 0 1,6-7-1,8-13-40,0 0 0,-2-1-1,-1-1 1,-1-1 0,-2 0-1,0-1 1,-2 0 0,-1-1 0,-2-1-1,-1 1 1,-1-2 0,-1 1-1,1-40 1,-8 92-116,-1 0-1,-6 23 1,-3 25 105,11-61 33,-5 41 64,2 1 0,7 98 0,-3-144-36,0 0 1,-1 0-1,1 0 1,1 0-1,-1-1 1,0 1-1,1 0 1,0-1-1,0 1 1,0-1-1,0 1 1,1-1-1,-1 0 1,6 4-1,-7-5 5,1-1-1,0 0 0,0 0 0,0 0 1,0 0-1,0 0 0,0-1 0,0 1 1,0-1-1,0 1 0,1-1 0,-1 0 1,0 0-1,0 0 0,0 0 0,0 0 1,1 0-1,-1-1 0,0 1 0,0-1 0,0 1 1,0-1-1,0 0 0,0 0 0,0 0 1,0 0-1,0 0 0,0 0 0,1-2 1,9-6 202,-1-1 1,-1 0-1,0 0 1,0-1 0,-1-1-1,0 1 1,-1-1 0,-1-1-1,11-22 1,-3 3 27,-3-1 0,0 0 0,6-35 0,-11 37-359,-2 0 1,-1 0-1,-2 0 0,-2-48 0,-3 67-1667,-2 17-123,-3 16-883,1 13-1538,2 5-1953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75 7911,'0'0'7533,"-11"1"-6807,5 0-675,0 0 0,0 1-1,0-1 1,0 1 0,1 1 0,-1-1 0,1 1 0,-1 0-1,1 0 1,0 0 0,0 1 0,0 0 0,1 0-1,-1 0 1,1 0 0,0 1 0,0 0 0,1-1 0,-1 1-1,1 1 1,0-1 0,1 0 0,-1 1 0,-1 7 0,1-6 59,1 0 1,0 0-1,0 0 1,1 0 0,0 0-1,0 10 1,1-16-65,0 0 1,0 1-1,0-1 0,0 0 0,0 0 1,0 0-1,1 0 0,-1 0 0,0 0 1,1 1-1,-1-1 0,1 0 0,-1 0 1,1 0-1,-1 0 0,1 0 0,0 0 1,-1-1-1,1 1 0,0 0 0,0 0 1,0 0-1,0-1 0,-1 1 0,1 0 1,0-1-1,0 1 0,0-1 0,0 1 1,1-1-1,-1 1 0,0-1 1,0 0-1,0 0 0,0 0 0,0 1 1,0-1-1,1 0 0,-1 0 0,0 0 1,0-1-1,0 1 0,0 0 0,0 0 1,0-1-1,1 1 0,0-1 0,6-2 167,-1 0-1,1-1 0,-1 0 0,0 0 1,-1-1-1,1 1 0,-1-1 1,0-1-1,0 1 0,0-1 0,8-12 1,4-5-126,-2-1-1,13-25 1,-28 48-86,4-7-2,-1 0 0,1-1 1,-1 1-1,-1-1 1,0 1-1,0-1 0,-1 0 1,3-18-1,-17 42-544,2 1 313,2 1 0,0 0 0,-9 35 0,5 7-2321,12-52 1450,-1 0 0,1-1 0,1 1 0,-1 0-1,3 11 1,6-3-5917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92 359 5637,'-9'14'3689,"1"-1"-3140,-3 2 159,1 1-1,1 0 1,0 1-1,1-1 0,1 2 1,1-1-1,-7 27 1,13-43-677,-1 1 1,1-1 0,0 0-1,0 0 1,0 0 0,0 0-1,0 0 1,0 0 0,0 0-1,0 0 1,0 0 0,0 0-1,1 0 1,-1 0 0,0 0-1,1 0 1,-1 0 0,1 0-1,-1 0 1,1 0 0,-1 0-1,1 0 1,0 0-1,-1 0 1,1-1 0,0 1-1,0 0 1,1 1 0,0-2-8,0 0 1,0 0 0,0 1 0,0-1-1,0 0 1,0-1 0,-1 1 0,1 0-1,0-1 1,0 1 0,0-1 0,-1 1-1,1-1 1,0 0 0,1-1-1,7-3 122,0-1-1,-1 0 0,0 0 0,14-13 0,-7 1 248,-1-1 1,-1 0-1,0-1 1,-1-1-1,-2 0 0,0-1 1,-1 0-1,-1 0 1,8-32-1,-8 21-138,-2-1 1,-1 0-1,-2 0 1,-1 0-1,-3-66 0,0 99-261,0 1-1,0-1 0,0 0 0,0 0 1,0 1-1,0-1 0,0 0 0,0 0 0,0 1 1,0-1-1,0 0 0,0 1 0,-1-1 0,1 0 1,0 1-1,-1-1 0,1 0 0,0 1 1,-1-1-1,1 1 0,-1-1 0,1 0 0,-1 1 1,1-1-1,-1 1 0,1-1 0,-1 1 0,0 0 1,0-1-1,-17 12-218,-12 32 98,14-14 152,-54 105-40,63-116 171,0 0 1,0 1 0,2 0 0,0 0 0,-3 32 0,8-49-148,0-1 1,0 1 0,0-1-1,0 1 1,0-1 0,1 1 0,-1-1-1,0 1 1,1-1 0,-1 0 0,1 1-1,-1-1 1,1 1 0,0-1 0,-1 0-1,1 0 1,0 1 0,0-1-1,0 0 1,0 0 0,0 0 0,2 2-1,1-1 11,-1-1 0,0 1 0,0-1 0,1 1 0,-1-1-1,1 0 1,-1 0 0,1-1 0,5 2 0,10-2-93,0 0 0,38-4 0,-42 2-163,2 0 242,-4 0-797,-1 0 0,0 2 0,1-1 0,14 3 0,-25-2 476,0 0 0,-1 0-1,1 0 1,0 1-1,0-1 1,0 1-1,0-1 1,-1 1-1,1 0 1,0-1-1,-1 1 1,1 0-1,0 0 1,-1 1-1,1-1 1,-1 0-1,0 0 1,1 1-1,-1-1 1,0 1-1,0-1 1,0 1 0,0-1-1,0 1 1,0 0-1,0-1 1,-1 1-1,1 0 1,0 0-1,-1 0 1,0-1-1,1 1 1,-1 4-1,0-2 219,0 1-1,0-1 1,0 1-1,-1-1 1,0 1-1,0-1 0,0 0 1,0 1-1,-1-1 1,-2 6-1,-3 0-3169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5349,'0'0'12257,"-10"10"-11686,7-7-594,-5 5 286,1 0 1,0 1-1,-10 15 0,14-20-174,1-1 0,0 1 0,1 0 0,-1 0 0,1 0 0,-1-1 0,1 1 0,0 0 0,1 1 0,-1-1 0,1 0 0,0 0 0,0 0 0,0 0 0,0 0 0,1 0 0,1 6 0,-1-9-85,0 1 1,0 0-1,0 0 1,0-1-1,1 1 1,-1-1-1,1 1 1,-1-1-1,1 0 1,-1 1-1,1-1 0,0 0 1,0 0-1,-1 0 1,1 0-1,0-1 1,0 1-1,0 0 1,4 0-1,45 7-379,-37-6 42,-8-1 325,2 0-387,0 0 0,0 1 0,0-1 0,13 6 0,-20-6 358,-1-1 0,1 0 0,-1 0 0,1 1 0,0-1 0,-1 0 0,1 1 0,-1-1 0,1 1 0,-1-1 0,1 1 0,-1-1 0,0 1 0,1-1 0,-1 1 0,0-1 0,1 1 0,-1-1 0,0 1 0,1 0 0,-1-1 0,0 1 0,0-1 0,0 1 0,0 0 0,0 0 0,0 1 37,-1-1 0,1 1 1,-1-1-1,0 0 0,0 1 0,0-1 0,0 0 0,0 1 1,0-1-1,0 0 0,0 0 0,0 0 0,0 0 0,-1 0 1,1 0-1,-2 1 0,-2 2 9,1-1 0,-1 1 0,0-1 0,-1 0 0,1 0 0,-1-1 0,1 0 0,-1 1 0,0-2 0,1 1 0,-1-1 0,0 0 0,0 0 0,0-1 0,-11 0 0,15 0-163,1-1-1,0 1 1,0-1-1,0 0 1,1 0 0,-1 0-1,0 1 1,0-1-1,0 0 1,1 0 0,-1 0-1,0 0 1,1 0-1,-1 0 1,1-1-1,-1 1 1,1 0 0,-1 0-1,1 0 1,0 0-1,0-1 1,0 1 0,0 0-1,-1 0 1,2 0-1,-1-1 1,0-1 0,0 1-98,0-30-5289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3619,'0'0'8718,"-2"12"-5056,-10 55-139,-5 117 1,17-149-3133,1 64 294,0-90-614,0 0 0,1-1 0,0 1 0,0-1-1,0 1 1,1-1 0,1 0 0,5 12-1,-8-19-62,-1 0 0,1-1-1,-1 1 1,1 0-1,-1 0 1,1-1-1,-1 1 1,1 0 0,-1-1-1,1 1 1,0-1-1,-1 1 1,1-1-1,0 1 1,0-1-1,-1 1 1,1-1 0,0 0-1,0 1 1,0-1-1,-1 0 1,1 0-1,0 0 1,0 0 0,0 0-1,0 1 1,0-2-1,-1 1 1,1 0-1,0 0 1,0 0 0,0 0-1,0 0 1,-1-1-1,1 1 1,0 0-1,0-1 1,0 1 0,-1 0-1,1-1 1,0 1-1,-1-1 1,1 0-1,0 1 1,-1-1-1,1 1 1,-1-1 0,1 0-1,-1 0 1,1 1-1,-1-1 1,1 0-1,-1 0 1,0 1 0,1-1-1,-1-1 1,21-47-434,-16 30 156,-1 0 0,-1 0-1,-1-1 1,-1-30 0,-1 49 273,0 1 0,1 0 0,-1-1 0,0 1-1,0-1 1,0 1 0,0-1 0,0 1 0,0-1 0,0 1-1,0-1 1,0 1 0,0-1 0,0 1 0,0-1 0,0 1 0,-1-1-1,1 1 1,0-1 0,0 1 0,0 0 0,-1-1 0,1 1 0,0-1-1,-1 1 1,1 0 0,0-1 0,-1 1 0,1 0 0,0-1-1,-1 1 1,1 0 0,-1-1 0,1 1 0,0 0 0,-1 0 0,0 0 5,0 1 0,1-1 0,-1 1 0,1-1 0,-1 1 0,1 0 0,-1-1 0,1 1 0,-1 0 0,1-1 0,-1 1 0,1 0 0,0-1 1,0 1-1,-1 0 0,1 0 0,0 0 0,0-1 0,0 1 0,0 0 0,0 1 0,-1 4 46,0 0 0,1 0 0,0 1 1,1-1-1,-1 0 0,1 0 0,0 0 0,0 0 0,1 0 0,0-1 0,0 1 0,0 0 0,1-1 1,3 7-1,-3-8 0,0-1 1,0 0 0,1 0 0,-1 0-1,1 0 1,-1 0 0,1-1-1,0 1 1,0-1 0,0 0 0,1-1-1,-1 1 1,0-1 0,1 1-1,-1-1 1,0 0 0,1-1-1,0 1 1,8-1 0,-4 0 12,-1-1-1,1 1 1,-1-1 0,1-1 0,-1 0-1,1 0 1,-1 0 0,0-1 0,13-7 0,0-2 2,-2 0 0,22-18 0,-22 15-346,0 2-1,29-16 1,-48 29 255,0 0 1,1-1 0,-1 1-1,0 0 1,0 0-1,1 0 1,-1 0 0,0-1-1,1 1 1,-1 0 0,0 0-1,1 0 1,-1 0 0,0 0-1,1 0 1,-1 0 0,0 0-1,1 0 1,-1 0-1,0 0 1,1 0 0,-1 1-1,0-1 1,1 0 0,-1 0-1,0 0 1,1 0 0,-1 0-1,0 1 1,1-1 0,-1 0-1,0 0 1,0 1 0,1-1-1,-1 0 1,0 0-1,0 1 1,0-1 0,1 0-1,-1 0 1,0 1 0,2 21-105,-11 37 863,6-41-537,2-17-172,1 1 0,-1-1-1,1 1 1,0-1 0,-1 0 0,1 1-1,0-1 1,0 1 0,0-1-1,0 1 1,0-1 0,0 1 0,1-1-1,-1 1 1,1-1 0,-1 0-1,1 1 1,-1-1 0,1 0 0,-1 1-1,1-1 1,0 0 0,0 0-1,0 0 1,0 1 0,0-1 0,0 0-1,0 0 1,0 0 0,0-1 0,0 1-1,1 0 1,-1 0 0,0-1-1,3 2 1,0-2-11,-1 0 0,1 0-1,-1-1 1,1 1 0,-1-1 0,1 0-1,-1 0 1,1 0 0,-1 0 0,0-1-1,0 1 1,0-1 0,0 0 0,5-3-1,17-13-1570,44-42-1,-14-1-8954,-32 30 393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9353,'0'0'13864,"-8"0"-13624,5 0-227,-26 6-10,28-6-11,1 1 0,-1 0 0,0-1 0,0 1 0,1 0 0,-1-1 0,0 1 0,1 0 0,-1-1 0,1 1 0,-1 0 0,1 0 0,-1 0 0,1 0 0,-1 0 0,1 0 0,0 0 0,-1-1 0,1 1 0,0 0 0,0 0 0,0 0 0,0 0 0,0 0 0,0 0 0,0 0 0,0 0 0,0 0 0,1 0 0,-1 0 0,0 0 0,1 0 0,-1 0 0,0 0 0,2 1 0,-1 0 5,1 1 0,-1-1 0,1 0 0,0 0 0,0 0 0,0 0 0,0-1 0,0 1 1,0 0-1,0-1 0,1 0 0,-1 1 0,1-1 0,2 1 0,46 16 110,-29-11-101,-10-2-20,0 0-1,0 1 1,-1 1-1,13 9 1,-22-15 21,1 1-1,-1 0 0,0 0 1,-1-1-1,1 1 1,0 1-1,0-1 1,-1 0-1,1 0 1,-1 1-1,0-1 1,2 4-1,-3-5 18,0 1-1,0-1 1,0 0-1,0 1 1,0-1 0,0 0-1,0 0 1,-1 1-1,1-1 1,0 0 0,-1 0-1,1 1 1,-1-1-1,1 0 1,-1 0 0,0 0-1,1 0 1,-1 0-1,0 0 1,0 0-1,0 0 1,0 0 0,0 0-1,0 0 1,0-1-1,0 1 1,-2 1 0,-9 4 185,0 0 0,-1-1 1,0-1-1,1 0 0,-2 0 1,1-2-1,0 1 0,-1-2 1,1 0-1,-1 0 0,1-1 1,-1-1-1,-14-2 0,6-7-3161,6-9-2920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 2146,'4'-9'9102,"-3"3"-8741,9-31 5187,-6 31-2588,-4 26-1558,-2 2-826,-19 246 3520,14 134-2186,7-398-1896,7 52 77,-7-54-87,0-1 0,1 1 0,-1 0 1,0-1-1,1 1 0,-1-1 1,1 1-1,-1-1 0,1 1 1,0-1-1,0 1 0,-1-1 1,1 0-1,0 1 0,1-1 1,-1 0-1,0 0 0,0 1 1,0-1-1,1 0 0,-1 0 1,0-1-1,1 1 0,-1 0 1,1 0-1,-1-1 0,1 1 0,1 0 1,-2-2 1,0 1 1,1-1-1,-2 1 0,1-1 1,0 0-1,0 1 0,0-1 1,0 0-1,0 0 0,0 1 1,-1-1-1,1 0 0,0 0 1,-1 0-1,1 0 0,-1 0 1,1 0-1,-1 0 0,1 0 1,-1 0-1,0-1 0,0 1 1,1 0-1,-1 0 0,0 0 1,0-2-1,4-38-68,-4 35 49,1-71-553,-4-1 0,-2 1 0,-26-118 0,41 202-756,0-1-1,0-1 0,0 0 0,14 5 0,-15-7 56,0-1 0,0 0 0,0 0 0,0-1 0,10 0 0,16-1-3569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60 147 6470,'0'0'12695,"-9"8"-11884,3-3-665,2-2-86,1-1 0,0 1 0,0 0 0,0 0 0,0 0 1,0 0-1,0 0 0,1 1 0,0-1 0,0 1 0,0 0 0,0 0 0,0 0 1,1-1-1,-1 1 0,1 1 0,-1 6 0,2-5 29,-1 1 153,1 0 1,-1 0 0,2 0 0,-1 0 0,1 0 0,2 13 0,-2-18-194,0-1 1,0 1 0,0 0-1,0-1 1,0 1-1,0-1 1,0 0-1,1 1 1,-1-1 0,0 0-1,1 1 1,-1-1-1,1 0 1,-1 0 0,1 0-1,0-1 1,-1 1-1,1 0 1,0-1-1,-1 1 1,1 0 0,0-1-1,0 0 1,0 0-1,0 1 1,-1-1 0,1 0-1,0 0 1,0-1-1,3 0 1,3 0 23,0-1 0,0 0 1,0-1-1,0 1 0,0-2 1,0 1-1,-1-1 0,0 0 1,0-1-1,0 0 0,0 0 0,-1 0 1,0-1-1,0 0 0,6-8 1,0 0-54,0-1-1,-1 0 1,-1-1 0,0 0 0,13-32 0,-4-13 23,-17 56-184,-1 1 0,0-1 0,-1 0 0,1 1 0,-1-1 0,0 0 0,0 1 0,0-1-1,-1 0 1,0 1 0,-1-6 0,2 10 99,-1-1 0,1 1-1,0 0 1,0-1 0,-1 1-1,1 0 1,0 0 0,-1-1-1,1 1 1,0 0 0,-1 0-1,1 0 1,0 0 0,-1-1-1,1 1 1,-1 0 0,1 0-1,0 0 1,-1 0 0,1 0-1,-1 0 1,1 0 0,0 0-1,-1 0 1,1 0 0,-1 0-1,1 0 1,0 0 0,-1 0-1,1 1 1,-1-1 0,1 0-1,0 0 1,-1 0 0,1 1-1,0-1 1,-1 0 0,1 0-1,0 1 1,0-1 0,-1 0-1,1 0 1,0 1 0,0-1-1,-1 0 1,1 1 0,0-1-1,0 1 1,0-1 0,-1 0-1,1 1 1,0-1 0,0 0-1,0 1 1,-13 21-886,10-12 458,-22 71-2624,24-76 2185,0 0 0,0 1 0,1-1 0,0 0-1,0 1 1,0-1 0,2 10 0,3-9-4526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57 10282,'0'-9'-267,"1"-24"461,-1 19 555,-2 30 972,-21 127 1520,15-102-1444,1 0 1,2 0-1,0 61 1,5-101-1787,0 0 0,0 0 1,0 1-1,0-1 0,0 0 0,0 1 0,0-1 1,1 0-1,-1 1 0,0-1 0,1 0 1,-1 0-1,1 0 0,0 1 0,-1-1 1,1 0-1,0 0 0,0 0 0,0 0 1,-1 0-1,1 0 0,0 0 0,0-1 0,0 1 1,1 0-1,-1 0 0,0-1 0,0 1 1,0-1-1,0 1 0,1-1 0,-1 1 1,0-1-1,1 0 0,-1 0 0,0 0 1,0 1-1,1-1 0,-1 0 0,0-1 0,1 1 1,-1 0-1,0 0 0,1 0 0,-1-1 1,1 0-1,4 0-11,-1-1 0,0 0 0,1-1 0,-1 1 0,0-1 0,-1 0 0,1 0 0,0 0 0,6-7 0,-3 2-90,0-1 0,0-1 0,-1 0 0,-1 0 0,1 0 0,-1 0 0,-1-1 0,0 0 0,-1 0 0,0-1-1,-1 1 1,0-1 0,0 0 0,-2 0 0,2-13 0,-21 50-1469,8-3 1438,1 0 0,2 0-1,0 1 1,1 0 0,2 0 0,-4 37-1,9-59-71,-1-1-1,0 1 1,0-1-1,0 1 0,0-1 1,0 1-1,1-1 1,-1 1-1,0-1 0,0 1 1,1-1-1,-1 1 1,0-1-1,1 1 1,-1-1-1,0 0 0,1 1 1,-1-1-1,1 0 1,-1 1-1,1-1 0,-1 0 1,1 1-1,-1-1 1,1 0-1,-1 0 0,1 0 1,-1 0-1,1 1 1,-1-1-1,1 0 0,-1 0 1,1 0-1,-1 0 1,1 0-1,0 0 0,-1 0 1,1-1-1,-1 1 1,1 0-1,-1 0 1,1 0-1,-1 0 0,1-1 1,-1 1-1,1 0 1,-1 0-1,1-1 0,-1 1 1,0 0-1,1-1 1,0 0-1,16-13-6837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16047,'0'0'1073,"4"14"-726,17 55-258,3-1 1,35 70-1,83 137-223,-12-25-459,-90-155-659,-37-85 789,0 0 0,-1 1-1,0-1 1,0 1-1,-1-1 1,-1 1-1,-1 17 1,1-25 304,-1 0-1,0 0 1,0 0 0,0 0 0,-1 0 0,1 0 0,-1-1-1,0 1 1,1 0 0,-1-1 0,0 0 0,0 1 0,-1-1-1,1 0 1,0 0 0,-1 0 0,1-1 0,-1 1 0,0 0-1,0-1 1,1 0 0,-1 0 0,0 0 0,0 0 0,0 0-1,-6 1 1,-30 5-2948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11403,'0'0'9486,"-1"10"-8039,-15 99 1048,8-64-2055,-5 87-1,14-125-1006,0-21-11438,-12-2 4184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3908,'0'0'11146,"-7"8"-8194,-6 10-2409,1 0-1,1 1 0,1 0 1,0 1-1,2 0 0,0 0 1,1 1-1,-7 41 0,9-35-599,1 1 0,2 0 0,1-1 1,1 1-1,1 0 0,1 0 0,7 29 0,-14-97-6679,-5-27 5181,-8-3 917,4 24 5269,14 45-3050,0 3-1517,1 1 0,0-1 0,0 0 0,0 0 0,0 1 0,0-1 0,0 0 0,1 0 0,-1 0 0,1 0 0,-1-1 0,1 1 0,0 0 0,-1-1 0,1 1 0,4 2 0,33 20-421,-33-21-163,-1-1 0,1 0 0,-1 0 0,1 0 0,0-1 0,-1 1 1,1-2-1,0 1 0,0 0 0,0-1 0,0 0 0,0-1 0,0 1 0,6-2 0,-9 1 394,-1 0 0,1 0-1,0 0 1,0 0 0,-1 0 0,1-1-1,-1 1 1,1-1 0,-1 0-1,1 0 1,-1 0 0,3-3 0,-3 2 479,0 1 1,-1-1-1,1 0 1,-1 1-1,0-1 1,0 0-1,0 0 1,0 0-1,0 0 1,0 0 0,-1 0-1,0 0 1,1 0-1,-1-3 1,-1 6-258,-1 0 1,1 0 0,0 0 0,0 0-1,0 1 1,0-1 0,0 1-1,0-1 1,0 1 0,0-1-1,0 1 1,0-1 0,0 1-1,0 0 1,0 0 0,1-1-1,-2 2 1,-1 2 121,0 1 0,0-1 0,0 1 0,0-1 0,1 1 0,0 0 0,0 0 0,0 0-1,0 1 1,1-1 0,0 0 0,0 0 0,1 1 0,-1-1 0,1 1 0,1 8 0,0-13-207,0 0 0,0 0 1,0-1-1,0 1 0,0 0 0,0 0 1,0-1-1,0 1 0,0 0 0,1-1 1,-1 1-1,0-1 0,0 0 0,1 1 1,-1-1-1,0 0 0,0 0 0,1 0 1,-1 0-1,2 0 0,36-1-235,-26 1-156,12-1-381,42 0-290,-64 1 1024,0 0-1,0 0 1,0 1 0,0-1 0,0 1 0,-1-1-1,1 1 1,0 0 0,0 0 0,0 1 0,-1-1-1,1 1 1,-1-1 0,1 1 0,-1 0 0,4 3-1,1 5 1875,-10-30-592,3-127-732,0 146-587,21 18-267,-10-12 272,-1 0-1,2 0 1,-1-2-1,0 1 1,1-1-1,0-1 1,-1 0-1,1 0 1,0-1 0,0-1-1,0 0 1,15-3-1,-21 3 48,0-1-1,0 0 1,0 0 0,0 0-1,0-1 1,0 0 0,0 0-1,-1-1 1,1 1 0,-1-1-1,0-1 1,1 1-1,-2-1 1,1 0 0,0 0-1,-1 0 1,1 0 0,-1-1-1,0 0 1,-1 0 0,1 0-1,-1 0 1,0-1-1,0 1 1,2-9 0,-4 13 49,-1-1 1,1 1 0,-1-1 0,1 1-1,-1-1 1,0 1 0,0-1-1,1 1 1,-1-1 0,0 0-1,0 1 1,-1-1 0,1 1 0,0-1-1,0 1 1,-1-1 0,1 1-1,-1-1 1,-1-2 0,2 4-12,-1-1 0,0 1 0,0-1 0,0 1-1,1-1 1,-1 1 0,0 0 0,0-1 0,0 1 0,0 0 0,0-1 0,0 1 0,0 0 0,0 0 0,0 0 0,1 0 0,-1 0 0,0 0 0,0 0 0,0 0 0,0 1 0,-2-1 0,-2 2 47,-1 0 0,1 0-1,-1 1 1,1 0 0,0-1 0,0 2 0,1-1 0,-9 7 0,5-3 45,1 1 0,1-1 0,-1 1 0,1 0 1,1 0-1,-1 1 0,1 0 0,1 0 0,0 0 0,0 0 0,0 1 0,2 0 0,-1-1 1,1 1-1,-1 15 0,3-24-104,0 0-1,0 0 1,0 0 0,0 0 0,0 1 0,0-1-1,0 0 1,0 0 0,1 0 0,-1 0 0,1 0-1,-1 0 1,1 0 0,-1 0 0,1 0-1,-1 0 1,1 0 0,0 0 0,-1 0 0,1 0-1,0-1 1,0 1 0,0 0 0,0 0 0,0-1-1,0 1 1,0-1 0,2 2 0,0-2 10,0 1 0,0-1 0,0 1 0,0-1 0,0 0 0,0 0-1,0-1 1,0 1 0,0 0 0,6-3 0,0 1 13,1-2 1,-1 1-1,0-1 0,0-1 0,0 0 0,10-7 0,-3-3-4,0-1-1,21-27 1,17-17-141,-51 61-141,-5 11 157,-5 12 118,-2-6 9,3-6 315,0 1 0,1 0 0,0 0 0,1 1 0,0-1 0,1 1 0,-1 16-1,4-30-333,0 1-1,0 0 1,0 0-1,1 0 1,-1-1-1,1 1 1,-1 0-1,0 0 1,1-1-1,-1 1 1,1 0-1,0-1 1,-1 1-1,1-1 1,0 1 0,-1 0-1,1-1 1,0 0-1,-1 1 1,1-1-1,0 1 1,0-1-1,-1 0 1,1 0-1,0 1 1,0-1-1,0 0 1,0 0-1,0 0 1,-1 0-1,1 0 1,0 0-1,0 0 1,0 0-1,0 0 1,-1 0-1,3-1 1,35-8 366,-26 3-350,-1-1 0,0 0 0,0-1 0,0 0 0,14-15 1,29-21-3178,-68 76 593,-5-3 1160,-4 5-1788,10-11-2055,9-11-1315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3011,'14'-3'13805,"-2"3"-11659,-2 0 865,-2 21-801,-8 10-545,0 9-223,0 6-289,-9 7-320,-1 1-513,5 0-288,3-4-512,2-4-1154,0-8-1409,0-11-2210,7-6-7591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2:4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14318,'0'0'11050,"-23"51"-10249,23-44-673,1-6-609,6-1-3586,1-4-9738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1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 7143,'0'0'4858,"0"-8"-1404,-1-15-2038,1 17 1983,6 27-1381,-3-12-2077,158 604-293,-160-611 124,3 19-2286,-2-8-3339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1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11755,'0'0'1714,"1"9"-252,-1-6-1297,0 0-1,0 0 0,1 1 0,-1-1 0,1 0 0,-1 0 1,1 0-1,0 0 0,0 0 0,1 0 0,-1 0 0,1 0 0,-1 0 1,1 0-1,0-1 0,0 1 0,0-1 0,0 1 0,0-1 1,1 0-1,-1 0 0,1 0 0,0 0 0,-1 0 0,1-1 0,0 1 1,0-1-1,0 0 0,0 0 0,0 0 0,6 1 0,-2 0 92,0-1-1,-1 0 1,1-1-1,0 1 1,0-1-1,-1-1 0,1 1 1,0-1-1,-1 0 1,1 0-1,-1-1 1,1 0-1,-1 0 1,1-1-1,-1 0 0,0 0 1,0 0-1,10-8 1,-4 0 5,-1-1 1,0 1-1,-1-2 1,0 0-1,-1 0 1,14-27-1,25-42-168,-5 7-3065,-15 24-5013,-16 26-2286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119 400 4324,'5'-5'1158,"1"0"0,-1-1 0,0 0 0,-1 1 0,0-1 1,0-1-1,0 1 0,-1 0 0,1-1 0,-2 0 0,1 0 0,-1 0 0,0 0 0,2-13 0,-4 19-1103,0 0 0,-1 0 0,1 0 0,0 0 0,-1 0-1,1 1 1,-1-1 0,1 0 0,-1 0 0,1 1 0,-1-1 0,1 0 0,-1 1 0,0-1-1,1 0 1,-1 1 0,0-1 0,0 1 0,1-1 0,-1 1 0,0-1 0,0 1-1,0 0 1,0 0 0,1-1 0,-1 1 0,0 0 0,0 0 0,0 0 0,0 0 0,0 0-1,0 0 1,0 0 0,0 0 0,1 0 0,-1 0 0,0 0 0,-2 1 0,-1 0-49,0 0 0,0-1-1,0 1 1,0 1 0,0-1 0,0 0 0,0 1 0,-4 3 0,-1 3-22,-1 1 0,1 1 0,0 0 0,1 0 0,1 1 0,-1 0 0,2 0 0,-1 1 0,2-1 0,0 2 0,0-1 0,1 0 0,0 1 0,1 0 0,1 0 0,0 0 0,-1 24 0,3-36 13,0 1 0,0-1 0,0 1-1,0-1 1,0 0 0,0 1 0,1-1 0,-1 0 0,0 1-1,1-1 1,-1 0 0,1 1 0,-1-1 0,1 0 0,-1 0-1,1 1 1,0-1 0,0 0 0,0 0 0,0 0 0,0 0-1,0 0 1,0 0 0,0 0 0,1 0 0,1 0 8,-1-1 0,0 1 1,0-1-1,0 1 0,0-1 0,0 0 1,1 0-1,-1 0 0,0 0 1,0-1-1,0 1 0,0-1 0,1 1 1,2-2-1,3-1 34,1-1 1,0 0-1,-1-1 0,0 0 1,0 0-1,13-11 0,4-10-6,-1-1-1,0-1 0,-3-1 0,0 0 0,26-52 1,-35 57 189,0-1 1,-1-1 0,-2 0 0,-1 0-1,-1-1 1,-1 0 0,5-52-1,-11 77-176,0 0 0,0 1 0,0-1-1,0 1 1,0-1 0,0 0-1,0 1 1,0-1 0,0 1 0,-1-1-1,1 0 1,-1 1 0,1-1-1,-1 1 1,0-1 0,0-1 0,0 3-36,0 0 1,1 0 0,-1 0 0,1 0 0,-1 0 0,1 1-1,-1-1 1,0 0 0,1 0 0,-1 0 0,1 0 0,-1 1-1,1-1 1,-1 0 0,1 1 0,-1-1 0,1 0-1,-1 1 1,1-1 0,0 0 0,-1 1 0,1-1 0,0 1-1,-1-1 1,1 1 0,0-1 0,-1 1 0,1 0 0,-27 50-40,15-18 11,1 1 0,2 0 0,1 1 1,2-1-1,1 2 0,2-1 0,2 0 0,3 41 1,-2-75-28,0 0 1,0 0-1,0 0 0,0 1 1,0-1-1,1 0 1,-1 0-1,1 0 1,-1 0-1,0 0 1,1-1-1,0 1 1,-1 0-1,1 0 1,0 0-1,-1 0 0,1 0 1,0-1-1,0 1 1,-1 0-1,1-1 1,0 1-1,0-1 1,0 1-1,0-1 1,1 1-1,8 1-3379,1-3-3966,-5 0-1514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 9545,'0'0'13458,"-4"14"-13100,-3 15-127,1 0 1,1 1 0,1-1 0,1 52-1,3-80-220,-1 1 0,1-1-1,0 0 1,0 0 0,0 0-1,1 1 1,-1-1 0,0 0-1,0 0 1,1 0 0,-1 0 0,0 0-1,1 0 1,-1 1 0,1-1-1,0 0 1,-1 0 0,1 0-1,0-1 1,-1 1 0,1 0-1,0 0 1,0 0 0,0 0 0,0-1-1,0 1 1,0 0 0,0-1-1,0 1 1,0-1 0,0 1-1,0-1 1,0 0 0,1 0-1,-1 1 1,0-1 0,0 0 0,0 0-1,1 0 1,-1 0 0,0 0-1,0 0 1,0 0 0,0-1-1,1 1 1,-1 0 0,0-1-1,0 1 1,0 0 0,2-2 0,2 0 66,0 0 0,-1-1 0,1 0 1,0 0-1,-1 0 0,0 0 1,1-1-1,-1 1 0,6-9 1,4-13 90,22-49 0,-23 43-278,-9 25-107,-3 8-145,-7 45 323,3-37 43,1 1-1,1-1 1,0 1 0,1 19-1,1-30 2,-1 1-1,1 0 0,-1 0 1,1 0-1,0-1 1,-1 1-1,1 0 1,0 0-1,0-1 0,-1 1 1,1-1-1,0 1 1,0-1-1,0 1 0,0-1 1,0 1-1,0-1 1,0 0-1,0 1 1,0-1-1,0 0 0,0 0 1,0 0-1,0 0 1,0 0-1,0 0 1,0 0-1,0 0 0,0 0 1,0 0-1,1-1 1,37-7 253,25-25-141,-55 27-97,1 0 0,0 1 0,0 0 0,0 0-1,0 1 1,1 0 0,0 1 0,0 0 0,20-1-1,-29-51 3830,-2 50-3884,-1 0 1,1 0-1,-1 1 0,1-1 0,-1 0 0,-1 1 0,1-1 0,-1 1 0,1-1 0,-5-6 0,6 10-835,12 1-4905,5 0 1750,-1 0 14,10 0-3681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70 224 14382,'0'0'1644,"-9"10"310,8-8-1915,-8 9 730,0 0 0,-15 26 0,21-32-563,1-1 1,-1 1-1,2 0 1,-1 0 0,0 0-1,1 0 1,0 0 0,0 0-1,0 0 1,1 0-1,0 1 1,0-1 0,0 0-1,2 10 1,-1-13-197,-1-1-1,1 0 1,0 1 0,0-1-1,0 0 1,0 0 0,0 0-1,0 0 1,1 0 0,-1 0-1,0 0 1,0 0 0,1 0 0,-1 0-1,1-1 1,-1 1 0,0 0-1,1-1 1,-1 1 0,1-1-1,0 0 1,-1 0 0,1 1-1,-1-1 1,1 0 0,-1 0-1,1 0 1,-1-1 0,4 0 0,1 1 28,1-1 1,0 0 0,0-1 0,-1 1-1,13-6 1,-8 1-15,0-1 1,-1 0-1,1-1 0,-1 0 1,-1 0-1,0-1 0,0 0 1,-1-1-1,0 0 0,0 0 0,-1-1 1,-1 0-1,0 0 0,5-13 1,-2 3 146,-1 0 0,-1 0 1,-1 0-1,-1-1 0,-1 0 0,-1-1 1,1-25-1,-4 47-168,0-1 0,1 0 0,-1 0 0,0 0-1,0 0 1,-1 0 0,1 1 0,0-1 0,-1 0 0,1 0 0,-1 0 0,1 1-1,-1-1 1,0 0 0,0 1 0,0-1 0,0 0 0,0 1 0,-1-3 0,1 4-7,0 0-1,0-1 1,0 1 0,0 0 0,0 0 0,-1 0-1,1 0 1,0 0 0,0 0 0,0 0 0,0 0 0,0 0-1,0 0 1,0 0 0,0 1 0,0-1 0,0 0-1,0 1 1,0-1 0,0 1 0,1-1 0,-1 1 0,-2 1-1,-4 3-5,0 1-1,0 0 0,1 0 1,-1 1-1,-10 15 0,-27 54 486,41-70-393,0 0 1,1 1-1,0-1 1,0 1 0,0-1-1,1 1 1,0 0-1,0 0 1,1 0-1,0 11 1,1-16-83,-1 0 0,1-1 0,0 1 0,0 0 0,-1-1-1,1 1 1,0-1 0,0 0 0,0 1 0,0-1 0,1 0 0,-1 1 0,0-1 0,1 0 0,-1 0 0,0 0 0,1 0 0,-1 0 0,1 0 0,0-1 0,-1 1-1,1-1 1,-1 1 0,1-1 0,0 1 0,2-1 0,55 5-556,-40-4 46,-14-1 324,0 0-1,1 0 1,-1 0-1,0 1 1,0 0-1,0 0 1,0 1-1,0 0 1,0-1-1,0 1 1,0 1-1,0-1 1,-1 1 0,1 0-1,-1 0 1,0 0-1,0 1 1,0-1-1,-1 1 1,1 0-1,-1 0 1,0 0-1,0 1 1,0-1-1,0 1 1,-1-1-1,0 1 1,3 7-1,-5-10-50,1-1 0,-1 1 0,1-1 0,0 1-1,-1-1 1,1 0 0,0 1 0,0-1 0,0 0-1,0 0 1,0 0 0,0 0 0,1 0 0,-1 0-1,0 0 1,1 0 0,-1 0 0,0-1 0,1 1-1,-1 0 1,1-1 0,-1 1 0,1-1 0,-1 0-1,1 1 1,-1-1 0,1 0 0,-1 0 0,1 0-1,0 0 1,-1 0 0,1 0 0,-1-1 0,1 1-1,-1 0 1,3-2 0,19-8-2982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13485,'0'0'3181,"-8"1"-389,-2 1-2377,-1 1-1,1 1 0,1-1 1,-1 1-1,0 1 0,1 0 1,-9 6-1,13-8-261,0 0 0,0 1-1,0 0 1,0 0 0,0 0 0,1 0 0,0 1 0,0 0 0,0-1-1,1 1 1,-1 1 0,1-1 0,0 0 0,1 1 0,-3 8 0,5-14-154,0 1 0,0 0 1,0-1-1,0 1 0,0 0 1,0-1-1,1 1 1,-1 0-1,0-1 0,0 1 1,1 0-1,-1-1 1,0 1-1,1-1 0,-1 1 1,1-1-1,-1 1 0,1-1 1,-1 1-1,1-1 1,-1 1-1,1-1 0,-1 0 1,1 1-1,-1-1 0,1 0 1,0 1-1,-1-1 1,1 0-1,0 0 0,-1 0 1,1 1-1,0-1 1,-1 0-1,1 0 0,0 0 1,-1 0-1,1 0 0,1-1 1,36 1-257,-30-1 143,84-14-962,-71 10 990,1 1 0,40-2 0,-62 6 103,0 0 1,1 0-1,-1 0 0,1 0 0,-1 0 1,0 0-1,1 0 0,-1 0 1,0 0-1,1 0 0,-1 0 1,1 1-1,-1-1 0,0 0 1,1 0-1,-1 0 0,0 1 1,1-1-1,-1 0 0,0 0 1,0 1-1,1-1 0,-1 0 1,0 0-1,0 1 0,1-1 1,-1 0-1,0 1 0,0-1 0,0 1 1,0-1-1,1 0 0,-1 1 1,0-1-1,0 0 0,0 1 1,0-1-1,0 1 0,0-1 1,0 0-1,0 1 0,0-1 1,0 1-1,0-1 0,0 0 1,0 1-1,-1-1 0,1 0 1,0 1-1,0-1 0,0 0 1,-1 1-1,1-1 0,0 0 0,0 1 1,0-1-1,-1 1 0,-15 20 879,0-6-357,-1 1-1,0-2 0,-1-1 1,-1 0-1,-32 17 0,51-30-606,0-1 0,0 1 0,0 0 1,0 0-1,0 0 0,0-1 0,0 1 0,0 0 0,0 0 0,0 0 0,0-1 0,0 1 1,0 0-1,0 0 0,0 0 0,0-1 0,0 1 0,0 0 0,0 0 0,-1 0 1,1-1-1,0 1 0,0 0 0,0 0 0,0 0 0,0 0 0,0 0 0,-1-1 0,1 1 1,0 0-1,0 0 0,0 0 0,-1 0 0,1 0 0,0 0 0,0 0 0,0 0 1,-1-1-1,1 1 0,0 0 0,0 0 0,0 0 0,-1 0 0,1 0 0,0 0 0,0 0 1,0 0-1,-1 0 0,1 0 0,0 1 0,0-1 0,0 0 0,-1 0 0,13-15-3734,8-4-2615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74 286 14414,'0'0'2984,"-7"11"-256,1-4-2437,-36 63 2979,39-65-3020,0 1-1,1 0 1,0 0-1,0 0 1,0 0-1,1 0 1,-1 0-1,1 1 1,1-1-1,-1 0 1,2 12-1,-1-16-245,1-1 0,-1 0 0,1 0 1,0 0-1,-1 0 0,1 0 0,0 1 0,0-1 0,0 0 0,0-1 0,0 1 0,0 0 0,0 0 0,0 0 0,0-1 0,0 1 0,0 0 0,0-1 0,0 1 1,1-1-1,-1 1 0,0-1 0,1 0 0,-1 1 0,0-1 0,0 0 0,1 0 0,-1 0 0,0 0 0,1 0 0,1-1 0,3 1 4,-1-1 1,1 1-1,-1-1 0,1-1 0,-1 1 0,9-5 0,-3 0-45,0-1 1,-1 0-1,0-1 1,-1 0-1,0-1 0,0 0 1,-1 0-1,0-1 1,0 0-1,-1-1 0,0 1 1,7-18-1,3-8-46,-2-1-1,17-62 1,-27 83 73,13-56-237,-17 67 229,0-1 1,0 0-1,0 0 1,-1 0-1,0 1 1,0-1-1,-1 0 1,0 0-1,-1-7 1,1 12 27,1 0 0,-1 1 0,1-1 0,0 1 0,-1-1 0,1 1 0,-1-1 0,1 1 0,-1-1 0,0 1 0,1-1 0,-1 1 0,1 0 0,-1-1 0,0 1 0,1 0 0,-1 0 0,0-1 0,1 1 0,-1 0 0,0 0 0,1 0 0,-1 0 0,0 0 0,0 0 0,1 0 0,-1 0 0,0 0 0,1 0 0,-1 0 0,0 1 0,1-1 0,-1 0 0,0 0 0,1 1 0,-1-1 0,0 0 0,1 1 0,-1-1 0,0 2 0,-24 15 295,17-10-208,1 0 0,1 0 1,-1 1-1,1 0 0,1 0 0,-1 0 0,1 1 1,1 0-1,-1 0 0,2 0 0,-1 0 1,1 1-1,1-1 0,-1 1 0,2 0 0,-1-1 1,2 1-1,-1 14 0,2-21-104,-1-1 1,1 1-1,0-1 0,0 1 0,0-1 1,0 1-1,0-1 0,1 0 1,-1 1-1,1-1 0,0 0 0,-1 0 1,1 0-1,0 0 0,0 0 1,0-1-1,1 1 0,-1-1 0,0 1 1,0-1-1,1 0 0,-1 0 1,1 0-1,4 1 0,9 3-290,0-1 0,0 0-1,18 0 1,3 2-802,-33-6 1050,-1 1 0,0 0 0,1 0 0,-1 0 0,0 0 0,0 1 0,1-1 0,-1 1 0,0 0 0,0-1 0,-1 1 0,1 1 0,0-1 0,-1 0 0,1 1 0,-1-1 0,0 1 0,0 0 0,0 0 0,0 0 0,2 5-1,-2-1 29,0 0-1,-1 1 0,0-1 0,0 1 0,-1-1 0,0 1 0,0 0 0,-3 13 1,3-14 76,0-5-2496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10698,'0'0'11083,"72"2"-10315,-35-2-479,9 0-225,-3-3-321,0-7-1889,-2-2-3683,-8-1-6375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17457,'0'0'8968,"-8"64"-7847,4-37-320,2-1-513,2 0-256,0-3-128,5-7-1121,5-5-1634,0-9-1441,3-2-2851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6790,'0'0'14483,"0"11"-12790,42 341 2835,-22-216-4444,-16-124-172,-3-32-162,-2-35-399,-3 32-81,-2 0 0,-1 1 0,0 0 0,-14-28 0,4 10-51,16 39 1053,12 2 401,-4 1-623,0-1 0,0 0 0,0 0 0,0 0 0,1-1 0,-1 0 0,0 0 0,0-1 1,0 0-1,0 0 0,0 0 0,0-1 0,0 0 0,0-1 0,-1 0 0,1 0 0,-1 0 1,1-1-1,-1 1 0,0-2 0,-1 1 0,1 0 0,-1-1 0,0 0 0,0-1 0,0 1 1,-1-1-1,0 0 0,0 0 0,3-7 0,7-12-44,-1-1 0,-1 0 1,-1-1-1,-2 0 0,10-45 0,-29 131 1001,2 1 0,3 0 0,3 0 0,6 71-1,8-65-708,-12-64-297,1 1 1,-1 0 0,1-1 0,0 1 0,0-1-1,0 1 1,0-1 0,1 0 0,-1 1-1,0-1 1,1 0 0,0 0 0,-1 0 0,1 0-1,0 0 1,0 0 0,0 0 0,1-1-1,-1 1 1,0-1 0,4 2 0,-6-3-10,1 0-1,0 0 1,-1 0 0,1 0 0,0-1 0,-1 1-1,1 0 1,-1 0 0,1 0 0,0-1 0,-1 1-1,1 0 1,-1-1 0,1 1 0,-1 0 0,1-1-1,-1 1 1,1-1 0,-1 1 0,1-1 0,-1 1-1,0-1 1,1 1 0,-1-1 0,0 1 0,1-1-1,-1 1 1,0-1 0,0 0 0,0 1 0,1-1-1,-1 1 1,0-1 0,0 0 0,0 1 0,0-1-1,0 0 1,0 0 0,-1-33-212,1 26 173,-1-1 19,-1 0 0,0 0 0,0 1 1,-1-1-1,-1 0 0,1 1 0,-1 0 0,0 0 1,-1 0-1,0 0 0,0 0 0,-1 1 1,0 0-1,0 1 0,-1-1 0,0 1 1,0 0-1,0 1 0,-13-8 0,26 15 26,-1 0-1,1-1 1,-1 1-1,1-1 1,0 0-1,-1-1 1,1 1-1,0-1 1,0-1-1,-1 1 1,1-1-1,0 0 1,-1 0-1,1 0 1,10-5-1,-7 2-6,0-1-1,0 0 0,-1 0 0,0-1 0,0 0 1,0 0-1,-1-1 0,13-14 0,-11 10 0,0-1 1,-1 0-1,0 0 0,-1-1 0,0 0 0,-1 0 0,0-1 0,-1 1 1,-1-1-1,0 0 0,-1-1 0,3-28 0,-6 43 9,0 0-1,0 0 1,0 0 0,0 0-1,0-1 1,0 1 0,0 0-1,0 0 1,1 0 0,-1 0-1,0 0 1,0 0-1,0-1 1,0 1 0,0 0-1,0 0 1,0 0 0,0 0-1,0 0 1,0 0 0,0-1-1,0 1 1,0 0 0,0 0-1,0 0 1,0 0-1,0 0 1,-1 0 0,1-1-1,0 1 1,0 0 0,0 0-1,0 0 1,0 0 0,0 0-1,0 0 1,0 0 0,0 0-1,0-1 1,-1 1-1,1 0 1,0 0 0,0 0-1,0 0 1,0 0 0,0 0-1,0 0 1,0 0 0,-1 0-1,1 0 1,0 0 0,0 0-1,0 0 1,0 0-1,0 0 1,-1 0 0,1 0-1,0 0 1,0 0 0,0 0-1,0 0 1,0 0 0,0 0-1,-1 0 1,-6 11-78,-7 18 59,7-7 221,1-1 0,1 1 0,1 0 0,1 0 0,1 1 0,1-1 0,1 1 0,0-1 0,2 0-1,6 28 1,-7-46-190,0 0-1,0 0 1,0 0-1,1 0 1,0 0 0,-1 0-1,2-1 1,-1 1-1,0-1 1,1 0-1,-1 1 1,1-1-1,0 0 1,0 0-1,0-1 1,1 1-1,-1-1 1,1 1-1,-1-1 1,1 0-1,0 0 1,0-1-1,0 1 1,0-1-1,0 0 1,0 0-1,0 0 1,0-1 0,0 1-1,0-1 1,0 0-1,1 0 1,-1-1-1,0 1 1,0-1-1,8-2 1,-2 0-21,0 0 0,0-1 0,0 0 0,0-1 0,0 0 0,-1 0 0,0-1 1,0-1-1,-1 1 0,1-1 0,-1-1 0,-1 0 0,9-10 0,-6 4-271,-1-1-1,0 0 0,13-32 1,-21 45 190,-6 43 390,1-20-80,1-11-98,0 1 0,1-1 0,0 1 0,1-1 0,1 1 0,-1 0 0,2-1 0,2 22 0,-3-32-150,0 1 0,0-1 0,0 0 0,1 1 0,-1-1 0,0 1 0,0-1 0,0 0 0,1 1 0,-1-1 0,0 0 0,0 1 0,1-1 0,-1 0 0,0 1 1,1-1-1,-1 0 0,0 0 0,1 0 0,-1 1 0,1-1 0,-1 0 0,0 0 0,1 0 0,-1 0 0,1 1 0,-1-1 0,0 0 0,1 0 0,-1 0 0,1 0 0,-1 0 0,1 0 0,-1 0 0,0 0 0,1-1 0,-1 1 0,1 0 0,-1 0 0,1 0 0,-1 0 0,0 0 0,1-1 0,-1 1 1,0 0-1,1 0 0,-1-1 0,0 1 0,1 0 0,-1-1 0,0 1 0,0 0 0,1-1 0,-1 1 0,0-1 0,15-20-3762,-8-10-2434,-2-5-4435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8584,'0'0'15118,"13"60"-14989,10-44-546,0 0-1857,7-1-3011,1-2-4292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18 299 6534,'0'0'11702,"-1"9"-8835,-3 6-2097,1-6-134,0 0 0,1 0 1,0 1-1,1-1 0,0 0 0,0 1 0,1-1 0,0 0 1,3 16-1,-2-24-621,0 0 1,0 1 0,0-1 0,1 0-1,-1 0 1,0 1 0,1-1 0,-1 0-1,1 0 1,-1-1 0,1 1-1,0 0 1,-1-1 0,1 1 0,0 0-1,-1-1 1,1 0 0,0 1 0,0-1-1,-1 0 1,1 0 0,0 0-1,0 0 1,0 0 0,-1-1 0,1 1-1,0-1 1,0 1 0,-1-1-1,1 1 1,2-2 0,3-1-30,-1 1 0,1-1 0,-1 0 0,0 0 0,0-1 0,11-8 0,-3-2-145,-1-1 0,-1-1 0,0 0 0,-1 0 0,0-2 0,-2 1-1,0-1 1,10-28 0,-10 18 33,0-1 1,-2 0-1,-1-1 0,5-57 1,-11 85 123,0 0 1,0 1-1,0-1 1,0 0 0,0 0-1,0 1 1,0-1-1,0 0 1,-1 1-1,1-1 1,-1 1-1,1-1 1,-1 0-1,0 1 1,0-1-1,-1-2 1,1 4 8,1 0 1,-1-1-1,0 1 1,1 0-1,-1-1 1,0 1-1,1 0 1,-1 0-1,0 0 1,0-1-1,1 1 1,-1 0-1,0 0 1,0 0-1,1 0 1,-1 0-1,0 1 0,1-1 1,-1 0-1,0 0 1,0 0-1,1 1 1,-1-1-1,0 0 1,0 1-1,-5 2 50,1 1 0,0-1 0,0 1 0,1 0 0,-1 1 0,1-1 0,-5 6-1,-2 5 168,1 1 0,0 0 0,0 1-1,2-1 1,-7 20 0,12-28-132,0 1 0,0 0 1,1 0-1,0 0 0,0 0 0,1 0 0,1 0 1,-1 0-1,2 0 0,-1 1 0,1-1 0,3 12 0,-3-18-229,0 0 0,1 0 0,-1-1-1,1 1 1,0 0 0,0-1-1,0 1 1,0-1 0,0 0-1,1 0 1,-1 0 0,1 0-1,-1 0 1,1 0 0,0-1 0,-1 1-1,1-1 1,0 0 0,5 2-1,68 14-4938,-28-7 2633,-41-8 836,8 2-6032,-11-4 3010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16752,'0'0'11942,"8"-5"-10928,29-10-256,-24 11-760,-1-1 1,0-1-1,0 0 0,0 0 0,11-9 0,-22 15-54,-1-1 0,1 0-1,0 1 1,0-1 0,-1 0-1,1 0 1,0 1 0,-1-1-1,1 0 1,0 0 0,-1 0-1,0 0 1,1 0-1,-1 0 1,1 0 0,-1 0-1,0 0 1,0-1 0,-9-7-443,5 8 482,0 1-1,0-1 1,0 1 0,0 0-1,0 0 1,0 0 0,-7 1-1,4 1 71,0 1 0,0 0 0,1 0 0,-1 0 0,1 1 0,0 0 1,0 0-1,0 1 0,0 0 0,1 0 0,-1 0 0,1 0 0,1 1 0,-6 7 0,7-9-5,1-1 0,-1 1 0,1 0 0,-1 0 0,1 0 0,1 0 0,-1 0 0,0 0 0,1 0 0,0 1 0,0-1 0,0 1 0,1-1 0,-1 0 0,1 1 0,0-1 0,0 1 0,1-1 1,-1 1-1,1-1 0,0 1 0,0-1 0,1 0 0,2 7 0,-2-8-119,1 0 1,-1-1-1,0 1 1,1-1 0,0 1-1,-1-1 1,1 0-1,0 0 1,0 0 0,0-1-1,1 1 1,-1-1-1,0 1 1,0-1-1,1 0 1,-1 0 0,1-1-1,-1 1 1,1-1-1,-1 0 1,1 0-1,-1 0 1,1 0 0,-1 0-1,1-1 1,-1 1-1,1-1 1,3-2 0,3 1-1020,0-2 1,0 1 0,0-1-1,0-1 1,-1 0 0,0 0-1,0-1 1,10-7 0,13-17-5125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14029,'0'0'11259,"-6"9"-9828,4-6-1359,-25 41 1019,26-43-1119,0 1 1,0-1-1,1 1 0,-1-1 1,1 1-1,-1-1 0,1 1 1,-1 0-1,1-1 0,0 1 1,0-1-1,0 1 0,0 0 1,0-1-1,0 1 1,0 0-1,1-1 0,-1 1 1,1-1-1,-1 1 0,1 0 1,-1-1-1,1 1 0,0-1 1,0 0-1,0 1 0,0-1 1,0 0-1,0 1 0,0-1 1,0 0-1,3 2 1,9 4-1197,0-1 0,0 0 1,1-1-1,0-1 1,17 4-1,43 15 1252,-73-22 110,0-1 0,0 0 0,0 1 0,0-1 0,0 1 0,0-1 0,0 1 1,0-1-1,0 1 0,0-1 0,-1 1 0,1 0 0,0 0 0,0-1 0,0 1 0,-1 0 0,1 0 0,-1 0 0,1 0 0,0 0 0,-1 0 1,0 0-1,1 0 0,-1 0 0,0 0 0,1 0 0,-1 0 0,0 0 0,0 0 0,0 1 0,0-1 0,0 0 0,0 0 0,0 0 0,0 0 1,0 0-1,-1 0 0,1 0 0,0 0 0,-1 0 0,1 0 0,-1 0 0,1 0 0,-1 0 0,1 0 0,-1 0 0,0 0 0,0 0 0,1-1 1,-1 1-1,0 0 0,0 0 0,0-1 0,0 1 0,0-1 0,-1 2 0,-6 4 325,0 0 0,-1 0 0,0-1 0,-14 7 1,7-5-268,1-1 1,-32 7 0,-5-8-3542,28-5-2762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42 17104,'0'0'3070,"-4"14"-2083,3-7-919,-21 111 860,20-106-775,1 0 1,0 0-1,1 0 0,0 0 1,1 0-1,0 0 0,1 0 1,7 23-1,-8-32-124,1 1 0,0-1 0,0 0-1,1 0 1,-1 1 0,0-2 0,1 1 0,0 0 0,0 0 0,0-1 0,0 0 0,0 1-1,0-1 1,1 0 0,-1-1 0,0 1 0,1-1 0,0 1 0,-1-1 0,1 0 0,0 0-1,0-1 1,0 1 0,-1-1 0,1 0 0,0 0 0,0 0 0,0 0 0,0-1 0,4 0-1,3-1 11,-1-1 0,1 0-1,-1 0 1,1-1-1,-1 0 1,-1-1-1,1 0 1,0-1 0,12-10-1,-8 5-38,-1-1-1,-1-1 0,0-1 1,-1 1-1,12-20 0,-17 25-96,-1 0-1,0-1 0,-1 0 1,0 0-1,0-1 0,-1 1 1,-1-1-1,1 0 0,-1 1 0,1-17 1,-4 58-125,0-10 260,1 0 0,0 0 0,2-1-1,0 1 1,8 26 0,-9-43 52,0-1 0,1 0 0,-1 0 1,1 0-1,0 0 0,0 0 0,1 0 0,-1-1 0,1 1 0,0-1 0,-1 1 0,2-1 0,-1 0 1,0 0-1,1-1 0,-1 1 0,1-1 0,0 1 0,0-1 0,0 0 0,0-1 0,0 1 1,0-1-1,0 1 0,0-1 0,1-1 0,-1 1 0,1 0 0,-1-1 0,0 0 0,1 0 0,6-2 1,-6 2 17,0-1 0,1-1 0,-1 1 0,0-1 1,-1 0-1,1 0 0,0-1 0,0 1 1,-1-1-1,0 0 0,1 0 0,-1 0 0,0-1 1,-1 0-1,1 0 0,-1 0 0,1 0 1,-1 0-1,0 0 0,-1-1 0,1 0 0,-1 1 1,0-1-1,0 0 0,2-8 0,1-6-19,0 1 0,-1-1 0,-1 0 0,-1 0 0,0-34 0,-3 41-124,0 1 1,0 0-1,-1-1 0,-3-11 1,4 20-137,0-1 0,0 1 1,-1-1-1,1 1 0,-1 0 1,1 0-1,-1 0 0,0-1 0,0 2 1,-1-1-1,1 0 0,-1 0 1,1 1-1,-1-1 0,0 1 1,-4-3-1,6 5 50,1-1-1,-1 1 1,1 0 0,-1 0-1,1-1 1,-1 1 0,1 0-1,-1 0 1,1 0 0,-1 0 0,1 0-1,-1 0 1,0 0 0,1 0-1,-1 0 1,1 0 0,-1 0-1,1 0 1,-1 0 0,1 0 0,-1 0-1,1 1 1,-1-1 0,1 0-1,-1 0 1,1 1 0,-1-1-1,1 0 1,-1 0 0,1 1-1,-1-1 1,1 1 0,0-1 0,-1 0-1,1 1 1,-7 25-3460,11 27-4604,9-21 1747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83 6534,'0'0'8189,"1"-8"-4190,0 5-3764,-1 0 1,0 1-1,0-1 0,0 0 1,0 0-1,0 1 1,0-1-1,-1 0 1,1 1-1,-1-1 1,0 0-1,0 1 0,-1-3 1,0 3-146,1 1 1,0 0-1,-1-1 1,1 1-1,-1 0 1,1 0-1,-1 0 1,1 0-1,-1 0 1,0 1-1,0-1 0,1 0 1,-1 1-1,0-1 1,0 1-1,0 0 1,1-1-1,-1 1 1,0 0-1,0 0 1,0 0-1,0 1 1,0-1-1,0 0 1,1 1-1,-4 0 0,1 0-42,1 0 0,-1 1 0,1-1 0,-1 1 0,1 0 0,-1-1 0,1 1-1,0 1 1,0-1 0,0 0 0,0 1 0,1 0 0,-1-1 0,1 1 0,-1 0-1,1 0 1,0 0 0,0 1 0,0-1 0,1 1 0,-1-1 0,1 1 0,0-1-1,0 1 1,0 0 0,0-1 0,1 1 0,0 0 0,-1 0 0,1 3 0,1-6-45,-1 1 1,1-1-1,-1 0 1,1 0-1,0 0 1,-1 0 0,1 0-1,0 0 1,0 0-1,0 0 1,0 0-1,0 0 1,0 0 0,0 0-1,0-1 1,0 1-1,0 0 1,0-1-1,0 1 1,0-1 0,1 1-1,-1-1 1,0 0-1,0 0 1,1 1-1,-1-1 1,0 0 0,0 0-1,1 0 1,1 0-1,44-4-135,-38 1-36,0-1-1,0 1 0,0-2 1,0 1-1,-1-1 1,1 0-1,-1-1 0,-1 0 1,12-10-1,-9 6-1830,-1 0-1,0-1 1,10-15-1,-10 11-3861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104 308 13549,'0'0'1302,"-9"-4"-223,7 3-1023,1 0 0,-1 0 0,0 0 0,0 0 0,0 0 0,0 0 0,0 1 0,0-1 0,0 1 0,0-1 0,0 1 0,-1 0 0,1 0 0,0 0 1,0 0-1,0 0 0,0 0 0,0 1 0,0-1 0,0 1 0,0-1 0,0 1 0,0 0 0,0 0 0,0 0 0,0 0 0,0 0 0,0 0 0,1 1 0,-1-1 0,1 0 0,-1 1 0,1 0 1,-1-1-1,1 1 0,0 0 0,0-1 0,0 1 0,0 0 0,0 0 0,0 0 0,0 0 0,0 2 0,-2 4 328,0-1-1,0 0 1,1 0 0,0 1-1,0 0 1,-1 12 0,3-18-330,0-1 1,0 1 0,-1 0 0,1 0 0,0 0 0,1 0-1,-1-1 1,0 1 0,0 0 0,1 0 0,-1 0 0,1-1-1,-1 1 1,1 0 0,0-1 0,0 1 0,0-1 0,0 1-1,0-1 1,0 1 0,0-1 0,1 1 0,-1-1 0,0 0-1,1 0 1,-1 0 0,1 0 0,-1 0 0,1 0-1,-1 0 1,1 0 0,2 0 0,2 0-37,0 0 1,0 0-1,0-1 0,0 1 0,0-1 1,0-1-1,-1 1 0,1-1 0,0 0 1,0-1-1,0 1 0,-1-1 0,9-4 1,-5 1-108,1 0 1,-1-1 0,-1 0 0,1-1 0,-1 0 0,0 0 0,8-9-1,-4 1-100,0-1 0,0 0-1,-2 0 1,0-1 0,-1-1-1,0 0 1,10-35-1,-12 30 219,5-47 0,-11 63-108,-1-1 0,1 0 0,-1 0 0,-1 1 0,1-1 0,-1 0 0,-1 1 0,1-1 0,-1 1 0,-3-9 0,4 15 53,1 0 0,-1-1 1,0 1-1,1 0 0,-1 0 0,0-1 0,0 1 0,0 0 1,0 0-1,0 0 0,0 0 0,0 0 0,0 0 0,-1 0 1,1 1-1,0-1 0,0 0 0,-1 1 0,1-1 0,0 1 1,-1-1-1,1 1 0,-1-1 0,1 1 0,-1 0 0,-1 0 1,0 0 27,0 1 0,1 0 0,-1-1 0,0 1 0,0 1 0,0-1 0,1 0 1,-1 1-1,0-1 0,1 1 0,0 0 0,-3 2 0,-7 6 207,1 1 0,1 1 0,-15 21 0,14-20 257,1 0 1,1 1 0,1 1-1,0 0 1,0 0 0,2 0-1,0 1 1,1-1-1,0 2 1,1-1 0,-3 30-1,7-45-456,0 1-1,0 0 0,0-1 0,1 1 0,-1-1 0,0 1 0,1-1 1,-1 1-1,1-1 0,-1 1 0,1-1 0,0 1 0,-1-1 0,1 0 0,0 1 1,0-1-1,0 0 0,0 0 0,0 0 0,0 0 0,1 1 0,-1-2 0,0 1 1,1 0-1,-1 0 0,2 1 0,2-1-56,-1 1 0,1-1 0,-1 0 0,1-1 0,-1 1-1,1-1 1,-1 0 0,1 0 0,5-1 0,9-1-973,-1-2 1,0 0-1,30-11 1,-3-1-2980,-3 1-2017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3331,'0'0'961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15535,'0'0'1788,"-8"0"-309,2 1-1328,0 0-1,0 1 1,-1-1 0,1 1 0,0 0 0,1 1-1,-1-1 1,0 1 0,1 0 0,-1 1 0,1-1 0,0 1-1,0 0 1,0 0 0,1 1 0,0-1 0,0 1-1,0 0 1,-6 10 0,-5 7 321,1 0 0,2 1 0,-18 41 0,25-50-173,0-1 1,1 0-1,0 1 0,2 0 0,-1 0 0,2 0 0,0 0 0,1 23 0,0-35-273,1 0 0,-1 1-1,1-1 1,0 0 0,0 0-1,0 0 1,0 0 0,0 0-1,1 0 1,-1 0 0,0 0-1,1 0 1,0-1 0,-1 1-1,1-1 1,0 1 0,0-1-1,0 1 1,0-1 0,0 0-1,0 0 1,0 0 0,0 0-1,0-1 1,1 1 0,-1 0-1,0-1 1,0 0 0,1 1 0,-1-1-1,0 0 1,1 0 0,-1 0-1,0-1 1,1 1 0,3-1-1,-1 0-11,-1 1-1,1-1 1,0 0-1,-1-1 1,1 1-1,-1-1 1,0 1-1,1-1 1,-1-1-1,0 1 1,0 0-1,0-1 1,-1 0-1,1 0 1,-1 0-1,1-1 1,-1 1-1,3-5 1,-4 6-7,-1 0 1,0 0 0,0 0-1,0-1 1,0 1-1,0 0 1,0 0-1,-1-1 1,1 1 0,-1 0-1,0-1 1,1 1-1,-1-1 1,0 1-1,-1 0 1,1-1 0,0 1-1,-1-1 1,1 1-1,-1 0 1,0-1-1,1 1 1,-1 0 0,0 0-1,-2-3 1,0 2-11,1 1 0,0 0 1,-1 0-1,1 1 0,-1-1 0,1 0 1,-1 1-1,0-1 0,0 1 0,0 0 1,1 0-1,-1 0 0,0 1 0,-1-1 1,1 1-1,-5-1 0,3 1 12,0 0 0,1 0 0,-1 1 0,0-1 1,1 1-1,-1 0 0,1 0 0,-1 0 0,1 1 0,-1 0 0,-5 3 0,8-4 17,0 0-1,1 0 1,-1 1-1,0-1 1,1 0-1,-1 1 1,1-1 0,0 1-1,-1-1 1,1 1-1,0-1 1,0 1-1,0 0 1,0 0-1,0 0 1,1 0-1,-1-1 1,1 1 0,-1 0-1,1 0 1,-1 0-1,1 0 1,0 0-1,0 0 1,0 4-1,1-5-10,-1 0 1,0-1-1,1 1 0,-1 0 0,1-1 0,-1 1 0,1-1 0,-1 1 0,1-1 1,0 1-1,-1-1 0,1 1 0,0-1 0,-1 1 0,1-1 0,0 0 0,-1 1 1,1-1-1,0 0 0,0 0 0,0 1 0,-1-1 0,1 0 0,0 0 0,0 0 0,-1 0 1,2 0-1,28-1 126,-24 1-92,11-2-90,1-1 0,-1-1 0,0-1 1,0 0-1,0-2 0,-1 1 0,0-2 0,20-12 0,1 1-461,-37 19 500,0 0 1,0 0-1,-1 0 0,1 0 0,0 1 1,0-1-1,0 0 0,0 0 0,0 0 1,0 0-1,0 1 0,0-1 1,0 0-1,0 0 0,0 0 0,0 1 1,0-1-1,0 0 0,0 0 0,0 0 1,0 1-1,0-1 0,0 0 0,0 0 1,0 0-1,0 0 0,0 1 0,1-1 1,-1 0-1,0 0 0,0 0 1,0 0-1,0 1 0,0-1 0,0 0 1,1 0-1,-1 0 0,0 0 0,0 0 1,0 0-1,0 0 0,0 0 0,1 1 1,-1-1-1,0 0 0,0 0 0,0 0 1,1 0-1,-1 0 0,0 0 1,0 0-1,0 0 0,1 0 0,-1 0 1,0 0-1,0 0 0,0 0 0,0 0 1,1 0-1,-1-1 0,0 1 0,0 0 1,1 0-1,-2 1 1,-4 14 247,-1 0 0,-17 28 0,-10 27 214,31-65-620,0 0 0,0 1 0,1 0 0,0-1 0,0 1 1,1 0-1,-1-1 0,1 1 0,0 0 0,2 10 0,4-8-4308,8-6-4153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16111,'0'0'1201,"-4"8"219,3-6-1381,-3 6 490,0 1 0,0 0 0,1 1-1,-4 16 1,7-23-459,-1-1-1,1 1 1,0-1-1,0 1 1,0 0-1,0-1 1,0 1-1,0-1 1,1 1-1,-1-1 1,1 1-1,-1-1 1,1 1-1,0-1 1,0 0-1,0 1 0,1-1 1,-1 0-1,1 0 1,-1 0-1,1 0 1,-1 0-1,1 0 1,0 0-1,0-1 1,0 1-1,4 2 1,10 4-282,1-1 0,1-1 0,-1-1 0,1 0 0,0-1 0,19 1 0,34 9-301,-70-14 514,0 0 0,-1 0-1,1 0 1,-1 0 0,1 0-1,-1 0 1,1 0 0,-1 0-1,1 0 1,-1 1 0,1-1-1,-1 0 1,1 0 0,-1 0-1,1 1 1,-1-1 0,1 0-1,-1 1 1,0-1 0,1 0-1,-1 1 1,1-1 0,-1 1-1,0-1 1,1 0 0,-1 1 0,0-1-1,0 1 1,1-1 0,-1 1-1,0-1 1,0 1 0,0-1-1,0 1 1,0-1 0,1 1-1,-1-1 1,0 1 0,0 0-1,0-1 1,0 1 0,-1-1-1,1 1 1,0-1 0,0 1-1,0-1 1,0 1 0,0-1-1,-1 1 1,1-1 0,0 1-1,-1-1 1,1 1 0,0-1-1,-1 0 1,1 1 0,0-1 0,-1 1-1,1-1 1,-1 0 0,1 1-1,0-1 1,-1 0 0,1 0-1,-1 1 1,1-1 0,-1 0-1,0 0 1,-35 21 214,32-19-168,-7 4 162,0 0 1,-1-1 0,1-1 0,-1 0 0,0 0 0,0-1 0,-1-1 0,1 0 0,-23 0 0,35-2-243,-1 0 1,0-1 0,0 1-1,1-1 1,-1 1-1,0-1 1,0 1 0,1-1-1,-1 1 1,1-1-1,-1 0 1,1 1 0,-1-1-1,1 0 1,-1 1-1,1-1 1,-1 0 0,1 0-1,0 0 1,-1 1-1,1-1 1,0 0-1,0 0 1,0 0 0,0 0-1,-1 0 1,1 1-1,1-2 1,-1-31-2201,1 25 1199,4-36-5601,10-9-5110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15278,'0'0'3022,"0"12"-748,0 7-1688,-1 22 646,2 0 0,1-1-1,2 1 1,2 0-1,18 67 1,-19-95-1181,-1-1-32,0 0-1,1-1 1,0 1-1,0-1 1,2 0 0,8 13-1,-14-23-13,-1-1 0,0 0 0,0 0 0,0 1 0,1-1 0,-1 0 0,0 1 0,1-1 0,-1 0 0,0 0 0,0 0 0,1 1 0,-1-1 0,0 0 0,1 0 0,-1 0 0,1 0 0,-1 0 0,0 0 0,1 0 0,-1 0 0,0 0 0,1 0 0,-1 0 0,0 0 0,1 0 0,-1 0 0,1 0 0,-1 0 0,0 0 0,1 0 0,-1 0 0,0 0 0,1 0 0,-1-1 0,0 1 0,1 0 0,8-17 35,0-28-278,-8 40 155,3-32-387,1-10-1122,-2 37 1036,1 15 532,-3-1 113,0 0 1,0 0-1,1 0 0,0 0 1,0 0-1,0 0 0,0 0 1,1-1-1,-1 1 0,1-1 1,0 1-1,0-1 0,0 0 0,0 0 1,1 0-1,5 3 0,-3-3-37,1 0 0,-1 0 0,1 0-1,0-1 1,0 0 0,0 0 0,0-1-1,0 0 1,10 0 0,-2-1-43,0 0 1,0-2-1,0 1 0,0-2 1,0 0-1,-1-1 1,1 0-1,-1-1 1,15-8-1,120-84-265,-149 96 259,1 1 0,-1 0 0,1 0 0,-1-1 0,1 1 0,-1 0 0,1 0 0,-1-1 0,1 1 0,-1 0 0,1 0 0,-1 0 0,1 0 0,-1 0 0,1 0 0,-1 0 0,1 0 0,-1 0 0,1 0 0,-1 0 0,1 0 0,-1 0 0,1 0 0,-1 1 0,1-1 0,-1 0 0,1 0 0,-1 1 0,1-1 0,-1 0 0,1 1 0,-1-1 0,0 0 0,1 1 0,-1-1 0,0 0 0,1 1 0,-1-1 0,0 1 0,1-1 0,-1 1 0,8 30 509,-7-28-409,-1 1 0,1 0 0,0-1 0,-1 1 0,2-1 0,-1 1 0,0-1 0,1 0 0,-1 1 0,1-1 0,4 5-1,-2-5-66,1-1 0,-1 0 0,1 0 0,-1 0 0,1 0 0,0-1 0,-1 0 0,1 0 0,0 0 0,0 0 0,0-1 0,0 0 0,0 0 0,0 0 0,-1-1 0,9-1 0,9-3-206,1 0 0,22-9 0,-3-1-357,-12 3 763,0 2-1,1 1 0,0 1 1,1 2-1,-1 1 1,34 0-1,-54 5-154,-4 0-173,0 0 0,0 0-1,0-1 1,0 1-1,0-2 1,9-2 0,-12 3-681,-1-1 1,1 0-1,-1 0 1,0 0-1,0 0 1,0 0-1,0-1 0,0 1 1,2-4-1,16-18-11782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7079,'0'0'12193,"5"-10"-9909,-4 6-2155,1 0-1,-1 0 0,1 0 0,0 0 0,0 1 0,1-1 0,-1 1 0,1 0 0,0-1 1,-1 1-1,1 0 0,1 0 0,-1 1 0,0-1 0,1 1 0,-1 0 0,1 0 1,0 0-1,0 0 0,0 0 0,0 1 0,0 0 0,0 0 0,0 0 0,0 0 1,5 0-1,-2 1-78,1-1 0,-1 1 0,1 0 0,0 0 0,-1 1 0,1 0 0,-1 0 0,9 4 0,-13-4-66,-1 0 0,1 0-1,-1 1 1,1-1 0,-1 1-1,0-1 1,1 1 0,-1 0-1,0 0 1,0 0 0,0 0-1,-1 1 1,1-1 0,0 0 0,-1 1-1,0-1 1,1 1 0,-1 0-1,0-1 1,-1 1 0,1 0-1,0-1 1,-1 1 0,1 5-1,-1 3 12,0 0-1,0-1 0,-1 1 0,-1-1 0,0 1 1,0-1-1,-1 0 0,-1 0 0,1 0 0,-2 0 1,-7 13-1,5-9 14,1 0 1,0 0-1,1 1 1,-4 19 0,9-34-16,0 1 0,0-1 0,0 1 1,0-1-1,1 1 0,-1-1 1,0 1-1,0-1 0,0 1 0,1-1 1,-1 1-1,0-1 0,0 0 0,1 1 1,-1-1-1,1 1 0,-1-1 1,0 0-1,1 1 0,-1-1 0,1 0 1,-1 0-1,0 1 0,1-1 0,-1 0 1,1 0-1,-1 0 0,1 1 1,-1-1-1,1 0 0,-1 0 0,1 0 1,-1 0-1,1 0 0,-1 0 0,1 0 1,-1 0-1,1 0 0,-1 0 0,1 0 1,-1 0-1,1-1 0,-1 1 1,1 0-1,0-1 0,27-6-303,-5-2-721,0-2 0,-1-1 0,26-18-1,24-22-6688,-24 13-1003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 5573,'-9'1'7602,"2"1"-7186,-1 0 0,1 0 0,-1 1 1,1 0-1,0 0 0,0 0 0,0 1 0,1 0 0,-1 1 0,1 0 0,0 0 0,0 0 1,1 1-1,-1-1 0,1 1 0,0 1 0,1-1 0,-7 11 0,8-11-190,0-1 0,0 1 0,0 0-1,1 0 1,0 0 0,0 0 0,0 0 0,1 1-1,0-1 1,0 0 0,0 10 0,1-14-170,1-1 1,-1 1-1,0-1 0,1 0 1,-1 0-1,0 1 1,1-1-1,0 0 1,-1 0-1,1 1 0,0-1 1,0 0-1,-1 0 1,1 0-1,0 0 1,0 0-1,0 0 0,0 0 1,0 0-1,1-1 1,1 2-1,0-1-28,0 0-1,0 0 1,0 0-1,0-1 0,1 0 1,-1 1-1,0-1 1,0 0-1,1 0 1,-1-1-1,0 1 1,7-2-1,3-2 34,0-1 0,0 0-1,0-1 1,-1 0 0,1 0 0,-1-2-1,20-15 1,-26 19-6,-1-1 0,0 1 0,1-1 0,-2 0-1,1 0 1,0 0 0,-1-1 0,0 0 0,0 0 0,-1 0 0,0 0 0,0 0-1,0-1 1,-1 1 0,0-1 0,0 0 0,1-10 0,-3 16-97,0-1 1,0 1 0,0 0-1,0-1 1,-1 1 0,1 0-1,0-1 1,-1 1 0,1 0-1,-1 0 1,1-1 0,-1 1-1,0 0 1,0 0-1,1 0 1,-1 0 0,0 0-1,0 0 1,0 0 0,0 0-1,0 0 1,0 0 0,-1 0-1,1 1 1,0-1 0,0 1-1,0-1 1,-1 1 0,1-1-1,0 1 1,-1-1-1,1 1 1,0 0 0,-1 0-1,1 0 1,0 0 0,-1 0-1,1 0 1,0 0 0,-1 0-1,1 1 1,0-1 0,-1 0-1,1 1 1,0-1 0,-1 1-1,1-1 1,0 1-1,0 0 1,0 0 0,0-1-1,0 1 1,0 0 0,0 0-1,0 0 1,0 0 0,0 0-1,0 0 1,0 1 0,1-1-1,-1 0 1,0 0 0,1 0-1,-1 1 1,1-1-1,-1 2 1,0 1-396,0 0-1,0 1 1,0-1-1,0 0 1,1 1-1,-1-1 1,1 1-1,0-1 1,1 1-1,-1-1 1,1 1-1,2 6 1,-2-9 54,0 0 0,0 0 0,0 0 0,0 0 0,0 0 0,1 0 0,-1 0-1,1 0 1,-1-1 0,1 1 0,0-1 0,0 1 0,-1-1 0,1 1 0,0-1 0,0 0 0,1 0 0,-1 0 0,0 0 0,0-1 0,0 1 0,1-1 0,-1 1-1,0-1 1,4 1 0,17-1-3930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2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31 9033,'0'0'13666,"-9"2"-12935,3 0-589,1 0 0,0 0-1,0 0 1,0 0 0,0 1 0,1 0-1,-1 0 1,1 1 0,-1-1 0,1 1-1,0 0 1,1 0 0,-1 0 0,1 0-1,0 1 1,0-1 0,0 1 0,0 0-1,1 0 1,0 0 0,0 0 0,0 1-1,1-1 1,-1 0 0,1 1 0,1-1-1,-1 1 1,1 9 0,0-14-129,0-1 0,0 1 0,0 0 0,0 0-1,0 0 1,0 0 0,1 0 0,-1 0 0,0-1 0,0 1 0,1 0 0,-1 0 0,1 0 0,-1-1 0,1 1 0,-1 0 0,1 0 0,-1-1 0,1 1 0,-1-1 0,1 1 0,0 0 0,0-1 0,-1 1 0,1-1 0,0 1-1,0-1 1,1 1 0,0-1 2,1 1-1,0-1 0,-1 1 0,1-1 0,-1 0 0,1 0 0,0 0 0,-1 0 1,1-1-1,2 0 0,1 0 2,0-1 0,0 0 1,-1 0-1,1 0 0,-1 0 1,1-1-1,-1 0 0,9-7 1,-10 6-9,1-1 0,-1 0 0,-1 1 0,1-1 0,-1-1 0,0 1 0,0 0 0,0-1 0,-1 1 0,0-1 0,0 0 0,0 0 0,-1 0 0,0 0 0,0 0 0,0 0 0,-1 0 0,0 0 0,0-1 0,-1 1 0,-1-9 0,1 14-78,1-1 0,-1 1 0,1 0 0,-1 0 0,1 0 0,-1 0-1,0 0 1,0-1 0,1 1 0,-1 0 0,0 1 0,0-1 0,0 0 0,0 0 0,0 0 0,0 0 0,0 1 0,0-1 0,-1 1 0,1-1 0,0 1 0,0-1 0,-1 1 0,1-1-1,0 1 1,0 0 0,-1 0 0,1 0 0,0 0 0,-1 0 0,1 0 0,0 0 0,0 0 0,-1 0 0,1 1 0,0-1 0,-1 0 0,1 1 0,0-1 0,0 1 0,-2 1 0,0 0-403,-1-1 0,1 1 0,0 1 0,0-1 1,0 0-1,0 1 0,1 0 0,-1-1 1,1 1-1,-1 0 0,1 0 0,0 1 1,-2 3-1,-4 31-8885,7-24 2733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15086,'0'0'8430,"-8"8"-8094,3-3-277,0 1-1,0 0 1,0 0-1,1 0 1,-7 13 0,9-16-58,1 0 1,0 0 0,0 0-1,0 0 1,0 0 0,1 0 0,-1 0-1,1 0 1,0 0 0,-1 1 0,2-1-1,-1 0 1,0 0 0,1 0-1,-1 1 1,1-1 0,0 0 0,0 0-1,0 0 1,0 0 0,4 5 0,9 12-316,1-1-1,1 0 1,18 16 0,21 25-1926,-54-59 2190,0 1-1,0-1 1,0 0 0,0 0-1,0 0 1,0 1 0,0-1-1,0 1 1,-1-1 0,1 0 0,0 1-1,-1 0 1,1-1 0,-1 1-1,0-1 1,1 1 0,-1-1-1,0 1 1,0 0 0,0-1-1,0 1 1,0-1 0,0 1-1,-1 0 1,1-1 0,-1 3 0,-1-2 132,1-1 0,-1 1 0,1-1 0,-1 0 0,1 1 0,-1-1 0,0 0 1,0 0-1,0 0 0,1 0 0,-1-1 0,0 1 0,0 0 0,0-1 1,0 1-1,0-1 0,-3 1 0,-1-1 179,1 1 0,0-1 0,0 0 0,-1 0 0,1 0 0,0 0 1,0-1-1,-1 0 0,1-1 0,0 1 0,0-1 0,0 0 0,0 0 0,1 0 0,-8-5 0,10 4-270,-1 0-1,1 0 1,0 0-1,0 0 1,0-1-1,0 1 1,1-1-1,-1 0 1,1 1-1,0-1 1,0 0-1,1 0 1,-1 0 0,1 1-1,-1-1 1,1 0-1,0 0 1,1 0-1,-1 0 1,1 0-1,0 0 1,0 1-1,0-1 1,0 0-1,2-4 1,1 0-91,1-1 1,0 1 0,0 0 0,0 0 0,1 1 0,0-1-1,1 1 1,0 0 0,7-5 0,10-6 103,-20 16 14,0 0-1,0 0 1,0 0-1,0-1 1,-1 1 0,1-1-1,-1 0 1,0 0-1,0-1 1,0 1 0,0-1-1,-1 1 1,1-1-1,-1 0 1,0 0 0,0 0-1,0 0 1,-1 0-1,1 0 1,0-7 0,-2 10 3,-1-1 0,0 1 0,0 0 0,0-1 0,0 1 0,0 0 0,0 0 0,0 0 0,0 0 0,0 0 0,-1 0 0,1 0 0,0 0 0,-1 0 0,1 0 0,-1 1 0,1-1 0,-1 1 0,1-1 0,-1 1 1,1-1-1,-1 1 0,1 0 0,-1 0 0,1 0 0,-1 0 0,0 0 0,1 0 0,-4 1 0,1-1-100,-1 0 0,0 0 0,1 0-1,-1 1 1,0-1 0,1 1 0,-1 0 0,0 1 0,-6 2-1,-1 13-2851,11-3-4195,2-3-556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20499,'0'0'9674,"61"-48"-11308,-35 31-2082,6-1-2658,1-5-10185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4324,'0'0'17291,"9"-7"-16463,3-1-513,1 1 1,0 0-1,0 1 1,0 0-1,1 1 1,0 1-1,0 0 1,0 1-1,25-3 1,-36 6-266,9-1 43,0 0 0,0 1 0,0 1-1,0 0 1,23 5 0,-33-6-101,0 1-1,0 0 0,0 0 0,0 0 0,0 0 0,0 0 1,0 0-1,0 0 0,0 1 0,-1-1 0,1 1 1,-1-1-1,1 1 0,-1 0 0,1-1 0,0 4 0,-1-2-7,0-1 1,0 1-1,0 0 0,-1 0 0,1 0 0,-1 0 0,0 0 0,0-1 0,0 1 0,0 0 0,-1 0 0,1 0 0,-1 0 0,1 0 0,-3 5 0,-1 2 36,-1 0-1,0 0 1,-12 17-1,13-21-75,-1 0 0,1 0 0,1 0 0,-1 0 0,1 1 0,0 0 0,1-1-1,0 1 1,0 0 0,0 0 0,1 1 0,-1 7 0,3-14-45,-1 0 0,1 0 0,0 0 0,-1-1-1,1 1 1,0 0 0,0 0 0,0-1 0,0 1 0,0 0 0,0-1-1,0 1 1,0-1 0,0 1 0,0-1 0,0 0 0,0 0 0,0 1 0,1-1-1,-1 0 1,0 0 0,0 0 0,0 0 0,0 0 0,0 0 0,1 0-1,-1 0 1,0-1 0,2 0 0,39-6-2582,-32 3 1444,0-1 1,-1 0-1,1 0 1,-1-1-1,9-8 1,16-13-3364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35 10186,'0'0'10281,"-10"1"-8935,5 0-1223,0-1 0,0 1 0,1 0 0,-1 0 1,0 1-1,1-1 0,-1 1 0,1 0 0,0 0 1,0 1-1,0-1 0,0 1 0,0 0 0,0 0 1,1 0-1,-1 1 0,1-1 0,0 1 0,0 0 1,0 0-1,0 0 0,1 0 0,0 0 0,0 1 0,-2 5 1,1-3 27,0 1 0,0 0 1,1 0-1,0-1 1,0 2-1,1-1 0,0 0 1,0 0-1,1 0 1,0 0-1,1 1 0,2 11 1,-3-18-140,1 1 1,0-1-1,0 1 1,0-1 0,0 0-1,0 1 1,0-1-1,1 0 1,-1 0-1,1 0 1,0 0 0,-1 0-1,1 0 1,0 0-1,0 0 1,0-1 0,3 2-1,-2-1-6,1-1 1,-1 0-1,0 0 0,1-1 0,-1 1 1,1 0-1,-1-1 0,1 0 0,-1 0 1,1 0-1,-1 0 0,1-1 0,-1 1 1,1-1-1,-1 0 0,4-2 0,0 0-24,-1 0-1,1 0 1,-1-1-1,0 0 0,0 0 1,-1-1-1,1 0 0,-1 0 1,0 0-1,0 0 0,-1-1 1,0 0-1,7-10 0,-2 0 11,-1 0-1,0 0 0,-1-1 1,7-23-1,-13 35-47,1 1 0,-1-1 0,0 0 0,-1 0-1,1 0 1,-1 0 0,0 0 0,0 0 0,0 1-1,-1-1 1,-2-8 0,2 11-32,1 1 0,-1-1 0,0 1-1,0-1 1,0 1 0,0 0 0,-1 0 0,1-1-1,0 1 1,-1 0 0,1 0 0,0 0 0,-1 1-1,1-1 1,-1 0 0,1 0 0,-1 1 0,0-1-1,1 1 1,-1-1 0,0 1 0,1 0 0,-1 0 0,0 0-1,1 0 1,-1 0 0,0 0 0,0 0 0,1 0-1,-1 1 1,0-1 0,1 1 0,-1-1 0,1 1-1,-3 1 1,0-1-372,1 1 0,1-1-1,-1 1 1,0 0 0,0 0 0,1 0-1,-1 0 1,1 0 0,-1 1-1,1-1 1,0 1 0,0 0 0,0 0-1,1-1 1,-1 1 0,1 0-1,-3 6 1,-1 10-4681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8584,'0'0'14750,"13"-2"-13949,30-3-379,-1 1-1,60 4 1,-100 0-425,1-1 0,-1 1 1,0 1-1,0-1 0,0 0 0,0 0 0,0 1 0,0-1 1,0 1-1,0 0 0,0-1 0,0 1 0,0 0 1,-1 0-1,1 0 0,0 1 0,0-1 0,-1 0 1,1 1-1,-1-1 0,1 1 0,-1-1 0,0 1 0,0 0 1,1-1-1,-1 1 0,0 0 0,-1 0 0,1 0 1,0 0-1,0 0 0,-1 0 0,1 0 0,-1 0 0,0 0 1,0 0-1,1 0 0,-1 0 0,-1 0 0,1 1 1,0-1-1,0 0 0,-1 0 0,1 0 0,-1 0 0,-1 2 1,-2 10 2,-1-1 1,-1 0 0,-1-1-1,1 1 1,-13 15 0,14-21 34,0 0 0,0 0 0,1 0 0,0 1 0,0 0 0,1 0-1,0 0 1,0 0 0,1 0 0,-2 16 0,4-23-27,0-1 0,0 1-1,0 0 1,0-1 0,0 1-1,1-1 1,-1 1 0,0 0-1,0-1 1,1 1 0,-1-1-1,0 1 1,1-1 0,-1 1-1,0-1 1,1 1 0,-1-1-1,1 1 1,-1-1 0,1 0 0,-1 1-1,1-1 1,-1 0 0,1 1-1,0-1 1,-1 0 0,1 0-1,-1 0 1,1 0 0,0 1-1,29 0 131,25-13-674,-45 8-157,-1 0 1,1-1-1,-1-1 0,0 1 0,12-12 1,-15 12-946,0 0 1,-1-1 0,0 0 0,8-13 0,5-15-8314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1932 3908,'0'0'1612,"-11"9"1217,-92 76 3417,93-72-4238,15-7-420,-3-6-1484,1 0 0,-1 0 1,0 0-1,1 0 0,-1 0 1,0-1-1,1 1 0,-1-1 0,0 0 1,0 0-1,3-1 0,38-22 793,-1-2 0,65-52 1,-42 29-686,483-367 11,-14 10-72,-136 137-66,-14 11 12,320-238 591,-681 482-518,-11 11-253,-12 3 60,0 0-1,0 1 0,0-1 0,1 0 0,-1 0 1,0 0-1,0 0 0,0 0 0,1 0 0,-1 1 1,0-1-1,0 0 0,0 0 0,0 0 0,0 0 1,1 1-1,-1-1 0,0 0 0,0 0 0,0 0 0,0 1 1,0-1-1,0 0 0,0 0 0,0 0 0,0 1 1,0-1-1,0 0 0,0 0 0,0 1 0,0-1 1,0 0-1,0 0 0,0 1 0,0-1 0,0 0 1,0 0-1,0 0 0,0 1 0,0-1 0,0 0 0,-1 1-136,1-1 0,0 0-1,0 1 1,0-1-1,0 0 1,-1 1 0,1-1-1,0 0 1,0 0-1,-1 1 1,1-1 0,0 0-1,0 0 1,-1 0-1,1 1 1,0-1 0,-1 0-1,1 0 1,0 0-1,-1 0 1,1 0 0,0 1-1,-1-1 1,1 0-1,0 0 1,-1 0 0,1 0-1,-1 0 1,1 0-1,0 0 1,-1 0 0,1 0-1,-1-1 1,0 1-803,-9 0-7034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49:3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4324,'0'0'23025,"10"-1"-22177,2 1-768,0 0-1,0 0 1,0 1 0,-1 1-1,19 4 1,-27-5-82,0-1-1,0 1 1,0 0 0,-1 1 0,1-1-1,0 0 1,-1 1 0,1 0 0,-1 0-1,0-1 1,1 1 0,-1 0 0,4 5-1,-5-5 0,-1 0 0,1 0 0,0 0 0,-1 0 0,1 0 0,-1 0 0,0 0 0,1 0 0,-1 0 0,0 0 0,0 0 0,0 0 0,-1 0 0,1 0 0,0 0 0,-1 0 0,1 0 0,-1 0 0,0 0 0,0 0 0,0-1 0,0 1 0,-2 3 0,-10 16 314,9-16-235,1-1 0,0 1 0,0 0 0,0 0 0,0 1 0,1-1 0,0 0 1,0 1-1,1 0 0,-2 9 0,3-14-103,1 0 0,-1 0 1,1-1-1,0 1 0,-1 0 1,1 0-1,0-1 0,0 1 1,0 0-1,-1-1 0,1 1 1,0-1-1,0 1 0,0-1 1,0 0-1,0 1 0,0-1 1,0 0-1,0 0 0,0 1 1,0-1-1,0 0 0,0 0 1,0 0-1,0 0 0,0 0 1,2-1-1,41 0-2054,-34 0 1279,-7 1 767,0 0 0,1 1 1,-1-1-1,0 1 0,1-1 0,-1 1 1,0 0-1,0 0 0,1 0 1,-1 1-1,0-1 0,0 1 1,0 0-1,2 2 0,-4-3 107,0 0-1,0 0 0,0 0 1,0 0-1,0 0 1,-1 1-1,1-1 0,0 0 1,-1 0-1,1 1 0,-1-1 1,0 0-1,1 1 1,-1-1-1,0 1 0,0-1 1,0 0-1,0 1 0,0-1 1,0 1-1,0-1 1,0 0-1,-1 1 0,1-1 1,0 1-1,-1-1 1,1 0-1,-1 0 0,0 1 1,1-1-1,-1 0 0,0 0 1,0 0-1,0 0 1,0 0-1,0 0 0,0 0 1,-1 1-1,-10 9 96,0-2 0,0 0-1,-1 0 1,0-1 0,-1-1-1,1 0 1,-2 0 0,-14 3-1,26-9-1247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2:3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8872,'0'0'8841,"-62"22"-12813,52-22 801,3 0-5958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2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15983,'0'0'3780,"35"51"-3044,-18-31-255,3 1-321,0-2-96,2-1-32,0-4 32,-2-2 0,3-6-256,-3 1-385,-1-6-447,-1-1-1123,-4 0-1888,-2-9-962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2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6470,'0'0'7015,"-21"58"-4389,10-25-672,-1 6-352,-2 6-449,0 4-577,3 0-352,-1 1-127,2-2-65,3-2 32,2-3-128,4-8-769,1-7-961,0-10-1921,0-11-2179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2:5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10762,'0'0'6887,"0"76"-6727,0-46 0,-6 1-160,2-4 0,1-4-769,1-6-1633,0-8-1153,-2-8-1634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2:5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12524,'0'0'1762,"11"-6"-657,17-6-616,0 1 1,0 2-1,1 0 1,0 2 0,0 1-1,48-3 1,-57 8-413,-9 0-86,-1 1 1,1 0-1,-1 0 1,1 1 0,0 0-1,11 3 1,-20-3 27,0 0 0,0 0 0,0 0 0,0 0 0,0 0 0,0 1 0,0-1 1,0 0-1,-1 1 0,1-1 0,0 1 0,-1 0 0,1 0 0,-1 0 0,0-1 0,0 1 0,0 0 1,1 0-1,-2 1 0,1-1 0,0 0 0,0 0 0,-1 0 0,1 1 0,-1-1 0,0 0 0,0 1 1,0-1-1,0 0 0,0 0 0,0 1 0,0-1 0,-2 4 0,1 0 134,-1 1 0,-1 0 0,1-1-1,-1 0 1,0 0 0,-1 1 0,1-2 0,-1 1-1,0 0 1,-1-1 0,1 0 0,-1 0 0,-7 6 0,-13 10 898,-38 26 1,54-41-827,-2 2-45,1 0 0,-1-1 0,0-1 1,-1 1-1,0-2 0,0 0 0,0 0 0,0-1 0,-1 0 0,-15 1 0,28-5-204,0 0-1,-1 0 1,1 0 0,-1 0 0,1 0 0,0 0-1,-1 0 1,1 0 0,0 0 0,-1 0 0,1 0-1,0 0 1,-1 0 0,1 0 0,0-1-1,-1 1 1,1 0 0,0 0 0,-1 0 0,1-1-1,0 1 1,0 0 0,-1-1 0,1 1 0,0 0-1,0 0 1,0-1 0,-1 1 0,1 0 0,0-1-1,0 1 1,0 0 0,0-1 0,0 0-1,3-16-1453,16-18-2797,-17 33 3637,21-35-7135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0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68 3523,'0'0'10997,"-2"-9"-8904,-6-29-620,8 37-1402,-1 0 0,0-1-1,1 1 1,-1 0-1,0 0 1,1 0-1,-1 0 1,0 0-1,0 0 1,0 0-1,0 0 1,0 0-1,0 0 1,0 1-1,0-1 1,-1 0 0,1 1-1,0-1 1,0 1-1,-1-1 1,1 1-1,0 0 1,0-1-1,-1 1 1,1 0-1,0 0 1,-1 0-1,1 0 1,0 0-1,-1 0 1,1 0 0,0 0-1,-1 1 1,1-1-1,0 1 1,-2 0-1,-1 0-17,1 0-1,0 1 1,-1-1-1,1 1 1,0-1 0,0 1-1,1 0 1,-1 0-1,0 1 1,1-1-1,-4 4 1,0 6 15,1 0 0,0 0 0,1 0 0,0 1 0,1 0 0,1-1-1,0 1 1,0 0 0,1 0 0,2 22 0,-1-34-63,0 0 0,-1-1 0,1 1 1,0 0-1,0-1 0,1 1 0,-1 0 0,0 0 0,0-1 0,0 1 0,0-1 0,0 1 0,1 0 0,-1-1 1,0 1-1,1 0 0,-1-1 0,0 1 0,1-1 0,-1 1 0,1-1 0,-1 1 0,1-1 0,-1 1 0,1-1 1,-1 1-1,1-1 0,-1 0 0,1 1 0,0-1 0,0 0 0,23-4 237,-18 0-175,0 1 0,1-1 0,-2 0 0,1 0-1,7-8 1,-2 1-33,-2 0 0,1 0 0,-2-1 0,0 0 0,0-1 0,-1 0 0,0 0 0,-1 0 0,-1-1 0,6-25 0,-11 40-37,0-1 0,0 0 0,0 0 0,0 0 0,-1 0 0,1 0 0,0 0 0,0 1 0,0-1 0,0 0 0,-1 0 0,1 0 0,0 0 0,0 0 0,0 0 0,-1 0 0,1 0 0,0 0 0,0 0 0,0 0 0,-1 0 0,1 0 0,0 0 0,0 0 0,0 0 0,-1 0 0,1 0 0,0 0 0,0 0 0,0 0 0,-1 0 0,1 0 0,0-1 0,0 1 0,0 0 0,0 0 0,-1 0 0,1 0 0,0 0 0,0 0 0,0-1 0,0 1 0,0 0 0,-1 0 0,1 0 0,0 0 0,0-1 0,0 1 0,0 0 0,0 0 0,0 0 0,0-1 0,0 1 0,0 0 0,0 0 0,0-1 0,0 1-2,-7 9-86,1 1 0,1-1 1,0 1-1,0 1 0,1-1 0,0 0 1,0 1-1,1 0 0,1 0 0,0 0 1,1 0-1,-1 17 0,2-27-31,0 0 1,0 0-1,0 0 1,0 0-1,1 0 0,-1 0 1,0 0-1,1 0 1,-1 0-1,0 0 1,1 0-1,-1-1 0,1 1 1,-1 0-1,1 0 1,0 0-1,-1-1 0,1 1 1,0 0-1,-1-1 1,1 1-1,0-1 0,0 1 1,0-1-1,-1 1 1,1-1-1,0 1 0,0-1 1,0 0-1,0 0 1,0 1-1,1-1 0,0 0-237,-1 0-1,0 0 0,0 0 0,0 0 0,0 0 0,1-1 0,-1 1 0,0 0 0,0-1 0,0 1 1,0-1-1,0 1 0,0-1 0,0 0 0,0 1 0,0-1 0,0 0 0,0 0 0,1 0 0,11-19-9014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9705,'0'0'8008,"61"9"-6887,-26 7-449,1 6-383,-3 6-193,-8 8-64,-12 11 0,-11 9 0,-2 8 64,-20 10-256,-11 5-321,-5-1-640,-3-6-1890,1-11-4291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7431,'0'0'13421,"63"0"-12941,-28-3-352,1-4-32,4-1-96,-1-1-704,-5 2-802,-4 4-704,-9 3-1185,-9 0-1217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15663,'0'0'3459,"60"8"-3043,-24-8-95,4-7-257,5 0-641,-1 0-2850,-6-2-4292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3491,'0'0'1543,"5"-9"-1249,11-21 2092,33-43 0,-42 62-988,1 2 0,1-1-1,-1 1 1,1 1 0,11-9 0,-19 17-1328,-1-1 0,1 1 0,-1-1 0,1 1 0,-1 0 0,1-1 0,-1 1 0,1 0 0,0-1 0,-1 1 0,1 0 0,-1 0-1,1 0 1,0-1 0,-1 1 0,1 0 0,0 0 0,-1 0 0,1 0 0,0 0 0,-1 0 0,1 0 0,0 1 0,-1-1 0,1 0 0,-1 0 0,1 0 0,0 1 0,-1-1 0,1 0 0,-1 0 0,1 1 0,-1-1 0,1 1 0,-1-1 0,1 0 0,0 2 0,1 0 25,-1 1 0,0-1 0,0 1 0,0-1 1,0 1-1,-1 0 0,1-1 0,-1 1 0,1 5 0,-4 62 448,-3-38-341,-1 0-1,-2 0 1,-1-1-1,-23 47 1,-9 29 461,42-106-652,-1 0 1,1-1-1,-1 1 0,1 0 1,-1-1-1,1 1 0,0 0 0,0 0 1,-1-1-1,1 1 0,0 0 1,0 0-1,0 0 0,0-1 1,0 1-1,0 0 0,0 0 1,0 0-1,0 0 0,0-1 1,0 1-1,0 0 0,1 0 0,-1-1 1,0 1-1,1 0 0,-1 0 1,0-1-1,1 1 0,-1 0 1,1-1-1,-1 1 0,1 0 1,0-1-1,-1 1 0,1-1 1,-1 1-1,1-1 0,0 1 0,0-1 1,0 1-1,4-1 40,-1 0 0,0 0-1,1 0 1,-1-1 0,0 1-1,1-1 1,4-2 0,102-33 584,-80 24-1669,0 2 0,52-11 1,-63 14-5865,-16-1 903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3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4452,'0'0'9321,"10"-1"-8750,14 0-319,-3 0 96,-1-1-1,0 0 1,1-2 0,-1 0 0,23-8-1,26-20-125,-46 19-193,1 2 1,0 0-1,1 2 1,0 0-1,0 2 0,1 1 1,0 1-1,42-3 0,-31 8 114,-4 1 193,-1-1-1,1-2 1,-1-1-1,48-11 1,-22-2-188,72-9 1,-107 22-140,1 1 1,-1 1-1,1 2 1,-1 0-1,1 1 0,28 6 1,-5 2 16,0-2 0,0-3 0,0-1 0,1-3 0,0-2 0,-1-2 0,87-16 0,-103 13-15,1 0 0,0 3 1,1 0-1,-1 2 0,0 1 0,1 2 1,-1 1-1,56 14 0,-52-10 25,1-1 1,-1-2-1,1-2 0,0-1 0,48-5 1,78 3-25,-98 9 18,-52-5-24,0-1-1,0 0 1,1-1-1,-1 0 1,0-1-1,1-1 1,-1 0-1,0-1 1,0 0-1,18-6 1,11-9 6,70-23 3,-102 37-20,0 0-1,1 1 1,-1 1 0,1 0-1,-1 0 1,1 1-1,0 0 1,16 3-1,-4 1 123,-1-2 1,44 0-1,-58-2-132,8 9-52,-14-8 15,-1 1 1,0-1-1,1 0 0,-1 0 1,1 0-1,-1 0 0,1 0 1,0-1-1,-1 1 0,1 0 0,0-1 1,-1 1-1,4 0 0,2-1-287,27-3-3443,-13-10-424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5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3299,'0'0'11125,"10"-7"-9758,5-3-1128,1 1-1,0 0 1,1 1-1,0 1 1,0 1 0,1 0-1,-1 2 1,1 0 0,20-2-1,6 5-327,0 2-1,58 9 0,49 1-2550,-127-11 1529,0-2 1,-1 0 0,24-6-1,11-6-2540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7175,'0'0'9849,"-10"0"-9304,0 1-461,0 0 0,1 1 0,0 0 0,-1 1 1,1 0-1,0 0 0,0 1 0,0 0 0,1 1 0,-1-1 1,1 2-1,-9 7 0,-14 9 269,-60 46 784,83-61-1021,0 0 0,0 1-1,1 0 1,1 0-1,-1 0 1,1 1-1,1 0 1,-6 11-1,10-18-102,0 0-1,0 0 0,0 0 0,0 0 1,1 0-1,-1 0 0,1 0 1,-1 0-1,1 0 0,0 0 0,0 1 1,0-1-1,0 0 0,0 0 0,0 0 1,1 0-1,-1 0 0,1 0 0,-1 0 1,1 1-1,0-2 0,0 1 0,0 0 1,0 0-1,0 0 0,0 0 1,0-1-1,1 1 0,-1 0 0,1-1 1,-1 1-1,1-1 0,0 0 0,0 1 1,-1-1-1,1 0 0,0 0 0,0 0 1,0 0-1,0-1 0,0 1 1,0-1-1,0 1 0,3 0 0,12 2 47,1 0-1,-1-1 0,1-1 1,24-2-1,-23 1-144,-3 0-560,1-2 0,-1 1 0,22-6 0,18-11-4371,-10-2-2671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12940,'0'0'7207,"2"61"-6438,-13-28-513,2 0-192,1-1-32,2-5 0,5-4-384,-1-3-289,2-5-512,0-5-737,-3-5-1377,-3-5-1025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8520,'0'0'8136,"74"-17"-6663,-27 10-448,8-2-576,6 0-353,3-4-257,-2 4-2081,-4 0-4580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7527,'0'0'12492,"25"75"-12364,-38-34-64,1 2-32,-2-3-32,5-3-160,5-5-577,2-6-1024,-1-5-1891,1-10-1697</inkml:trace>
  <inkml:trace contextRef="#ctx0" brushRef="#br0" timeOffset="1">1 423 12588,'0'0'6598,"64"-7"-5028,-21-8-609,6-6-481,3 1-224,1 0-224,-5 1-160,-4 1-1313,-9 0-994,-9-1-960,-8-2-128,-9-3-5606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13196,'0'0'7271,"89"-13"-5637,-36 3-801,9-3-513,6 4-256,-3 3-96,-1-1-1313,-6 1-2403,-6-6-4804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6854,'0'0'14996,"-1"10"-14814,-1 20-584,-7 95 1419,6-42-7297,-2-84-889,-8-10-684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7271,'0'0'11563,"65"-13"-10314,-21 5-608,5-2-513,6-3-385,-3-1-2593,-1-3-4581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14734,'-9'1'817,"-2"1"-476,0 0-1,0 1 1,0 0 0,0 0 0,0 1 0,1 1-1,-16 8 1,21-10-220,0 1 0,0-1 1,1 1-1,-1 0 0,1 1 0,0-1 0,0 1 0,0 0 0,1 0 0,0 0 0,0 0 0,0 0 0,1 1 0,-1-1 0,1 1 1,0 0-1,-1 10 0,1-9 1,1 0 1,0 0 0,1 1 0,0-1-1,0 0 1,0 0 0,1 0 0,0 1-1,0-1 1,1 0 0,0 0 0,5 11-1,-5-14-96,1 0-1,-1 0 1,1-1-1,0 1 1,0-1-1,1 0 1,-1 0-1,1 0 1,-1 0-1,1 0 1,0-1-1,0 0 1,0 0-1,0 0 1,0 0-1,1 0 1,-1-1-1,1 0 1,-1 0-1,1 0 1,4 0-1,3 0 9,0 0 0,0 0 0,0-2 0,-1 1 0,24-5-1,-33 5 10,1-1-1,0 1 0,0-1 0,-1 0 0,1 0 0,-1 0 1,1 0-1,-1-1 0,1 1 0,-1-1 0,1 1 1,-1-1-1,0 0 0,0 0 0,0 0 0,0 0 1,0 0-1,-1 0 0,1 0 0,-1-1 0,1 1 0,-1-1 1,0 1-1,0-1 0,0 0 0,0 1 0,0-1 1,-1 0-1,1 0 0,-1-3 0,0 5-13,0 0-1,0 0 1,0 0-1,0 0 1,0 0-1,0 0 1,-1 0-1,1 0 1,0 1-1,-1-1 1,1 0-1,-1 0 1,1 0-1,-1 0 1,1 1-1,-1-1 1,1 0-1,-1 0 0,0 1 1,1-1-1,-1 0 1,0 1-1,0-1 1,0 1-1,1-1 1,-1 1-1,-2-1 1,-32-4 202,25 5-228,1 1 0,-1 1 0,1-1 0,0 1 0,-13 5-1,-14 14 24,34-20-17,0 0 0,1 1 0,-1-1 0,1 0 0,-1 1 0,1-1 0,0 1 0,-1-1 0,1 1 0,0 0 0,0 0 0,0-1 0,0 1 0,1 0-1,-1 0 1,0 0 0,0 3 0,2-4-4,0-1-1,0 1 1,0 0-1,0 0 1,0-1-1,0 1 1,0 0 0,0-1-1,0 1 1,0-1-1,0 1 1,0-1-1,1 0 1,-1 0-1,0 1 1,0-1-1,0 0 1,1 0-1,-1 0 1,0 0-1,0 0 1,0 0-1,1-1 1,-1 1-1,2-1 1,38-5 134,-22 0-174,-1-1 1,1-2 0,28-16 0,36-15-790,-83 39 815,0 1 1,1 0 0,-1 0-1,0 0 1,0 0-1,1 0 1,-1 0 0,0-1-1,0 1 1,1 0 0,-1 0-1,0 0 1,0 0 0,1 0-1,-1 0 1,0 0-1,0 0 1,1 0 0,-1 0-1,0 0 1,0 0 0,1 0-1,-1 1 1,0-1-1,0 0 1,0 0 0,1 0-1,-1 0 1,0 0 0,0 0-1,0 1 1,1-1 0,-1 0-1,0 0 1,0 0-1,0 0 1,0 1 0,1-1-1,-1 0 1,0 0 0,0 0-1,0 1 1,-2 14-132,-12 16 162,13-30-19,-1 3-48,-22 49 259,22-50-297,1 0-1,0 1 1,0-1-1,1 1 0,-1-1 1,1 1-1,0-1 1,-1 1-1,2-1 1,-1 1-1,0-1 1,1 1-1,-1-1 0,2 4 1,9 3-3996,4-7-4014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34 11787,'0'0'9038,"-3"10"-8851,-20 49 187,-32 95 3192,55-145-2254,4-9-516,14-18-288,20-30-535,-23 26-38,-1 0 0,-1-2 0,-1 1 0,-1-1 1,-1-1-1,9-35 0,-23 75-5,1 0 0,1 0-1,0 1 1,1-1 0,1 0 0,2 19 0,-2-33 71,1 1 0,-1-1 0,0 1 0,1-1 0,-1 0 0,1 1 1,0-1-1,0 0 0,-1 1 0,1-1 0,0 0 0,0 0 0,0 0 0,0 0 0,0 0 0,0 0 1,0 0-1,1 0 0,-1-1 0,0 1 0,1 0 0,1 0 0,1 1 6,0-1-1,0 0 0,0-1 1,0 1-1,1-1 0,-1 1 1,0-1-1,4-1 1,3 0 9,0 0 0,-1-1 1,1-1-1,-1 0 1,16-6-1,2-8 11,14-5-91,-46 40-75,-27 38 73,-18 39 215,45-85-245,0 0-1,1 0 1,1 0-1,0 0 1,0 1 0,1-1-1,0 1 1,1 11-1,-1-21-66,1 1-1,0-1 1,1 0-1,-1 0 1,0 0-1,0 1 1,0-1-1,1 0 1,-1 0-1,0 0 1,1 0-1,-1 0 1,1 0-1,0 0 0,-1 0 1,1 0-1,0 0 1,0 0-1,-1 0 1,1 0-1,0 0 1,0-1-1,0 1 1,0 0-1,1 0 1,21 1-6471,-3-7-4293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5:0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3395,'0'0'4885,"10"-8"-3625,8-6-657,1 1 0,0 1 0,1 1 1,0 1-1,24-9 0,51-8-195,141-22-1,24-6-309,-197 39 3,1 2 1,0 4-1,73-3 1,-94 8-25,0-2 0,0-2 0,49-16 0,62-13-1,238-27 250,-149 49 887,-184 14-1028,-40 0-179,1 2 0,-1 0 0,1 1 0,0 1 0,-1 1 0,0 0 0,0 2 0,26 9 0,-28-8 40,0-1-1,0 0 1,1-1 0,-1-1 0,1-1 0,0-1 0,25 0 0,1-4 82,79-15 1,-104 15-158,0 1-1,0 0 0,1 1 1,-1 1-1,1 1 0,-1 1 1,0 0-1,31 9 0,-35-8-584,0 0 0,-1-2 0,2 1 0,25-2 0,-21-1-2044,-10 0-1377,-3-6-2302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6:0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 6374,'0'0'7944,"9"-3"-6909,24-9 796,-33 12-1784,1 0 0,-1 0 0,1 0 0,0 0 0,-1 0 0,1 0 0,-1 1 0,1-1 0,-1 0 0,1 0 0,0 1 0,-1-1 0,1 0 0,-1 1 0,0-1 0,1 1 0,-1-1 0,1 1 0,-1-1 0,1 0 0,-1 1 0,0-1 0,1 1 0,-1 0 0,0-1 0,0 1 0,0-1 0,1 1-1,-1-1 1,0 1 0,0 0 0,0-1 0,0 1 0,0-1 0,0 1 0,0 0 0,0-1 0,0 1 0,0-1 0,0 1 0,0 0 0,-1-1 0,1 1 0,0-1 0,0 1 0,-1-1 0,0 2 0,1 1 181,-1 6-98,-1 0-1,0 1 1,0-1 0,-1 0 0,0 0 0,0-1 0,-9 15 0,-40 59 14,31-53-105,-53 68 162,4-5-837,31-27-3910,39-73-1054,1-2 3401,10-19-5398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6:0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14670,'0'0'8296,"70"54"-7880,-27-32-288,4 0-64,-3 0-64,-3 0-320,-6 1-513,-6 4-608,-11-4-705,-8-2-2178,-5-4-3940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11018,'3'10'7395,"-3"18"-6766,0-23 252,-10 275 3091,10-279-3972,0 0 1,0 0-1,0 0 1,0 0 0,0 0-1,1 0 1,-1 0 0,0 0-1,1 0 1,-1 0 0,0 0-1,1 0 1,-1 0-1,1-1 1,0 1 0,-1 0-1,1 0 1,0 0 0,-1-1-1,1 1 1,0 0-1,0-1 1,0 1 0,-1-1-1,1 1 1,0-1 0,0 1-1,0-1 1,0 0-1,0 0 1,0 1 0,0-1-1,0 0 1,0 0 0,0 0-1,0 0 1,0 0 0,0 0-1,0 0 1,0 0-1,0 0 1,0-1 0,0 1-1,1-1 1,60-18-776,-31 9 299,-28 9 482,-1 0 0,0 1 0,0-1 1,1 1-1,-1 0 0,0-1 0,1 1 0,-1 0 0,0 1 0,1-1 0,-1 0 0,0 1 0,1-1 1,-1 1-1,0 0 0,0-1 0,0 1 0,0 0 0,0 0 0,0 1 0,0-1 0,0 0 0,0 1 1,0-1-1,0 1 0,-1 0 0,1-1 0,-1 1 0,1 0 0,-1 0 0,0 0 0,0 0 0,0 0 1,0 0-1,0 0 0,0 1 0,0-1 0,-1 0 0,1 1 0,-1-1 0,0 0 0,0 0 0,0 1 1,0-1-1,0 1 0,0-1 0,0 0 0,-1 0 0,1 1 0,-1-1 0,0 0 0,0 0 0,0 1 1,0-1-1,0 0 0,0 0 0,0 0 0,-1 0 0,1-1 0,-1 1 0,1 0 0,-4 2 0,-2 3 171,-1-1-1,0 1 0,0-1 0,-1-1 0,0 0 0,0 0 1,0 0-1,0-1 0,-1-1 0,1 0 0,-1 0 0,0-1 1,0 0-1,0 0 0,0-2 0,0 1 0,-13-1 0,20-1-212,1 1 0,0 0 0,0-1-1,-1 1 1,1-1 0,0 0 0,0 1-1,0-1 1,0 0 0,0-1 0,0 1-1,0 0 1,0 0 0,0-1 0,1 1-1,-1-1 1,0 0 0,1 1 0,-1-1-1,1 0 1,0 0 0,0 0 0,0 0-1,0 0 1,0 0 0,0 0 0,0 0-1,0-4 1,-1-1-909,1-1 0,0 1 0,0 0 0,1-1 0,0 1 1,0-1-1,3-13 0,6-9-4693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18866,'0'0'1826,"18"72"-609,-8-41-224,-2 3-161,1 6-383,-6 7-321,-3 11-32,-2 8-32,-20 5-32,-7 8-224,-9 2-1345,-9-5-1827,-3-7-7398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1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11499,'0'0'9801,"67"35"-9481,-45-18-223,5-3-33,-3 2-32,3-4 0,-1 0-128,-2-6-609,-1-3-736,-4-3-1474,-1-4-2979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14830,'0'0'1537,"-37"51"738,18-19-322,0 5-447,0 2-449,2 2-481,4-1-447,2-1-65,4-3-64,7-4 32,0-3-385,0-6-704,11-9-929,1-10-2081,1-4-3973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1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16944,'0'0'7367,"64"18"-6374,-32-18-609,8 0-288,2 0-64,-1-4-768,-3 0-930,-7 2-384,-6 2-416,-12 0-1250,-8 0-159</inkml:trace>
  <inkml:trace contextRef="#ctx0" brushRef="#br0" timeOffset="1">98 85 10698,'0'0'4100,"-52"36"-1954,46-25-288,6-2-257,3-2-480,15-1-224,10-4-32,4-1-128,8-1-385,5 0-224,3-5-64,0-5-1345,-6-3-2659,-2-3-5701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1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14990,'0'0'7752,"14"48"-6856,3-33-351,6-3-353,7-3-96,6-6-32,5-3-480,2 0-1154,-2-12-1376,-4-6-2532,-9 0-3074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2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14125,'0'0'1410,"-47"63"960,24-28-384,4 1-673,2 1 0,3-1-480,3-1-545,6-5-160,2-2-95,1-3-1,2-3-577,0-6-1056,0-7-1282,0-5-2883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13869,'0'0'9930,"70"19"-9354,-26-19-416,3 0-128,3 0-288,-3-5-993,-8-5-673,-6-1-640,-11-1-1474,-8-1-1217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2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16400,'0'0'7366,"-19"67"-7141,5-31-161,0-2-32,4-1 0,2-6-32,6-2-577,2-6-1184,-2-7-642,0-7-1921,-2-5-1217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2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12908,'0'0'5920,"11"-1"-5145,270-3 922,-275 4-1698,1 1 0,-1-1-1,0 2 1,0-1 0,0 1 0,-1-1-1,1 2 1,0-1 0,-1 1-1,1-1 1,-1 2 0,0-1 0,8 7-1,-11-8 28,0 0-1,0 0 1,-1 0-1,1 0 1,-1 1-1,0-1 1,0 0 0,0 1-1,0-1 1,0 1-1,0-1 1,-1 1-1,1-1 1,-1 1-1,0 0 1,1-1-1,-1 1 1,0-1-1,-1 1 1,1 0-1,0-1 1,-1 1-1,0-1 1,1 1-1,-1-1 1,0 1-1,0-1 1,0 1-1,-1-1 1,1 0 0,-1 0-1,1 0 1,-1 0-1,-2 3 1,-7 7 364,0 0 0,0 0 1,-1-1-1,-1-1 0,0 0 1,0 0-1,-16 7 0,2-2 183,-1-1 1,-51 17-1,78-31-571,-61 15 524,60-15-546,1 1 0,-1-1 1,0 0-1,1 1 1,-1-1-1,1 0 0,-1 0 1,1 0-1,-1-1 0,0 1 1,1 0-1,-1 0 1,1-1-1,-1 1 0,1-1 1,-1 1-1,1-1 1,0 0-1,-1 0 0,1 0 1,0 1-1,-1-1 1,1 0-1,0-1 0,0 1 1,0 0-1,0 0 0,0 0 1,0-1-1,0 1 1,0 0-1,1-1 0,-2-2 1,-1-39-3829,8 13-1849,14-18-10900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24 4004,'0'0'15470,"-11"-6"-14968,7 4-470,1 0-9,-1 0 1,1 0-1,0 1 1,0-1-1,-1 1 1,1 0-1,-1 0 1,0 0-1,1 0 1,-1 0-1,0 1 1,1-1-1,-1 1 1,0 0-1,1 1 1,-1-1-1,0 0 1,1 1-1,-1 0 1,0 0-1,1 0 1,-1 0-1,1 1 1,0-1-1,-1 1 1,1 0-1,0 0 1,0 0-1,-4 3 1,2 0 5,0-1 0,0 1 0,0-1 0,1 1 0,0 0 0,0 1 1,0-1-1,0 1 0,1 0 0,0 0 0,0 0 0,1 0 0,-1 0 0,1 1 0,1-1 0,-1 1 1,1 0-1,0-1 0,0 10 0,2-14-6,0 0 0,0 0 1,0 0-1,1 0 0,-1-1 0,0 1 1,1 0-1,-1-1 0,1 1 1,0-1-1,-1 1 0,1-1 0,0 0 1,0 1-1,0-1 0,0 0 0,0-1 1,0 1-1,0 0 0,0 0 1,0-1-1,0 1 0,0-1 0,1 0 1,-1 0-1,0 0 0,0 0 0,4 0 1,5 0 139,-1 0 0,1-1-1,0 0 1,18-4 0,-19 1-72,-1 0 0,0 0 0,0 0 0,0-1-1,-1-1 1,0 1 0,0-1 0,8-8 0,-13 12-22,-1 0 1,1-1-1,-1 1 1,1 0 0,-1-1-1,0 0 1,0 1-1,0-1 1,0 0-1,-1 0 1,1 0-1,-1 0 1,0-1 0,0 1-1,0 0 1,0-1-1,0 1 1,-1 0-1,0-1 1,1 1 0,-1-1-1,0 1 1,-1 0-1,1-1 1,-1 1-1,1 0 1,-2-4 0,0 5-70,1 0 0,0 1 1,-1-1-1,0 0 1,1 1-1,-1-1 1,0 1-1,0 0 1,0-1-1,0 1 1,0 0-1,0 0 1,0 1-1,0-1 1,-1 0-1,1 1 1,0-1-1,0 1 1,-1 0-1,1-1 1,0 1-1,-1 0 1,1 1-1,0-1 1,-1 0-1,-2 2 1,1-2-102,1 0 1,-1 1 0,0 0-1,1 0 1,-1 0 0,1 0 0,0 0-1,-1 1 1,1 0 0,0 0-1,0-1 1,0 2 0,0-1-1,0 0 1,1 1 0,-3 2-1,3-3-151,1 1 0,0-1 0,0 0 0,1 1 0,-1-1 0,0 1 0,1-1 0,0 1-1,-1-1 1,1 1 0,0-1 0,0 1 0,0-1 0,1 1 0,-1-1 0,2 5 0,-2-5-250,1 0 0,0 0 0,0 0 0,0-1 0,0 1 0,0 0 0,0 0 1,0-1-1,1 1 0,-1-1 0,0 1 0,3 1 0,13 8-6043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15791,'0'0'2338,"-1"48"-993,-9-22-512,3 0-64,-1 1-321,5 0-384,3-4-32,0-5-160,6-2-1185,6-9-1890,5-7-2915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34 9833,'0'0'11681,"-10"-7"-10993,5 3-571,4 2-96,-1 0 1,0 0 0,0 0 0,0 0 0,0 1-1,0-1 1,-1 1 0,1 0 0,0-1 0,-1 1-1,1 0 1,0 0 0,-1 1 0,1-1 0,-1 0-1,0 1 1,1 0 0,-1-1 0,1 1-1,-1 0 1,0 0 0,1 1 0,-1-1 0,0 0-1,1 1 1,-4 1 0,-3 4 178,-1 0-1,1 1 1,-14 13-1,20-18-175,1 0 0,1 0-1,-1 0 1,0 0-1,0 0 1,1 0 0,-1 0-1,1 1 1,0-1 0,-1 0-1,1 1 1,0-1 0,0 1-1,1 0 1,-1-1 0,1 1-1,-1-1 1,1 1 0,0 0-1,0-1 1,0 6 0,1-7-12,0 0 0,0 0 0,-1 0 0,1 0 0,0 0 1,0-1-1,0 1 0,0 0 0,0 0 0,0-1 0,1 1 0,-1-1 1,0 1-1,0-1 0,0 1 0,1-1 0,-1 0 0,0 0 1,0 1-1,1-1 0,-1 0 0,0 0 0,2 0 0,36-2 199,-33 2-174,1-1-108,0 0 0,0-1 0,0 0-1,-1 0 1,1 0 0,-1-1 0,1 0 0,-1 0 0,0-1 0,0 0 0,0 0 0,-1 0 0,1-1 0,-1 0 0,8-9 0,-18 21 171,1 0 1,-1 1-1,1 0 1,1-1 0,0 1-1,0 0 1,0 1-1,1-1 1,-2 12 0,-1 80 2614,5-100-2710,0 2 2,-1-1 0,0 0-1,1 1 1,-1-1 0,0 0 0,0 0 0,0 0 0,0 1-1,0-1 1,0 0 0,0 0 0,-1-1 0,1 1 0,0 0-1,0 0 1,-1-1 0,1 1 0,0 0 0,-1-1 0,1 0-1,-1 1 1,1-1 0,-1 0 0,1 1 0,-3-1 0,-44 6 139,44-6-144,-84 3 345,116-24-7576,-7 10 375,5 0-5200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18834,'0'4'897,"0"3"-417,0-1 321,4 3 96,8 2 128,5-4-513,2 0-320,7-3-96,2-4-320,0 0-993,-1 0-993,-5-4-1890,-3-8-1441,-6 1-1570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11050,'0'0'6150,"-44"55"-4196,26-28-545,0 2-95,2 1-289,7-3-513,3-1-320,6-2-96,0-6-64,3-1-864,7-8-1378,3-8-3172,-4-1-7814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16303,'0'0'2018,"-3"10"-1409,-5 8 256,3 3 160,0 3-417,2 2-416,3-1-160,0 0 1,0 0-162,0-5-607,3 0-610,-1-6-1184,-2-4-1794,0-6-1890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13421,'0'0'7527,"76"0"-6214,-34 0-832,7 0-385,5 0-64,-4-3-961,-2-2-2883,-4-7-8487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8840,'0'0'14350,"16"52"-13838,-14-31-351,1-2-129,2 2 0,1 1-673,3-7-1505,-4-2-1826,2-4-3683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11082,'0'0'10709,"8"0"-10025,16 0-519,-1 1 0,28 5 1,-43-5-160,-1 1 0,1-1-1,-1 1 1,1 1 0,-1-1 0,0 1-1,0 0 1,0 1 0,0 0 0,-1 0 0,12 9-1,-17-11 31,1-1 0,-1 1 0,0 0 0,1 0 0,-1 0 0,0 0 0,0 0 0,0 1 0,-1-1 0,1 0 0,0 0 0,-1 0 0,0 1 0,1-1 0,-1 0 0,0 1 0,0-1 0,0 0 0,0 1 0,-1-1 0,1 0-1,-1 0 1,1 1 0,-1-1 0,0 0 0,0 0 0,0 0 0,0 0 0,0 0 0,0 0 0,-1 0 0,1 0 0,-1 0 0,1-1 0,-4 4 0,-7 6 244,0 0 0,-1 0 0,-27 16 0,26-18-266,-50 41 354,11-10-1157,17-16-2991,27-21-1921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 3748,'0'0'16698,"-9"0"-15855,-26-3-335,35 3-497,-1 0 1,1 0-1,-1-1 1,1 1-1,-1 0 1,1 0 0,-1 0-1,1 0 1,-1 0-1,1 0 1,-1 0-1,1 0 1,-1 0-1,1 0 1,-1 0 0,1 0-1,-1 1 1,1-1-1,-1 0 1,1 0-1,-1 0 1,1 1 0,-1-1-1,1 0 1,-1 1-1,1-1 1,0 0-1,-1 1 1,1-1-1,0 0 1,-1 1 0,1-1-1,0 1 1,-1-1-1,1 1 1,0-1-1,0 0 1,0 1 0,-1-1-1,1 1 1,0-1-1,0 1 1,0-1-1,0 1 1,0 0-1,0-1 1,0 1 0,12 14 79,21-2-68,-17-8-207,-1 1-1,0 0 1,-1 1 0,17 10-1,-28-15 165,0 1 1,0-1-1,0 1 0,0 0 0,0-1 0,-1 1 0,1 0 0,-1 0 0,0 1 0,0-1 0,0 1 1,0-1-1,0 1 0,-1-1 0,0 1 0,0 0 0,0 0 0,0-1 0,0 1 0,-1 0 0,0 0 1,1 4-1,-2-6 89,0 0 1,1-1-1,-1 1 1,0 0-1,0-1 1,0 1-1,0-1 1,0 1-1,0-1 1,0 0-1,-1 0 1,1 1-1,0-1 1,-1 0-1,1 0 1,-1 0-1,1 0 1,-1-1-1,1 1 1,-1 0-1,0-1 1,1 1-1,-1-1 1,0 1-1,0-1 1,-3 0-1,-55 7 1646,53-6-1489,-8 0-232,1 0 379,0 0-1,0-1 0,0 0 1,-27-5-1,38 5-510,0-1 0,0 0 1,0-1-1,0 1 0,0 0 0,0-1 0,0 0 0,0 1 0,0-1 1,1 0-1,-3-3 0,3 3-287,0 0 0,0-1 0,1 1 0,-1-1 0,1 1 0,0-1 1,0 1-1,0-1 0,0 0 0,0 0 0,1 1 0,-1-1 0,1 0 0,-1-5 0,1-14-6728,0 0-4426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14446,'0'0'4772,"59"-13"-3138,-23 9-449,7-1-448,7 1-481,2 0-256,1 0-929,-5 1-1794,-4-1-2658,-7-1-3267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13132,'0'0'2472,"-10"3"-337,0 0-1719,1 0 0,0 1 0,0 0 0,0 0 0,0 1 0,-15 11 0,19-12-241,1 0 1,0-1 0,0 1 0,1 1-1,-1-1 1,1 0 0,0 1 0,0 0-1,0 0 1,1 0 0,0 0 0,-1 0-1,2 0 1,-1 0 0,1 1 0,-2 8-1,3-11-137,0 1-1,0-1 1,0 1-1,1 0 1,-1-1-1,1 1 0,0-1 1,0 0-1,0 1 1,0-1-1,1 0 1,-1 1-1,1-1 1,0 0-1,0 0 0,0 0 1,0-1-1,1 1 1,-1 0-1,1-1 1,-1 0-1,1 1 1,0-1-1,0 0 0,0 0 1,0-1-1,0 1 1,0-1-1,1 1 1,-1-1-1,1 0 1,-1 0-1,7 0 0,2 2 3,1-1 1,0-1-1,0 0 0,0 0 0,-1-2 0,1 1 0,0-2 0,18-3 0,-27 4-23,1-1 1,-1 1-1,0-1 1,0 0-1,0 0 1,0 0-1,0-1 1,0 1-1,-1-1 1,1 0-1,-1 0 0,0 0 1,0 0-1,0-1 1,0 1-1,-1-1 1,1 0-1,2-5 1,-4 6-15,0 1 1,-1-1-1,1 1 0,0-1 1,-1 1-1,1-1 0,-1 0 1,0 1-1,0-1 0,0 0 1,0 1-1,-1-1 1,1 1-1,-1-1 0,1 0 1,-1 1-1,0-1 0,0 1 1,0 0-1,0-1 1,0 1-1,-1 0 0,1 0 1,-1-1-1,0 1 0,1 0 1,-1 1-1,0-1 1,0 0-1,0 0 0,0 1 1,-4-2-1,-2-2-177,0 0 0,-1 1-1,0 0 1,0 1 0,0 0 0,0 0-1,0 1 1,0 0 0,-12-1 0,-50 0-5205,46 3-1876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6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8040,'0'0'11787,"56"-14"-11691,-16 9-96,9-6-1313,-2-5-2403,1-7-4804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6:5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8840,'0'0'6172,"10"-3"-5831,435-76 2687,246 41-2607,-640 38-416,636 12 112,-501 0-2,310 61 0,-413-54 282,-12-2-152,0-2 0,1-4 0,104 3 0,-166-14-217,0-1 0,0 0 0,0-1 0,0 0-1,0-1 1,0 0 0,11-5 0,-16 5-228,1 1 1,-1-1-1,0-1 1,0 1-1,8-8 0,-11 8-208,1 0 0,-1 1-1,0-1 1,0 0 0,0 0 0,0 0-1,-1 0 1,1 0 0,-1-1-1,2-5 1,1-17-5849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62 111 4004,'0'0'3368,"-10"-5"-1190,-41-22 1506,51 21 186,11 1-2833,15-1-670,87-8-62,0 4 0,162 9 0,-104 1-547,737-23-78,-340 30 491,-319 1 923,159-19-795,-408 11-447,0 0 0,1 0 1,-1 0-1,0 0 1,1-1-1,-1 1 0,0 0 1,0 0-1,1 0 1,-1 0-1,0 0 0,0 0 1,1-1-1,-1 1 1,0 0-1,0 0 0,1 0 1,-1-1-1,0 1 1,0 0-1,0 0 0,1-1 1,-1 1-1,0 0 0,0-1 1,0 1-1,0 0 1,0 0-1,0-1 0,0 1 1,1 0-1,-1-1 1,0 1-1,0 0 0,0-1 1,0 1-1,0 0 1,0-1-1,-1 1 0,2-8-4347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3748,'0'0'1067,"0"10"1811,-12 160 666,-1 22-389,17 0-1507,1-90-352,-5 1 0,-19 149 0,-13 2-328,10 0 0,17 389 0,32-209-844,-3-63-88,-13 500 16,-12-582-29,0-282-8,1 0 1,0-1-1,0 1 0,1 0 0,0-1 0,0 1 1,0-1-1,1 1 0,0-1 0,0 0 0,1 0 0,5 9 1,-9-41-3270,2 16-443,-1-1-2463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48 134 4132,'-16'-10'4098,"-9"-16"-2701,25 26-1384,-1-1 0,0 0 1,1 1-1,-1-1 1,1 1-1,-1-1 0,1 0 1,-1 0-1,1 1 0,0-1 1,-1 0-1,1 1 0,0-1 1,0 0-1,-1 0 1,1 0-1,0 1 0,0-1 1,0 0-1,0 0 0,0 0 1,0 0-1,0 1 0,0-1 1,1 0-1,-1 0 1,0 0-1,0 1 0,1-1 1,-1 0-1,0 0 0,1 1 1,-1-1-1,1 0 0,-1 1 1,1-1-1,-1 0 1,1 1-1,-1-1 0,1 1 1,0-1-1,-1 1 0,1-1 1,0 1-1,-1 0 0,1-1 1,0 1-1,0 0 1,-1-1-1,1 1 0,0 0 1,0 0-1,0 0 0,-1 0 1,1 0-1,0 0 0,0 0 1,0 0-1,0 0 1,0 0-1,17 0 871,-1 0 0,0 1 0,0 1 0,1 1 1,25 7-1,-20-5-756,0 0 1,29 1 0,38-7-60,-1-4 1,1-4 0,99-23-1,101-10-11,587 34 422,-520 17 44,644 51 536,9 1-1010,6-81 73,-322 8 437,-53 2-197,-630 10-521,278-8 1403,-202 11-6496,-104-6-60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13196,'0'0'4778,"10"-1"-4068,98-15 449,164-3-1,-270 19-1160,0 0-1,-1 0 1,1 0 0,0 0-1,-1 0 1,1 0 0,0 1-1,-1-1 1,1 1 0,-1-1-1,1 1 1,0-1-1,-1 1 1,0 0 0,1 0-1,-1 0 1,1 0 0,1 1-1,-3-1 6,1 0 0,-1 0 0,1 0 0,-1 0 0,1 0 0,-1 0 0,0 0 0,0 0 0,1 1 0,-1-1 0,0 0 0,0 0-1,0 0 1,0 0 0,0 0 0,-1 0 0,1 0 0,0 0 0,0 0 0,-1 2 0,-2 3 48,1-1 1,-1 1 0,0-1-1,-1 0 1,1 0-1,-1-1 1,0 1-1,-7 6 1,-151 115 1640,102-83-1388,-68 63 0,126-104-444,-24 27-177,17-7-4847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4 420 4356,'0'0'11371,"-1"-10"-10282,0 7-1013,1-1 21,-1 0-1,1 0 1,-1 1 0,1-1-1,0 0 1,1 0-1,-1 0 1,1 0-1,0 0 1,0 1-1,0-1 1,0 0-1,0 1 1,1-1-1,0 1 1,0-1 0,0 1-1,0 0 1,4-5-1,45-47 1178,153-182 207,-200 232-1489,20-23 48,-14 25-87,-6 17-130,-9 94 369,2-61-1070,3 65-1,0-109 521,0 0 0,0-1 0,0 1 0,1 0 0,-1 0 1,1 0-1,0-1 0,0 1 0,0 0 0,0-1 0,0 1 0,1 0 0,-1-1 0,1 0 0,-1 1 0,4 2 0,11 1-6139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10122,'-7'58'8475,"-19"49"-7194,3-16 1358,47-138-1344,-1 6-1314,-15 16-36,0-1-1,-2 0 1,-1 0-1,2-28 1,-7 56 56,0 0 0,0 0 1,0-1-1,0 1 1,0 0-1,1 0 1,-1 0-1,1 0 0,-1 0 1,1 0-1,0 0 1,0-1-1,-1 1 1,1 0-1,0 0 0,1-1 1,-1 1-1,0-1 1,0 1-1,1-1 1,-1 0-1,1 1 0,-1-1 1,1 0-1,-1 0 1,1 0-1,0 0 1,0 0-1,-1-1 0,1 1 1,0 0-1,4 0 1,4 0 20,0 0 0,0-1 1,-1 0-1,1 0 1,14-3-1,10 0 69,-38 33 10,-8 2 82,9-25-156,0 0-1,0 0 1,1 0-1,0 0 1,0 1-1,1-1 1,0 1 0,0-1-1,1 10 1,0-17-50,0 1 0,1-1 1,-1 0-1,0 1 1,1-1-1,-1 0 0,1 1 1,-1-1-1,0 0 1,1 0-1,-1 0 0,1 1 1,-1-1-1,1 0 1,-1 0-1,1 0 0,-1 0 1,1 0-1,-1 0 1,1 0-1,-1 0 0,1 0 1,-1 0-1,1 0 0,-1 0 1,1 0-1,-1-1 1,0 1-1,1 0 0,-1 0 1,1 0-1,-1-1 1,1 1-1,-1 0 0,0-1 1,1 1-1,-1 0 1,1-1-1,16-10-2480,-8-3-1389,-3-3-2855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15951,'0'0'4292,"-8"55"-3907,14-35-65,3-1-256,8-2-32,1-5-801,6-9-704,4-3-1122,3-6-768,-1-15-352,-2-6-4421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13357,'0'0'1793,"-38"49"-223,12-12-513,1 6-769,-1 1-192,3 2 0,3-4-32,8-3-32,4-4-32,8-7-32,0-9-768,3-11-2307,7-8-2210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33 11050,'0'0'6374,"-49"65"-5477,33-29-576,1 6-161,1 2-32,4-2-96,5-4-64,5-6-352,0-11-898,0-9-1088,8-10-1570,-4-2-2402</inkml:trace>
  <inkml:trace contextRef="#ctx0" brushRef="#br0" timeOffset="1">25 18 14830,'0'0'3790,"10"-2"-3219,20-4-178,0 2 0,46-1 0,-62 4-369,1 2 0,-1-1 0,1 2 0,-1 0-1,1 1 1,-1 0 0,0 1 0,16 7 0,-28-10-22,1 0-1,0 0 1,-1 0 0,1 1-1,-1-1 1,0 1 0,1 0-1,-1-1 1,0 1 0,0 0-1,0 0 1,0 1 0,0-1-1,-1 0 1,1 1 0,-1-1 0,1 1-1,-1-1 1,0 1 0,0 0-1,0-1 1,0 1 0,-1 0-1,1 0 1,-1-1 0,1 1-1,-1 0 1,0 0 0,0 0-1,-1 0 1,1 0 0,0-1 0,-1 1-1,0 0 1,1 0 0,-1-1-1,0 1 1,-3 4 0,-2 4 85,0-1 0,-1-1 0,0 1 0,0-1 0,-1 0 0,0-1 0,-1 0 0,-10 8 0,0-1 78,0 0 1,-1-1-1,-1-2 1,0 0-1,0-1 1,-2-1-1,1-1 1,-1-1-1,-24 5 1,46-12-231,0-1 1,0 0-1,0 1 1,0-1 0,0 0-1,-1 1 1,1-1 0,0 0-1,0 0 1,0 0 0,0 0-1,0 0 1,-1 0 0,1 0-1,0 0 1,0-1 0,0 1-1,0 0 1,0-1-1,0 1 1,0-1 0,0 1-1,0-1 1,0 1 0,0-1-1,0 0 1,0 0 0,0 1-1,0-1 1,1 0 0,-1 0-1,0 0 1,1 0 0,-1 0-1,0 0 1,1 0 0,-1 0-1,1 0 1,0 0-1,-1 0 1,1 0 0,0 0-1,0 0 1,-1-1 0,1 1-1,0 0 1,0 0 0,0 0-1,1 0 1,-1 0 0,0-1-1,0 1 1,0 0 0,1-1-1,3-30-5551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16271,'0'0'5510,"-3"58"-4774,6-37-383,12-1-257,5-2-32,4-2-64,2-3-417,1-4-960,1-7-1281,-5-2-1923,-1 0-1184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1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8456,'0'0'6374,"-34"56"-4388,5-17-128,1 8-353,-3 3-832,2 2-385,3-4-96,8-6-128,6-5-288,9-15-1666,3-12-4388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4356 5830,'0'0'763,"-8"5"-272,1 0-175,5-2-141,0-1 0,-1 0 0,1 0 0,-1 0-1,1-1 1,-1 1 0,1-1 0,-1 1 0,0-1 0,0 0-1,0 0 1,-3 1 0,15-3 5746,-6 2-5681,0-1 1,1-1 0,-1 1-1,1 0 1,-1-1 0,1 0-1,-1 0 1,0 0 0,1 0-1,-1 0 1,5-3-1,28-24-65,-2-1 0,0-2-1,-2-1 1,-2-2 0,35-47-1,17-19 17,27-24-199,379-399-69,-371 401 88,122-163 0,-38 42-1,47-51 51,174-189 75,-379 439-123,391-377 193,-256 271-107,203-221 0,393-490 1518,-767 852-1358,54-56 915,-54 59-1157,-1 0 0,1 0 0,0 1 0,1 0 0,-1 0 0,1 1 1,11-5-1,-18 8-226,-16 1-7259,2 0-1661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17424,'0'0'6791,"53"8"-5830,-35 7-449,3 6-223,1 0-193,-1 0-64,-1-1 0,1-5-32,-1-6-385,0-4-544,-2-5-320,1-5-705,-3-13-1761,0-8-3268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9129,'0'0'8520,"-50"59"-6150,38-27-897,0 1-640,3 2-192,2-1-1,2 1-191,5-3-353,0-5-96,0-6-961,0-8-1153,6-8-2242,0-5-4100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73 21204,'0'0'5221,"32"58"-5189,-32-22-128,0 3-641,0-2-416,0-2-448,0-5-641,0-6 192,-3-10-1121,-4-5-1121,0-9-3908</inkml:trace>
  <inkml:trace contextRef="#ctx0" brushRef="#br0" timeOffset="1">1 56 13965,'0'0'4794,"8"-5"-2899,6-2-1500,-1 0-1,1 1 1,0 1-1,0 0 1,1 1-1,-1 1 1,24-3-1,6 1 46,67 3 0,-106 2-429,1 0 1,-1 1-1,1-1 1,-1 1-1,1 1 1,-1-1-1,1 1 0,-1 0 1,0 0-1,0 0 1,0 1-1,0 0 1,0 0-1,-1 0 1,1 0-1,-1 1 0,0 0 1,0 0-1,6 8 1,-7-8 63,-1 0 1,0 0 0,0 1-1,0-1 1,0 1-1,-1-1 1,0 1 0,0-1-1,0 1 1,-1 0 0,1 0-1,-1-1 1,0 1-1,-1 0 1,1-1 0,-1 1-1,0 0 1,0-1 0,0 1-1,-1-1 1,1 1-1,-1-1 1,0 0 0,-4 6-1,-2 4 212,-2-1 1,0 1-1,0-1 0,-2-1 0,1 0 0,-1-1 0,-17 12 0,19-15-291,0-1-1,-1 0 1,0 0-1,0-1 1,0-1-1,-1 0 1,0-1-1,0 0 1,0 0-1,-14 1 1,24-5-101,-16-1-1585,11-10-2291,6-12-3445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3555,'0'0'11414,"9"4"-9466,1 2-1600,0 1 0,-1 0 0,0 0 0,0 0 0,-1 1 0,0 1 0,0-1-1,-1 1 1,0 1 0,0-1 0,8 18 0,-3-4-159,0 1 0,-2 0 1,0 1-1,-2 0 0,-1 0 1,-1 0-1,-1 1 0,-1 0 0,-2 0 1,0 39-1,-2-59-308,-1 0 0,0-1 1,0 1-1,0-1 0,-1 1 1,0-1-1,0 0 0,0 0 0,-1 0 1,0 0-1,0 0 0,0 0 0,0-1 1,-1 0-1,-4 5 0,5-6-581,-1 0 0,1 0 0,-1-1-1,0 1 1,0-1 0,0 0 0,0 0 0,0 0-1,0-1 1,0 1 0,-1-1 0,-5 1 0,-16 0-7596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9417,'0'0'6395,"-3"8"-4900,2-6-1405,0-1-1,0 1 1,0 0-1,1 0 1,-1 0-1,0 0 1,1 0-1,0 0 1,-1 0-1,1 0 1,0 0-1,0 0 1,0 0-1,0 0 1,1 2 0,1-3 8,-1 1 0,1-1 1,-1 0-1,1 0 1,-1 0-1,1 0 1,0 0-1,0 0 0,0 0 1,-1 0-1,1-1 1,0 1-1,0-1 1,0 0-1,0 1 0,0-1 1,0 0-1,0 0 1,0 0-1,0 0 1,3-1-1,45-2 180,-1-2 0,0-2-1,0-3 1,60-19 0,-79 21-460,-12 6-436,1 1-1746,-12-1-5240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3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15118,'0'0'5141,"-2"11"-3940,0 3-952,0 0-1,1 1 0,0-1 1,2 16-1,-1-27-239,0 0-1,0 0 1,0 0-1,1 0 1,-1 0-1,1 0 1,-1 0-1,1 0 1,0 0-1,0 0 1,1 0-1,-1 0 1,1-1-1,-1 1 1,1 0-1,0-1 1,0 0-1,0 1 1,0-1-1,0 0 1,1 0-1,-1 0 1,1 0-1,-1 0 1,1-1-1,-1 1 1,1-1-1,0 0 1,0 0-1,5 2 1,-6-3 3,0 0 1,0 0 0,0 0-1,0-1 1,1 1 0,-1 0-1,0-1 1,0 1 0,0-1 0,0 0-1,0 0 1,0 0 0,-1 0-1,1 0 1,0 0 0,0 0-1,-1 0 1,3-3 0,1-1-126,-1 1-1,0-1 1,-1 0 0,1-1 0,-1 1 0,4-7 0,0-5-1846,0 0 0,-2 0 0,7-27 0,2 182 5360,-13-124-3183,-1-4 29,1-1 0,0 1 0,1 0 0,0 0 1,1 0-1,5 14 0,-8-24-281,0 1-1,1-1 0,-1 1 1,0-1-1,0 0 0,0 1 1,0-1-1,0 0 0,1 1 1,-1-1-1,0 0 0,0 0 1,0 1-1,1-1 1,-1 0-1,0 1 0,0-1 1,1 0-1,-1 0 0,0 0 1,1 1-1,-1-1 0,0 0 1,1 0-1,-1 0 0,0 0 1,1 0-1,-1 0 0,1 1 1,-1-1-1,0 0 1,1 0-1,-1 0 0,0 0 1,1 0-1,-1 0 0,0-1 1,1 1-1,-1 0 0,1 0 1,-1 0-1,0 0 0,1 0 1,-1 0-1,0-1 1,1 1-1,-1 0 0,0 0 1,0 0-1,1-1 0,-1 1 1,0 0-1,0-1 0,1 1 1,-1 0-1,0 0 0,0-1 1,0 1-1,1 0 0,-1-1 1,0 1-1,0 0 1,0-1-1,0 0 0,8-23-3382,-5-7-945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 8648,'0'0'4063,"9"-3"-4005,-4 0 18,32-9-86,-35 11 94,-1 1 1,0 0-1,0 0 0,1 0 1,-1 0-1,0 0 1,1 0-1,-1 0 0,0 0 1,0 1-1,1-1 0,-1 0 1,0 1-1,0-1 0,1 1 1,-1-1-1,0 1 1,0 0-1,0-1 0,0 1 1,0 0-1,0 0 0,0 0 1,0 0-1,0 0 0,-1 0 1,1 0-1,0 0 1,-1 0-1,1 0 0,0 3 1,7 17 1125,-1 1 0,-2 1 0,0-1 0,-1 1 0,0 44 0,-4-66-1176,0 0 1,0 0-1,0-1 1,0 1-1,0 0 1,0 0-1,-1-1 1,1 1-1,0 0 0,-1 0 1,1-1-1,0 1 1,-1 0-1,1-1 1,-1 1-1,1-1 1,-1 1-1,1-1 0,-1 1 1,0-1-1,1 1 1,-1-1-1,1 1 1,-1-1-1,0 0 1,0 1-1,1-1 1,-1 0-1,0 1 0,0-1 1,1 0-1,-1 0 1,0 0-1,0 0 1,1 0-1,-1 0 1,0 0-1,0 0 0,1 0 1,-1 0-1,0 0 1,0-1-1,1 1 1,-1 0-1,0-1 1,0 1-1,1 0 1,-1-1-1,-1 0 0,-35-20-1281,10-11-2273,5-4-4187,9 10-204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28 125 9961,'-27'-33'3492,"27"28"159,0 1-1120,0-3-802,5 1-640,6-1-192,4-1-673,2-2-192,3-1-640,1 2-1346,-4-4-2370,1 1-3043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29 12236,'0'0'2594,"-4"9"-411,-1 7-1412,0 1-1,1 0 1,0 0-1,2 0 1,-2 29-1,4-46-747,0 1-1,0 0 0,0-1 0,0 1 0,0 0 0,0-1 0,1 1 0,-1-1 0,0 1 0,0 0 0,0-1 0,1 1 1,-1-1-1,0 1 0,1-1 0,-1 1 0,1-1 0,-1 1 0,0-1 0,1 1 0,-1-1 0,1 0 0,-1 1 0,1-1 0,-1 0 1,1 1-1,0-1 0,-1 0 0,1 0 0,-1 1 0,1-1 0,0 0 0,-1 0 0,1 0 0,-1 0 0,1 0 0,0 0 0,-1 0 1,1 0-1,0 0 0,-1 0 0,1 0 0,-1 0 0,1 0 0,0-1 0,-1 1 0,1 0 0,-1 0 0,1-1 0,-1 1 1,1 0-1,-1-1 0,1 1 0,-1-1 0,1 1 0,0-1 0,32-24 951,-26 18-897,0 0 0,-1-1 1,0 0-1,0 0 0,-1 0 0,0-1 1,0 0-1,-1 0 0,0 0 1,-1 0-1,0-1 0,-1 1 0,3-17 1,-5 25-70,0 0-1,-1 0 1,1 0 0,0 1 0,-1-1 0,1 0 0,0 0 0,-1 1 0,1-1 0,-1 0 0,1 0 0,-1 1 0,1-1 0,-1 0 0,0 1 0,1-1 0,-1 1-1,0-1 1,0 1 0,1-1 0,-1 1 0,0 0 0,0-1 0,0 1 0,1 0 0,-1 0 0,0-1 0,0 1 0,0 0 0,0 0 0,0 0 0,0 0 0,1 0 0,-1 0-1,0 0 1,0 1 0,0-1 0,0 0 0,0 0 0,1 1 0,-1-1 0,0 0 0,0 1 0,0 0 0,-4 0-187,1 1 0,-1-1 0,1 1 1,0 0-1,-1 0 0,1 0 0,-5 5 0,-8 10-4672,11-16-1645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13901,'0'0'10122,"64"0"-9706,-39 0-256,3 0-128,-2 0 0,-1 0-544,-4-4-705,-6-1-961,-8 1-1314,-7-1-2273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9257,'0'0'12235,"71"15"-10985,-33-20-738,2-5-384,1-2-96,-5 4-1089,-5 1-2114,-2 0-4388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10602,'0'0'11851,"74"29"-11595,-44-29-159,4 0-65,-3 0-353,0-6-864,-3-7-480,-2 0-706,-3 0-1184,-6 0-385,-2 4-1185</inkml:trace>
  <inkml:trace contextRef="#ctx0" brushRef="#br0" timeOffset="1">322 0 4805,'0'0'8391,"-27"54"-4803,6-21-1346,-3 3-833,-2 4-192,3 2-256,2-2-480,5 0-321,3-3-160,4-5-865,1-9-3267,6-5-11210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3716,'0'0'19698,"53"13"-18769,-21-18-256,2 1-257,0 0-320,3 2-64,-1-2-480,-3-3-1730,-1-3-1474,-6-5-4067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10858,'0'0'9599,"13"-14"-9098,22-23-315,160-179 669,-210 253 133,-2-6-1020,-40 82 219,51-100-315,1-1 0,1 1-1,0 0 1,1 0 0,0 1 0,-1 25 0,4-38 66,0-1 1,0 1-1,0-1 0,0 1 0,0-1 1,1 1-1,-1-1 0,0 1 0,0-1 1,0 0-1,1 1 0,-1-1 0,0 0 1,1 1-1,-1-1 0,0 1 0,1-1 1,-1 0-1,1 0 0,-1 1 0,0-1 1,1 0-1,-1 0 0,1 1 0,-1-1 1,1 0-1,-1 0 0,0 0 0,1 0 1,-1 0-1,1 0 0,-1 0 0,1 0 1,-1 0-1,1 0 0,-1 0 0,1 0 1,-1 0-1,1 0 0,-1 0 0,1 0 1,-1-1-1,0 1 0,1 0 0,-1 0 1,1-1-1,24-10-2935,4-16-2971,2-10-3769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8392,'0'0'4143,"7"0"-3999,-2-1-242,28 0 797,-32 0-595,0 1 0,0 1 0,0-1-1,1 0 1,-1 0 0,0 0 0,0 1-1,0-1 1,0 0 0,0 1 0,0-1-1,0 1 1,1-1 0,-1 1 0,-1 0-1,1-1 1,0 1 0,0 0 0,0 0-1,0 0 1,0-1 0,-1 1 0,1 0-1,0 0 1,0 2 0,7 22 262,-2 1 0,-1-1 0,-1 1 1,1 33-1,-6-56-188,1 0 1,-1 1-1,-1-1 1,1 0-1,0 0 1,-1 0-1,1 0 0,-1-1 1,0 1-1,0 0 1,0-1-1,0 1 1,-1-1-1,1 0 1,-1 1-1,1-1 1,-1 0-1,0-1 1,0 1-1,0 0 0,0-1 1,0 0-1,0 0 1,0 0-1,0 0 1,-6 1-1,1 0-137,1 0 0,-1 0 0,0-1 0,0 0 0,0 0 0,0-1 0,0 0 0,0 0 0,0-1 0,-12-2 0,18 2-139,0 0 1,0-1-1,0 1 1,0 0-1,0-1 0,0 1 1,0-1-1,0 0 1,1 0-1,-1 0 1,1 1-1,-1-1 0,1-1 1,0 1-1,0 0 1,0 0-1,0 0 0,0-1 1,0 1-1,1 0 1,-1-4-1,-5-53-6960,6 57 6616,-1-40-9306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1337 8296,'0'0'1794,"-60"-51"159,52 16-383,8-9-1058,23-13 673,21-14 481,19-18-353,19-19 65,18-12-353,12-10-321,5 1-383,2 6-33,-4 13-192,-17 9-1473,-20 13-3396,-22 8-10890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10666,'0'0'4895,"-3"9"-2572,-8 35 168,-23 93 938,24-94-3219,3 1 0,-4 84 0,-2-160-349,9 9-58,2 0 0,0-1 0,2 1-1,3-32 1,-2 43 137,1 1-1,0-1 0,1 0 0,0 1 0,1 0 0,0-1 0,1 1 1,0 1-1,1-1 0,10-13 0,-14 21 73,0 1 0,0 0-1,0 0 1,0 1 0,0-1 0,1 0 0,-1 1-1,1-1 1,-1 1 0,1 0 0,-1 0 0,1 0-1,0 0 1,0 0 0,0 0 0,-1 1 0,1 0-1,0-1 1,0 1 0,0 0 0,0 0 0,0 1-1,-1-1 1,1 1 0,0-1 0,0 1 0,0 0-1,-1 0 1,1 0 0,0 0 0,-1 1 0,1-1-1,-1 1 1,4 3 0,-1-3 34,-1 1 1,0 1 0,0-1-1,0 1 1,-1-1-1,1 1 1,-1 0-1,0 0 1,0 1-1,0-1 1,0 1-1,-1-1 1,0 1 0,0 0-1,0 0 1,-1 0-1,1 0 1,0 9-1,-3-12-3,1-1-1,-1 1 1,0-1-1,0 0 0,0 1 1,0-1-1,0 0 1,0 1-1,0-1 1,0 0-1,-1 0 1,1 0-1,0 0 0,-1 0 1,1 0-1,0 0 1,-1-1-1,0 1 1,1 0-1,-1-1 0,1 1 1,-1-1-1,0 0 1,1 1-1,-1-1 1,1 0-1,-4 0 0,-50 3 219,55-3-252,-7 1-31,-40-3 258,47 3-250,-1-1 1,0 0 0,1 0 0,-1 0 0,0 0-1,1 0 1,-1 0 0,0 0 0,1 0 0,-1 0-1,0 0 1,1 0 0,-1-1 0,0 1 0,1 0-1,-1 0 1,1-1 0,-1 1 0,1 0 0,-1-1-1,0 1 1,1-1 0,-1 1 0,1 0 0,-1-1-1,1 1 1,0-1 0,-1 0 0,1 1 0,0-1-1,-1 1 1,1-1 0,0 1 0,-1-1 0,1 0 0,0 1-1,0-1 1,0 0 0,0 1 0,0-1 0,0 0-1,0 1 1,0-1 0,0 0 0,0 1 0,0-1-1,0 0 1,0 1 0,0-1 0,1-1 0,2-1-301,1 0 1,0-1-1,-1 2 1,1-1-1,0 0 1,0 1-1,0 0 1,1-1 0,-1 2-1,1-1 1,-1 0-1,1 1 1,4-1-1,9-4-1234,26-11-3256,3 0-1992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9961,'0'0'8168,"70"-7"-7047,-39-3-929,6 0-160,-1-2-928,0-1-2500,-4 0-1440,-6 0-2499</inkml:trace>
  <inkml:trace contextRef="#ctx0" brushRef="#br0" timeOffset="1">297 0 6342,'0'0'3491,"-7"12"-1265,-2 2-1852,1 1-1,0 0 0,1 0 0,1 1 0,0 0 0,1 0 0,1 0 1,1 1-1,-2 24 0,4-39-322,1 1 1,0-1-1,0 0 1,0 1-1,1-1 0,-1 1 1,0-1-1,1 0 1,0 1-1,0-1 0,-1 0 1,1 1-1,1-1 1,-1 0-1,0 0 0,0 0 1,1 0-1,-1 0 1,1 0-1,0-1 1,-1 1-1,4 2 0,-2-3 47,-1 0-1,1-1 1,-1 1-1,0-1 1,1 1 0,-1-1-1,1 0 1,-1 0-1,1 0 1,-1 0-1,1-1 1,-1 1-1,1-1 1,-1 1-1,0-1 1,1 0-1,-1 0 1,0 0 0,1 0-1,-1 0 1,0-1-1,0 1 1,2-2-1,3-2 39,-1-1 0,1 1 0,-1-1 0,0 0 0,-1-1 0,0 0-1,0 1 1,0-2 0,0 1 0,-1 0 0,-1-1 0,1 0 0,2-10 0,-5 15-60,0 1 1,-1-1 0,1 0 0,-1 1-1,0-1 1,0 1 0,0-1 0,0 1 0,0-1-1,-1 0 1,1 1 0,-1-1 0,1 1-1,-1-1 1,0 1 0,0 0 0,0-1 0,-3-3-1,2 4-36,-1-1 0,0 1-1,1 0 1,-1 0 0,0 1 0,0-1-1,0 0 1,0 1 0,0 0 0,0-1-1,0 2 1,-1-1 0,1 0 0,0 0-1,-1 1 1,1 0 0,0 0-1,-6 0 1,-16 2 368,16 0-2204,-1-2-5106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1885 3651,'0'0'10688,"-8"-1"-7699,28 1-2752,0 0-1,1-1 1,-1-1-1,0-1 1,36-10-1,93-41-790,-57 18 186,234-95-499,88-29 1051,16 7-109,-160 54-22,18-13 48,-57 20 118,274-94 320,-229 76-449,-7 4 12,162-64-26,-129 48-29,-257 105-175,311-109 2002,181-8-1436,-526 132-447,10-1-83,-1-1 0,1-1 0,-1 0 0,-1-2 0,22-9 0,-38 9-3036,-3 0-2152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8360,'0'0'13517,"56"0"-12973,-41 8-416,2 0-64,-2-2-96,2-1-288,1-5-289,1 0-704,-2 0-801,3-11-1986,-1-7-1633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8552,'0'0'8104,"-43"62"-5894,23-33-673,1 5-544,4 4-384,3 0-193,4-3-224,1-4-160,7-4 0,0-9-480,0-9-705,7-9-897,1 0-1826,1-10-1921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7:5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12300,'0'0'8231,"6"51"-8006,-12-24-225,-3-4 64,4 2-417,-2-6-287,4-2-321,0-7-128,3-3-961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10090,'0'0'10687,"11"-6"-10292,0 0-295,0 1 0,1 0 0,0 1-1,0 0 1,0 1 0,1 1 0,-1 0 0,1 0-1,21 1 1,-27 1-90,15 0 13,-1 1-1,32 4 1,-47-4-23,0 1 1,-1-1-1,1 1 1,-1-1-1,0 2 1,1-1-1,-1 1 1,0-1-1,0 1 1,-1 1 0,1-1-1,-1 1 1,1-1-1,5 9 1,-8-10 5,0 0 0,-1 0 0,1 0 0,-1 0 0,0 0 1,0 1-1,0-1 0,0 0 0,0 1 0,0-1 0,-1 1 0,1-1 0,-1 1 1,0-1-1,0 1 0,0-1 0,0 1 0,0-1 0,0 1 0,0-1 1,-2 4-1,1-2 91,-1 0 0,0-1 0,0 1 0,-1-1 1,1 1-1,-1-1 0,1 0 0,-1 0 0,0 0 0,0 0 1,-7 4-1,-6 3 434,0 0 0,-2-1 0,1-1 0,-24 8-1,27-11-530,1 0 0,-1 0 0,-1-1 0,1-1 0,0-1 0,-1 0 0,-20 0 0,34-2-143,1-1 0,0 1 0,0 0-1,-1-1 1,1 1 0,0 0-1,0-1 1,0 1 0,-1 0-1,1-1 1,0 1 0,0 0-1,0-1 1,0 1 0,0 0 0,0-1-1,0 1 1,0 0 0,0-1-1,0 1 1,0-1 0,0 1-1,0 0 1,0-1 0,0 1-1,0 0 1,0-1 0,1 1 0,-1 0-1,0-1 1,0 1 0,0 0-1,1-1 1,-1 1 0,0 0-1,0 0 1,1-1 0,-1 1-1,0 0 1,0 0 0,1-1 0,-1 1-1,0 0 1,1 0 0,-1 0-1,13-15-5857,9-2-6496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5509,'0'0'16784,"67"-27"-16143,-37 27-417,2 0-128,4 0-160,-4 0-929,-5 0-1121,-7 2-2114,-9-1-2114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10954,'0'0'5478,"51"5"-3781,-16-5-1152,3-5-449,3 0-96,-4 1-801,-5 0-2114,-5 0-2210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2274,'0'0'17868,"7"-6"-17260,-1 1-509,79-71 326,-77 68-401,1-1 1,-1 0 0,-1-1-1,1 0 1,-2 0 0,1-1-1,7-17 1,-52 84 215,35-50-222,0 0 1,1 0-1,-1 1 0,2-1 0,-1 1 1,1-1-1,0 1 0,-1 8 0,2-14-83,0 0-1,1 1 0,-1-1 0,0 0 1,0 0-1,1 1 0,-1-1 0,1 0 1,-1 0-1,1 0 0,-1 0 0,1 0 1,0 0-1,-1 0 0,1 0 1,0 0-1,0 0 0,2 1 0,-1-1-260,0 0 1,-1 0-1,2 0 0,-1 0 0,0-1 0,0 1 0,0-1 0,0 0 0,0 1 0,0-1 0,0 0 0,1 0 0,-1 0 0,3-1 1,15-6-5398,1-9-4292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9673,'0'0'5611,"-8"4"-4052,-26 14-262,33-18-1276,0 0 0,1 0-1,-1 1 1,0-1 0,1 0 0,-1 1 0,0-1 0,1 1 0,-1-1-1,0 1 1,1-1 0,-1 1 0,1-1 0,-1 1 0,1-1 0,-1 1-1,1 0 1,-1-1 0,1 1 0,0 0 0,-1 0 0,1-1 0,0 1-1,0 0 1,-1-1 0,1 1 0,0 0 0,0 0 0,0 0 0,0-1 0,0 1-1,0 0 1,0 0 0,0-1 0,1 1 0,-1 0 0,0 0 0,0 0-1,0-1 1,1 1 0,-1 0 0,1-1 0,-1 1 0,0 0 0,1-1-1,-1 1 1,1-1 0,-1 1 0,1 0 0,0-1 0,-1 1 0,1-1-1,0 0 1,-1 1 0,1-1 0,0 1 0,-1-1 0,1 0 0,0 0-1,1 1 1,41 15 33,-43-16-40,9 2 12,-2-1-16,0 1 0,0 0-1,-1 0 1,1 1 0,-1-1 0,10 7-1,-14-7-9,0-1 0,0 1 0,0 0 0,-1 0-1,1 0 1,-1 0 0,1 1 0,-1-1 0,0 0 0,1 1-1,-1-1 1,-1 1 0,1-1 0,0 1 0,0-1-1,-1 1 1,0-1 0,1 1 0,-1 0 0,-1 5 0,1-6 13,0 0 1,0 0 0,-1-1 0,1 1-1,-1 0 1,1 0 0,-1 0 0,0 0-1,1 0 1,-1-1 0,0 1 0,-1 0-1,1-1 1,0 1 0,0-1 0,-1 1-1,1-1 1,-3 3 0,-1-1 185,0 1 1,0-1-1,0-1 0,0 1 1,-1-1-1,-8 3 0,3-2-95,1 0-1,-1-1 1,0 0-1,0-1 1,0 0-1,-22-2 0,32 0-435,0-1-1,1 1 1,-1 0-1,0 0 1,1-1-1,-1 1 1,1-1-1,0 1 0,-1 0 1,1-1-1,0 1 1,0-1-1,0 1 1,0-1-1,0 1 0,0 0 1,0-1-1,1-2 1,-1-1-1565,0-17-3287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11211,'0'0'12555,"50"11"-12010,-1-11-353,4-2-96,1-2-32,-2 0-32,-8 2-352,-10 2-1057,-14 0-705,-14 0-801,-6 5-2306,-15 0-2114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6342,'0'0'3363,"61"-18"-3299,-48 18-96,2 0-1249,-1 0-4516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52 7783,'0'0'4287,"-9"8"-2194,2-3-1780,-33 31 1337,37-34-1564,1 1 1,-1 0-1,1 0 0,0 0 0,1 1 0,-1-1 0,0 0 0,1 1 1,0-1-1,0 1 0,0-1 0,0 1 0,0-1 0,1 1 0,0 5 1,0-7-25,1-1 0,0 0 0,0 0 0,0 0 0,-1 0 0,1 0 0,0 0 0,0-1 1,1 1-1,-1 0 0,0 0 0,0-1 0,0 1 0,0-1 0,1 1 0,-1-1 0,0 1 1,0-1-1,1 0 0,-1 1 0,0-1 0,1 0 0,-1 0 0,0 0 0,1 0 0,-1 0 1,0-1-1,2 1 0,41-7 288,-39 4-229,0-1 0,0 1 1,-1-1-1,1 0 0,-1 0 1,0-1-1,0 1 0,-1-1 1,1 0-1,-1 0 0,0 0 0,-1-1 1,1 1-1,-1-1 0,0 1 1,0-1-1,-1 0 0,1 1 0,-1-1 1,-1 0-1,1 0 0,-1 0 1,0 0-1,-2-12 0,2 17-108,0 0 1,-1-1-1,1 1 0,0-1 0,-1 1 1,0 0-1,1-1 0,-1 1 0,0 0 0,0-1 1,0 1-1,1 0 0,-1 0 0,0 0 1,-1 0-1,1 0 0,0 0 0,0 0 1,0 0-1,-1 1 0,1-1 0,0 0 0,-1 1 1,1-1-1,0 1 0,-1-1 0,1 1 1,-1 0-1,1 0 0,-1-1 0,1 1 1,-1 0-1,1 0 0,-1 0 0,1 1 0,-1-1 1,-1 1-1,0-1-116,0 1 0,1 0 0,-1-1 0,0 1 0,1 0-1,-1 1 1,0-1 0,1 0 0,0 1 0,-1 0 0,1-1 0,0 1 0,0 0 0,0 0 0,0 0 0,0 0 0,0 1-1,1-1 1,-2 3 0,-4 18-2615,7-6-3762,1-8-326</inkml:trace>
  <inkml:trace contextRef="#ctx0" brushRef="#br0" timeOffset="1">278 71 11371,'0'0'8424,"-9"55"-8392,10-39-737,-1 2-384,0-2 0,0-3-609,0-2-159,-6-4-161,-1-3-1634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12748,'0'0'8232,"71"-22"-7624,-41 22-511,-1 0-65,-2 0-225,-6 0-1248,-2 0-1794,-3 0-2274,-4 0-3011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11 6919,'0'0'12166,"-9"-1"-11974,5 0-173,0 1 0,1-1-1,-1 1 1,0 1 0,0-1 0,1 0 0,-1 1 0,0 0-1,1-1 1,-1 2 0,0-1 0,1 0 0,-1 1-1,1-1 1,0 1 0,0 0 0,-1 0 0,1 1 0,1-1-1,-1 0 1,0 1 0,0 0 0,1 0 0,0 0 0,-1 0-1,1 0 1,0 0 0,1 0 0,-1 1 0,1-1-1,-1 1 1,1-1 0,0 1 0,0 0 0,0-1 0,1 1-1,-1 4 1,1-7 6,0 1 1,0-1-1,0 0 0,1 1 0,-1-1 0,0 0 1,1 0-1,-1 1 0,1-1 0,-1 0 0,1 0 1,-1 1-1,1-1 0,0 0 0,0 0 0,-1 0 1,1 0-1,0 0 0,0 0 0,0 0 0,0 0 1,0-1-1,0 1 0,3 1 0,-1 0 31,1-1-1,0 1 1,0-1-1,0 0 1,0 0-1,1 0 1,-1-1 0,6 1-1,-3-1-8,0 0-1,0 0 1,0-1 0,0 0-1,0 0 1,0-1 0,0 1-1,0-2 1,11-4-1,-14 5-18,-1-1-1,1 0 0,-1 0 0,0 0 0,0 0 0,0 0 0,0 0 0,-1-1 0,1 0 0,-1 1 1,0-1-1,0 0 0,0 0 0,0 0 0,-1 0 0,0 0 0,0-1 0,0 1 0,0 0 0,-1-1 1,1 1-1,-1 0 0,0-1 0,-1 1 0,0-5 0,1 8-35,0 0 0,-1 0 0,1 1 0,-1-1 0,1 0 0,0 1 0,-1-1 0,1 0 0,-1 1 0,0-1 0,1 1 0,-1-1 0,1 1 0,-1-1 0,0 1 0,1 0 0,-1-1 0,0 1 0,1 0 0,-1-1 0,0 1 0,0 0 0,1 0 0,-1 0 0,0 0-1,0-1 1,0 1 0,1 0 0,-1 0 0,0 1 0,0-1 0,0 0 0,1 0 0,-1 0 0,0 0 0,0 1 0,1-1 0,-1 0 0,0 1 0,-1 0 0,-28 16-1078,14 7-1192,13-3-3382,3-8-41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12364,'0'0'6053,"-17"60"-5956,15-47-33,2-3-609,0-1-864,0-1-1250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 11499,'0'0'9182,"-5"-1"-9145,5 1-36,-23 1 4,22-2-6,1 1 1,0 0-1,-1 0 1,1 0-1,0 0 1,-1 0-1,1 0 1,-1 1-1,1-1 1,0 0-1,-1 0 1,1 0-1,0 0 1,-1 0-1,1 0 1,0 1-1,-1-1 1,1 0-1,0 0 1,0 0-1,-1 1 1,1-1-1,0 0 1,0 0-1,-1 1 1,1-1-1,0 0 1,0 1-1,0-1 1,-1 0-1,1 1 1,0-1-1,0 0 1,0 1-1,0-1 1,0 0-1,0 1 1,0-1-1,0 1 1,0-1 0,0 0-1,0 1 1,0-1-1,0 0 1,0 1-1,0-1 1,0 0-1,0 1 1,0-1-1,1 0 1,-1 1-1,0-1 1,0 0-1,0 1 1,1-1-1,-1 0 1,0 1-1,0-1 1,1 0-1,-1 0 1,0 1-1,0-1 1,1 0-1,-1 0 1,3 2 6,-1-1 1,1 0-1,-1 1 1,1-1-1,0-1 1,-1 1-1,1 0 1,0 0-1,-1-1 1,1 0-1,0 0 1,0 1-1,4-2 1,39-2-227,-43 3 159,1-1 0,-1 0 0,0 0 0,0 1-1,0-2 1,0 1 0,0 0 0,-1-1 0,1 1-1,0-1 1,0 0 0,-1 0 0,1 0-1,3-4 1,-36 5 713,27 2-608,1 0 0,-1 1 0,0-1 0,1 1 0,-1-1 1,1 1-1,-1 0 0,1 0 0,0 1 0,0-1 0,0 0 1,0 1-1,0-1 0,1 1 0,-1-1 0,1 1 0,-1 0 1,1 0-1,0-1 0,-1 7 0,1-7-34,1 1 0,-1-1-1,1 0 1,0 1 0,0-1 0,0 0-1,0 0 1,0 1 0,0-1 0,1 0 0,-1 1-1,1-1 1,0 0 0,0 0 0,-1 0-1,1 0 1,1 1 0,-1-1 0,0-1 0,0 1-1,1 0 1,-1 0 0,1 0 0,0-1-1,-1 1 1,1-1 0,3 3 0,23 6 39,-24-9-41,-1 0 0,1 0 0,0 1 0,0-1 0,-1 1-1,1 0 1,-1 0 0,0 0 0,5 4 0,-8-6 9,0 1-1,0 0 1,0-1 0,0 1 0,0-1-1,0 1 1,0 0 0,0-1 0,0 1-1,0-1 1,0 1 0,0 0 0,-1-1-1,1 1 1,0-1 0,-1 1 0,1-1-1,0 1 1,-1-1 0,1 1 0,0-1-1,-1 1 1,1-1 0,-1 0 0,1 1-1,-1-1 1,1 0 0,-1 1 0,1-1-1,-1 0 1,0 1 0,1-1 0,-1 0-1,1 0 1,-1 0 0,1 0 0,-1 0-1,-1 0 1,-30 11 1104,28-9-760,-8 0 148,-1 1 0,1-2 0,0 1 0,-24-2 0,32 0-572,16 0-13624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10410,'0'0'12876,"48"34"-15951,-38-33 1025,0-1-1922,5 0-2049</inkml:trace>
  <inkml:trace contextRef="#ctx0" brushRef="#br0" timeOffset="1">141 4 13933,'0'0'8456,"-35"59"-6790,27-39-353,-1 2-768,-2 1-449,0-1-64,0 1-705,-3-3-2082,1-1-2498,-2-3-10217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11179,'0'0'5893,"-23"72"-5252,14-26-353,0 6-224,1 8-32,0 7-32,1-1-544,1 5-706,0-2-1024,0-3-640,2-1-930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4965,'0'0'544,"-20"83"-512,12-44-833,1-6-2113</inkml:trace>
  <inkml:trace contextRef="#ctx0" brushRef="#br0" timeOffset="1">15 313 4901,'0'0'384,"3"52"-128,-3-25 1090,0 4-514,0 0-736,-3 1-64,0-1 32,3 1-64,0-2 0,-1-1 0,-1-7 33,2-2-1,-1-9 160,0-10-160,-1-1-2883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9513,'0'0'9817,"-4"8"-8637,1-5-1133,1 1-1,1-1 1,-1 1 0,0 0-1,1 0 1,0 0 0,0-1-1,0 1 1,0 0 0,1 0-1,0 0 1,0 1 0,0-1-1,0 0 1,0 0 0,1 0-1,0 0 1,0 0 0,0-1-1,0 1 1,0 0 0,1 0-1,0-1 1,0 1 0,0-1-1,0 1 1,0-1 0,1 0-1,-1 0 1,5 4 0,-3-3-192,1-1 1,-1 0 0,1 0-1,0 0 1,0 0 0,0-1-1,0 0 1,0 0 0,1 0-1,-1 0 1,1-1 0,-1 0-1,1 0 1,-1-1 0,1 0-1,0 0 1,-1 0 0,1 0-1,-1-1 1,1 0 0,-1 0-1,1-1 1,-1 1 0,1-1-1,5-3 1,-3 1-559,0 0 1,0 0-1,0-1 0,-1 1 1,0-2-1,0 1 0,6-7 1,-8 7-270,0 0-1,-1-1 1,0 1 0,0-1 0,0 0 0,-1 0 0,0 0 0,0 0 0,2-7-1,-14 26 9621,-32 50-4238,17-21-2813,-21 55 0,22-22-1792,20-61-895,0 1 0,2 0 0,-1 16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11018,'0'0'6951,"65"15"-5734,-27-15-256,8-3-673,3-6-288,-2-6-1954,-2-5-4804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0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9737,'0'0'8798,"-8"13"-7811,-31 46 336,-4-1-1,-58 63 0,99-120-2133,3-6-20,9-18-846,19-30-1402,-27 49 2767,11-19-880,19-40-1070,-30 58 2609,0 0 0,0 0 0,-1-1 0,0 1 0,0 0 0,0-7 0,-13 79 2300,31 173 183,-19-253-2892,0 0 1,-1 1 0,0-1-1,-1 1 1,-4-17-1,-64-125 345,73 158-305,0 0 0,1 0-1,-1 0 1,1-1-1,0 1 1,0-1 0,1 0-1,-1 0 1,0-1-1,1 1 1,0-1-1,-1 0 1,1 0 0,0-1-1,7 2 1,4 1-1223,-1 0 0,1-1 0,31 1 0,4-4-4793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17681,'0'0'6246,"19"55"-5926,2-46-192,5 0-32,7-4-768,-1 1-1154,-1-5-1441,3-1-3364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6342,'0'0'12940,"-44"65"-11370,28-33-353,-2 5-32,-1 3-128,0-2-705,5 1-288,5-7-64,4-5-800,5-6-802,0-9-1601,2-6-4004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9001,'0'0'11627,"-1"54"-9481,22-39-769,8-2-128,7-5-288,8-2-513,3-3-352,0-3-64,-4 0-1217,-3 0-1441,-12-9-1058,-10-3-3042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6726,'0'0'12044,"50"17"-10795,-15-17-576,7-4-545,4-4-929,-1-2-3555,-2-2-6502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4452,'0'0'16405,"12"-8"-15129,64-45-588,96-89 0,-62 49-452,-107 95-13,-6 10-130,-5 12 66,-1-5-56,0 1 0,1 0 0,1 1-1,1-1 1,1 1 0,1 0 0,-3 34-1,7-54-104,0 0 1,0 0-1,0 0 0,0 0 0,0 0 0,0 0 0,0 0 0,0 1 1,1-1-1,-1 0 0,0 0 0,1 0 0,-1 0 0,0 0 0,1 0 0,0 0 1,-1 0-1,1 0 0,-1-1 0,1 1 0,0 0 0,0 0 0,0 0 0,-1-1 1,1 1-1,0 0 0,0-1 0,2 2 0,-1-2-82,0 0-1,1 1 1,-1-1-1,0 0 1,1-1-1,-1 1 1,0 0-1,0 0 1,1-1-1,-1 0 1,0 1-1,0-1 1,3-1-1,4-2-1259,-1-1-1,0 0 0,0 0 1,0-1-1,14-12 1,5-15-7155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15727,'0'0'5696,"2"7"-5584,-1-3-154,0-1-1,1 0 1,-1 0-1,1 1 1,0-1-1,0 0 1,0 0-1,0-1 1,0 1 0,1 0-1,-1-1 1,1 1-1,0-1 1,-1 0-1,1 0 1,0 0-1,0 0 1,1-1-1,-1 1 1,5 1 0,-4-1 62,0 0 1,0 1 0,0-1 0,0 1 0,0 0 0,0 0-1,-1 0 1,0 1 0,1-1 0,-1 1 0,-1 0 0,1-1-1,0 1 1,-1 1 0,0-1 0,0 0 0,0 1 0,0-1-1,-1 1 1,0-1 0,0 1 0,0-1 0,-1 1 0,1 0-1,-1 0 1,0-1 0,0 1 0,-1 0 0,0 5 0,0-5 143,-1 1 1,1-1-1,-1 0 1,1 0-1,-2 0 1,1-1-1,0 1 0,-1 0 1,0-1-1,0 0 1,0 1-1,-1-1 1,1 0-1,-1-1 1,0 1-1,0-1 1,0 0-1,0 0 1,-1 0-1,0 0 1,1-1-1,-1 0 1,0 0-1,0 0 1,0 0-1,-6 0 1,10-1-203,-1-1 1,1 0 0,0 1 0,-1-1-1,1 0 1,0 0 0,-1 0-1,1 0 1,0 0 0,0-1 0,-1 1-1,1 0 1,0 0 0,-1-1-1,1 1 1,0-1 0,0 1 0,0-1-1,0 0 1,-1 1 0,1-1 0,0 0-1,0 0 1,0 0 0,0 0-1,1 0 1,-1 0 0,-1-2 0,-8-37-7319,9 35 6130,-2-29-9952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13164,'0'0'9385,"77"-13"-8744,-45 8-417,8 1-256,3 2-1794,2-5-3459,-3 2-3299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4740,'0'0'11168,"-8"9"-9411,0-1-1426,1 0 0,0 0 1,0 1-1,1 0 1,0 0-1,1 1 0,0 0 1,0 0-1,1 0 1,1 0-1,-1 0 0,-1 12 1,4-17-280,1-1 0,-1 0 0,1 1 0,0-1 0,0 1 0,0-1 0,1 1 0,-1-1 0,1 1 0,0-1 0,1 0 0,1 6 0,-1-8-4,0-1 1,-1 1-1,1 0 0,0-1 1,0 1-1,0-1 0,1 1 1,-1-1-1,0 0 0,0 0 1,1 0-1,-1 0 0,0-1 1,1 1-1,-1-1 0,1 1 1,-1-1-1,1 0 0,-1 0 1,1 0-1,-1 0 1,1 0-1,2-1 0,-1 0-19,1 0 0,-1 0 0,0 0-1,1 0 1,-1-1 0,0 1 0,0-1-1,0 0 1,0-1 0,0 1 0,-1-1 0,1 1-1,-1-1 1,1 0 0,-1-1 0,0 1 0,0 0-1,-1-1 1,3-4 0,-1 3 80,-1 0 1,0 0-1,0-1 1,-1 1-1,0-1 1,0 0-1,0 0 1,0 1-1,-1-1 1,0 0-1,-1 0 1,1 0-1,-1-12 1,-1 15-38,0 0 0,-1 0 0,1 1 0,0-1 0,-1 0 0,0 0 0,1 1 0,-1-1 0,0 1 0,0 0 0,-1-1 0,1 1 0,0 0 0,-1 0 0,1 1 0,-1-1 0,0 0 0,0 1 0,1-1 0,-1 1 0,0 0 0,0 0 0,-6-1 0,-3-1-397,-1 0-1,0 1 1,1 0 0,-21 0-1,25 4-2740,6 6-4849,2 0-3664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15214,'0'0'8072,"-15"51"-7912,6-24 32,5 2-128,3 2-64,1-4-96,0-1-224,3-7-513,5-2-640,-4-4-577,-2-8-1025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13549,'0'0'8675,"4"9"-7442,-2 0-1093,0 0 1,-1 0-1,1 0 1,-2 0-1,1 0 1,-1 0-1,-1 0 0,0 1 1,0-1-1,0 0 1,-1-1-1,-6 15 1,-68 157 781,39-100 115,37-79-1016,0-1 0,-1 0 0,1 0-1,0 1 1,0-1 0,0 0 0,0 1 0,0-1 0,0 0 0,-1 1 0,1-1 0,0 0 0,0 1 0,0-1 0,0 0 0,0 1-1,0-1 1,0 0 0,0 1 0,1-1 0,-1 0 0,0 1 0,0-1 0,0 0 0,0 1 0,0-1 0,0 0 0,1 0-1,-1 1 1,0-1 0,0 0 0,0 1 0,1-1 0,-1 0 0,0 0 0,1 0 0,-1 1 0,17 0 295,18-9-58,-35 8-255,159-44-41,-90 26-4035,-69 18 3998,15-6-3533,-8-1-2531,-3-2-4122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4356,'0'0'16111,"51"0"-14958,-16 0-512,4 0-513,6 0-320,4-4-3043,1-8-5413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45 8008,'0'0'13084,"-9"-3"-12032,5 1-1010,1 1 1,-1-1-1,0 1 1,0-1-1,0 1 1,0 1-1,0-1 1,0 0-1,0 1 1,0 0-1,0 0 1,0 0-1,0 0 1,0 1-1,0 0 1,0 0-1,0 0 1,0 0-1,0 0 1,0 1-1,1-1 1,-1 1-1,1 0 1,-1 1 0,1-1-1,0 0 1,-5 5-1,3-1 5,0-1 1,1 1-1,0 0 0,0 0 0,1 0 0,-5 9 1,7-12-30,0 0 1,0 0-1,0-1 1,0 2-1,1-1 1,-1 0-1,1 0 1,-1 0 0,1 0-1,0 0 1,0 0-1,1 0 1,-1 0-1,1 0 1,-1 0-1,3 6 1,-2-8-8,1 0-1,-1 1 1,1-1-1,-1 0 1,1 0-1,0 0 1,-1 0-1,1 0 1,0 0 0,0 0-1,-1-1 1,1 1-1,0-1 1,0 1-1,0-1 1,0 0-1,0 1 1,0-1 0,0 0-1,0-1 1,0 1-1,3-1 1,45-8 296,-40 6-255,0-2 0,-1 1 0,1-1 0,-1-1 1,0 0-1,-1 0 0,16-15 0,-21 19 18,0-1 0,0 0 0,0 0-1,-1-1 1,1 1 0,-1-1 0,1 1 0,-1-1 0,0 0-1,0 0 1,-1 0 0,1 0 0,-1 0 0,0 0 0,0 0-1,-1 0 1,1-1 0,-1 1 0,0 0 0,0 0-1,0-1 1,-1-5 0,0 9-73,1 0 0,-1 0 0,0-1 0,0 1-1,0 0 1,1 0 0,-1 0 0,0 0 0,-1 0 0,1 0-1,0 0 1,0 0 0,0 0 0,-1 1 0,1-1 0,0 0 0,0 1-1,-1-1 1,1 1 0,-1-1 0,1 1 0,-1 0 0,1 0-1,0-1 1,-1 1 0,1 0 0,-1 0 0,1 1 0,-1-1 0,1 0-1,-1 0 1,1 1 0,0-1 0,-3 2 0,1-2-108,0 1 0,0 0 1,1 0-1,-1 0 0,0 0 0,1 0 1,-1 1-1,1-1 0,-1 1 1,1-1-1,0 1 0,-1 0 0,1 0 1,0 0-1,0 1 0,1-1 1,-3 3-1,-1 24-2929,6 1-3679,5-15 644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11883,'0'0'4484,"-6"67"-2626,-5-41-737,1 1 161,2-3-514,1-2-544,4-4-192,3-5-416,0-8-1378,4-5-2530,4 0-2946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11 6790,'0'0'12022,"-8"-3"-10169,2 1-1734,0 0 1,0 1-1,0 0 1,0 0-1,0 1 1,-1-1-1,1 1 1,0 1-1,0-1 1,-8 2-1,11-1-75,0-1-1,1 1 0,-1 0 1,0 0-1,0 0 1,1 0-1,-1 1 0,1-1 1,-1 1-1,1 0 1,-1-1-1,1 1 0,0 0 1,0 0-1,0 0 1,0 1-1,0-1 1,1 0-1,-1 1 0,1-1 1,-1 1-1,1 0 1,0-1-1,0 1 0,0 0 1,0 0-1,1 0 1,-1 4-1,1-6-32,0 0 0,0-1 0,0 1 1,0 0-1,0 0 0,0-1 0,0 1 0,0 0 0,0 0 0,1-1 0,-1 1 1,0 0-1,1-1 0,-1 1 0,0 0 0,1-1 0,-1 1 0,1-1 1,-1 1-1,1-1 0,-1 1 0,1-1 0,0 1 0,-1-1 0,1 1 1,-1-1-1,1 0 0,1 1 0,27 6 325,31-11-45,-49 2-589,-1-1 1,0 0-1,-1-1 0,1 0 0,0-1 1,-1 0-1,0 0 0,12-11 0,-32 51-187,5-20 879,1-1 0,1 1 0,1 0 0,0-1 0,0 1 0,2 1 0,0-1 0,1 0 0,0 0 0,5 27 0,-5-41-344,-1 0 0,1-1 0,0 1-1,0 0 1,0-1 0,-1 1 0,1 0 0,0-1-1,-1 1 1,1 0 0,0-1 0,-1 1 0,1-1-1,-1 1 1,1-1 0,-1 1 0,1-1 0,-1 1-1,0-1 1,1 0 0,-1 1 0,1-1 0,-1 0-1,0 1 1,1-1 0,-1 0 0,0 0 0,1 0-1,-1 1 1,0-1 0,0 0 0,1 0 0,-1 0-1,0 0 1,1 0 0,-2-1 0,-37 1 1021,30 0-744,-4 0-197,1 0 1,-1-1-1,1-1 1,-1 0-1,1-1 1,0 0-1,0-1 1,-20-9-1,39 11-6047,34-5-1619,-10 2 506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8008,'0'0'12587,"-53"26"-9768,41-15-993,4 1-545,8-2-288,0 0-288,11-4-353,9-4-160,6-2-32,3 0-128,-1 0-1121,-5-4-1025,-2-1-1121,-4-4-640,-5 0-1891,-1-1-3619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9129,'0'0'7591,"-45"50"-4901,24-28-448,0 4-416,-1-1-32,1 2-641,3 2-448,1-2-513,6 3-128,0-3-224,3-1-2307,1-7-3138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10602,'0'0'8232,"40"89"-8136,-50-28 0,1 6-64,-1 1 32,5-5-32,5-9-544,0-7-1442,6-16-1922,9-11-1601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16335,'0'0'6374,"62"-5"-5381,-25 1-256,8 0-577,1 1-128,2 1-1473,-6-2-2211,-7 0-2786,-7 2-5605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14 11499,'0'0'8899,"-8"-4"-7938,6 3-929,-1 0 0,1-1 0,0 1 1,-1 0-1,1 1 0,-1-1 0,1 0 0,-1 1 1,1-1-1,-1 1 0,0 0 0,1 0 0,-1 0 1,-5 1-1,5 0-4,-1 1 1,0-1 0,1 1-1,-1 0 1,1 0-1,0 0 1,0 1-1,-1-1 1,2 1-1,-1 0 1,0 0-1,-3 5 1,1-4 13,1 1-1,1 1 1,-1-1 0,1 0-1,0 1 1,0 0 0,0 0-1,1 0 1,0 0 0,0 0-1,1 0 1,-1 0 0,1 1-1,1-1 1,-1 0-1,1 1 1,1 11 0,0-14-29,0 0 0,1-1 0,-1 1-1,1 0 1,-1-1 0,1 1 0,0-1 0,1 1 0,-1-1 0,1 0 0,-1 0 0,1 0 0,0 0 0,0 0-1,0-1 1,0 1 0,1-1 0,-1 0 0,0 0 0,1 0 0,0-1 0,-1 1 0,1-1 0,0 0 0,0 0-1,0 0 1,0 0 0,0-1 0,4 0 0,-4 1 4,-1 0 0,1-1-1,0 0 1,-1 0 0,1 0-1,0-1 1,-1 1 0,1-1-1,-1 0 1,1 0 0,-1 0 0,1 0-1,-1-1 1,0 1 0,1-1-1,-1 0 1,0 0 0,0 0 0,0 0-1,3-4 1,-3 2 9,0 0-1,0-1 1,0 1 0,-1-1-1,1 0 1,-1 1 0,-1-1-1,1 0 1,-1 0-1,1 0 1,-2-1 0,1 1-1,0-10 1,0 9 3,-1 0-1,0 1 1,0-1-1,-1 0 1,0 0-1,0 0 1,0 0-1,-4-10 1,4 14-66,0 0 1,0 0-1,-1 1 1,1-1-1,0 1 1,-1-1-1,1 1 1,-1-1-1,1 1 1,-1 0-1,0 0 1,1 0-1,-1 0 1,0 0-1,0 0 1,0 0-1,0 1 1,0-1-1,0 0 1,0 1-1,0 0 1,0-1-1,0 1 1,0 0-1,0 0 1,0 0-1,0 1 1,0-1-1,-2 1 1,3-1-56,0 0 0,0 1 0,0-1 0,0 0 1,0 1-1,0-1 0,1 0 0,-1 1 0,0-1 0,0 1 0,0 0 0,1-1 0,-1 1 1,0 0-1,1-1 0,-1 1 0,0 0 0,1 0 0,-1-1 0,1 1 0,-1 0 1,1 0-1,0 0 0,-1 0 0,1 0 0,0 0 0,0 0 0,-1 0 0,1 0 0,0 1 1,1 31-6168,3-14 728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15214,'0'0'6503,"0"60"-5222,-1-39-513,1-3-511,0 0-161,0-1-449,9-5-1632,4-7-1731,5-5-3202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12876,'0'0'9353,"-5"67"-8488,-2-35-449,0-2-288,3 1-64,0-5-32,2-4 0,2-7 1,-5-3-450,5-8-640,-3-4-929,-3 0-608,-6-10-2307,-5-5-1601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26 12075,'0'0'9268,"-36"-18"-6172,23 16-2514,3 0-456,0 0 0,0 2 0,-1-1 0,-11 2 0,20-1-122,0 0 0,0 0 0,0 0 0,0 1 0,0-1 0,0 1 0,0 0 0,0-1 0,0 1 0,1 0 0,-1 0 0,0 0 0,1 0 0,-1 1 0,0-1 0,1 0 0,0 1 0,-1-1 0,1 1 0,0-1 0,-1 1 0,1 0 0,0-1 0,0 1 0,1 0 0,-1 0 0,-1 3 0,2-4 10,0 0-1,-1-1 1,1 1 0,0 0 0,0 0-1,0-1 1,0 1 0,0 0-1,0 0 1,0-1 0,0 1 0,0 0-1,0 0 1,0 0 0,1-1-1,-1 1 1,0 0 0,1-1 0,-1 1-1,0 0 1,1-1 0,-1 1-1,1 0 1,-1-1 0,1 1 0,-1 0-1,1-1 1,-1 1 0,2 0-1,0 0 13,0-1 0,0 1 0,0 0 0,0-1 0,0 1 0,0-1 0,0 0 0,0 1 0,0-1 0,0 0 0,3-1 0,-1 1-2,0 0 1,0-1-1,0 0 1,0 0-1,0 0 1,0 0-1,0-1 1,-1 1-1,1-1 1,0 0-1,-1 0 1,5-4-1,-7 5-19,1-1 0,-1 1-1,0-1 1,0 0 0,0 1-1,0-1 1,0 0 0,-1 0 0,1 0-1,0 1 1,-1-1 0,1 0 0,-1 0-1,0 0 1,0-3 0,0 5-10,0-1 1,0 1-1,-1-1 0,1 0 0,0 1 1,-1-1-1,1 1 0,0-1 1,-1 1-1,1-1 0,-1 1 1,1-1-1,-1 1 0,1-1 0,-1 1 1,1 0-1,-1-1 0,1 1 1,-1 0-1,0 0 0,1-1 1,-1 1-1,1 0 0,-1 0 1,0 0-1,1 0 0,-1 0 0,0 0 1,1 0-1,-1 0 0,0 0 1,1 0-1,-1 0 0,0 0 1,1 0-1,-1 0 0,1 1 1,-1-1-1,0 0 0,1 0 0,-1 1 1,1-1-1,-1 0 0,1 1 1,-1-1-1,1 1 0,-1 0 1,-2 0 14,1 1 1,-1 0 0,1 0 0,-1 0 0,1 0 0,0 0-1,0 0 1,0 1 0,0-1 0,0 1 0,1 0 0,-1-1-1,1 1 1,0 0 0,0 0 0,-1 4 0,1-6 0,0 1 0,1-1 0,-1 1 0,1 0-1,-1-1 1,1 1 0,0 0 0,0-1 0,0 1 0,0 0 0,0-1 0,0 1 0,0 0 0,1-1 0,-1 1 0,0 0 0,1-1 0,0 1 0,-1-1 0,1 1 0,0-1 0,0 1-1,0-1 1,0 1 0,0-1 0,0 0 0,0 0 0,0 1 0,2 0 0,3 1 18,0-1 1,0 0-1,0 0 1,0-1-1,1 1 1,8-1-1,-10-1-55,0 1 0,0 0 0,0-1 0,0 2 0,0-1 0,-1 0 0,1 1 0,0 0 0,-1 0 0,8 5 0,-11-2 17,1 1 0,-1 0-1,0-1 1,0 1 0,-1 0 0,0 0 0,0 0 0,0 0-1,-1-1 1,-1 7 0,2-10 30,-1 3 69,0 1 0,-1-1 0,0 0 1,0 0-1,0 0 0,-1 0 0,0 0 0,0 0 0,0-1 1,0 1-1,-1-1 0,0 0 0,0 0 0,0 0 0,0-1 1,-1 1-1,1-1 0,-1 0 0,-5 2 0,7-3-65,1 0-1,-1-1 0,0 1 1,0-1-1,0 0 0,0 0 1,0 0-1,0 0 0,0-1 1,0 1-1,-1-1 1,1 0-1,0 0 0,0 0 1,0 0-1,-1-1 0,1 1 1,0-1-1,0 1 1,0-1-1,0 0 0,0-1 1,0 1-1,0 0 0,1-1 1,-1 0-1,0 1 0,1-1 1,-1 0-1,1 0 1,0-1-1,-1 1 0,-2-5 1,4 6-163,0 0 0,0 0 0,0 0 0,1 0 0,-1-1 0,0 1 1,1 0-1,-1 0 0,1-1 0,-1 1 0,1 0 0,-1-1 0,1 1 0,0-1 1,0 1-1,0-1 0,0 1 0,0 0 0,0-1 0,0 1 0,0-1 1,0 1-1,1-1 0,-1 1 0,1 0 0,-1-1 0,1 1 0,1-3 0,0 2-798,1 0 0,0 0 0,-1-1 0,1 1 0,0 1 0,0-1 0,0 0 0,0 1 0,0 0 0,1 0 0,2-1 0,18-6-6553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13581,'0'0'11899,"-3"10"-11424,-8 33-261,11-42-208,0 0 1,0 0-1,1 1 0,-1-1 1,0 0-1,0 0 1,1 1-1,-1-1 0,1 0 1,-1 0-1,1 0 0,0 0 1,-1 0-1,1 0 1,0 0-1,0 0 0,0 0 1,-1 0-1,1 0 1,0 0-1,0-1 0,0 1 1,0 0-1,1-1 1,-1 1-1,0-1 0,0 1 1,0-1-1,0 1 1,1-1-1,-1 0 0,2 1 1,41 3-1024,-42-4 824,3 0-206,0 0-1,0-1 0,0 0 1,0 1-1,0-1 0,-1-1 0,1 1 1,0-1-1,0 0 0,-1 0 1,0 0-1,1-1 0,-1 1 1,0-1-1,0 0 0,0 0 0,0-1 1,-1 1-1,0-1 0,1 0 1,-1 0-1,0 0 0,3-7 0,-5 11 1244,-17 27 3565,3-3-1923,-17 48-1,27-62-2388,0 0 1,1 1-1,0-1 0,0 1 1,1-1-1,1 1 0,1 19 1,-1-28-362,0-1 1,0 1 0,0 0-1,1-1 1,-1 1 0,1-1-1,-1 1 1,1-1 0,-1 1-1,1-1 1,0 1-1,0-1 1,0 1 0,0-1-1,0 0 1,0 0 0,0 1-1,0-1 1,0 0 0,0 0-1,1 0 1,-1 0 0,0-1-1,1 1 1,-1 0-1,4 1 1,19 0-8636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3651,'0'0'15962,"12"-11"-15684,28-26 432,48-59 0,-87 112 304,-7 13-987,0-11 4,1-1 0,1 1 0,0 0 0,-1 29 0,5-47-112,0 0 1,0 1-1,0-1 1,1 0-1,-1 1 0,0-1 1,0 0-1,1 1 1,-1-1-1,0 0 1,1 1-1,-1-1 1,0 0-1,1 0 1,-1 1-1,0-1 1,1 0-1,-1 0 1,0 0-1,1 0 1,-1 0-1,1 1 1,-1-1-1,1 0 1,-1 0-1,0 0 0,1 0 1,-1 0-1,1 0 1,-1 0-1,0 0 1,1-1-1,-1 1 1,1 0-1,-1 0 1,0 0-1,1 0 1,-1 0-1,1-1 1,-1 1-1,0 0 1,1 0-1,-1-1 1,0 1-1,1 0 0,-1-1 1,0 1-1,0 0 1,1-1-1,-1 1 1,21-14-5657,-1-8-2442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7271,'0'0'9443,"-8"5"-8113,-25 15-770,55-15-150,14-4-329,-33-1-43,0 1-1,-1-1 0,1 0 0,0 1 1,0-1-1,0 1 0,0 0 0,0 0 1,-1 0-1,1 1 0,-1-1 0,1 0 1,-1 1-1,1 0 0,-1 0 0,0-1 1,1 1-1,-1 1 0,0-1 0,-1 0 1,1 0-1,0 1 0,0-1 0,-1 1 1,0-1-1,1 1 0,-1 0 0,0 0 1,-1-1-1,1 1 0,0 0 0,-1 0 1,1 3-1,-1-2 82,1-1 0,-1 1 1,0 0-1,-1-1 0,1 1 0,-1-1 1,1 1-1,-1-1 0,0 0 0,0 1 1,0-1-1,-1 0 0,1 0 0,-1 1 1,0-1-1,0 0 0,0-1 0,0 1 0,-1 0 1,1-1-1,-1 1 0,1-1 0,-1 0 1,0 0-1,0 0 0,0 0 0,0 0 1,-4 1-1,2-1-24,0 0 0,0 0-1,0-1 1,0 1 0,-1-1 0,1-1 0,0 1 0,0-1-1,-1 0 1,1 0 0,0 0 0,-1-1 0,1 0 0,-7-2-1,9 2-171,0 0 0,1-1-1,-1 1 1,0-1-1,1 1 1,-1-1-1,1 0 1,0 0-1,0 0 1,0 0 0,-2-3-1,1 1-366,1 1 0,0-1 1,0 0-1,0 1 0,1-1 0,-1 0 0,1 0 0,0-1 1,-1-3-1,-1-21-6197,3 0-3870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14414,'0'0'5829,"66"-10"-5380,-33 10-385,8 0-705,2 0-2722,-3 0-3267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11307,'0'0'2258,"-11"9"464,3-2-2313,-44 41 2603,48-45-2739,1 1-1,0 0 1,1 0 0,-1 0-1,1 0 1,-1 0 0,1 0 0,0 0-1,1 1 1,-1-1 0,1 1-1,0 0 1,0-1 0,0 10 0,1-13-246,0 0 1,1 0-1,-1 0 1,0 0-1,1 0 1,0 0-1,-1 0 1,1 0-1,0 0 1,-1 0-1,1 0 1,0 0-1,0 0 1,0 0-1,0 0 1,0-1-1,-1 1 1,2 0 0,-1-1-1,0 1 1,0-1-1,0 1 1,0-1-1,0 0 1,0 1-1,0-1 1,1 0-1,-1 0 1,2 0-1,43 3 308,-39-3-182,0 0-109,1 0 1,-1-1-1,0 0 1,1 0-1,-1 0 1,0-1-1,0 0 1,0 0-1,0-1 1,0 0-1,-1 0 1,1-1-1,-1 0 1,0 0-1,0 0 1,0-1-1,5-5 1,-10 9-42,-1 1 0,1-1 1,0 0-1,-1 0 1,1 0-1,0 1 1,-1-1-1,1 0 0,-1 0 1,1 0-1,-1 0 1,0 0-1,1 0 1,-1 0-1,0 0 1,0 0-1,0 0 0,0 0 1,0 0-1,0 0 1,0 0-1,0 0 1,0 0-1,0 0 1,0 0-1,-1 0 0,1 0 1,0 0-1,-1 0 1,1 0-1,-1 0 1,1 0-1,-1 0 1,1 1-1,-1-1 0,0 0 1,1 0-1,-1 1 1,0-1-1,0 0 1,0 1-1,1-1 0,-1 1 1,0-1-1,0 1 1,0-1-1,0 1 1,0-1-1,0 1 1,0 0-1,0 0 0,-1-1 1,-8-1-15,1-1 0,-1 1 0,-20-1 1,28 3-1,-11-1-90,0 0-310,0 0 0,0 1-1,0 0 1,-23 3 0,37-2 312,-1-1 0,0 0 1,0 0-1,0 0 0,1 0 1,-1 1-1,0-1 0,0 0 0,0 0 1,0 0-1,0 1 0,0-1 1,1 0-1,-1 0 0,0 0 0,0 1 1,0-1-1,0 0 0,0 0 1,0 1-1,0-1 0,0 0 1,0 0-1,0 1 0,0-1 0,0 0 1,0 0-1,0 1 0,0-1 1,0 0-1,0 0 0,-1 1 0,1-1 1,0 0-1,0 0 0,0 0 1,0 1-1,0-1 0,-1 0 0,1 0 1,0 0-1,0 0 0,0 1 1,0-1-1,-1 0 0,1 0 0,0 0 1,0 0-1,-1 0 0,1 0 1,0 0-1,0 1 0,0-1 0,-1 0 1,1 0-1,22 6-5851,3-6 975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38 9225,'0'0'6619,"-9"5"-6149,-2 1-36,-1 1-1,1 0 0,-13 12 1,21-17-271,1 0 1,-1 0 0,1 0-1,0 0 1,0 0-1,0 1 1,0-1 0,0 1-1,0-1 1,1 1 0,-1 0-1,1-1 1,0 1-1,0 0 1,0 0 0,0 0-1,0 0 1,1 0 0,-1 0-1,1 0 1,0 1-1,0-1 1,0 0 0,1 3-1,0-4-106,0-1-1,1 1 1,-1-1 0,1 0-1,-1 0 1,1 0-1,-1 0 1,1 0 0,0 0-1,-1 0 1,1 0-1,0-1 1,0 1 0,0 0-1,0-1 1,-1 0-1,1 1 1,0-1-1,0 0 1,0 0 0,0 0-1,3-1 1,46-2 627,-40 1-603,1-1-1,-1 0 1,0 0 0,0-1-1,0-1 1,19-10 0,-26 13 50,0 0 0,0-1 1,0 0-1,-1 1 1,1-1-1,-1 0 0,1-1 1,-1 1-1,0 0 1,0-1-1,0 0 0,-1 0 1,0 0-1,1 0 1,-1 0-1,-1 0 0,1-1 1,0 1-1,1-8 1,-3 10-107,0 1 1,0-1 0,-1 1 0,1 0 0,0-1 0,0 1 0,-1 0 0,1-1 0,-1 1-1,1 0 1,-1-1 0,0 1 0,1 0 0,-1 0 0,0 0 0,0-1 0,0 1 0,0 0-1,0 0 1,0 0 0,-2-1 0,-33-13 288,21 12-815,-1 1 0,1 0 0,-16 1-1,30 1 186,-1 0 0,1 0 0,0 0 0,0 0 0,-1 0 0,1 0-1,0 1 1,0-1 0,-1 0 0,1 1 0,0-1 0,0 0 0,0 1-1,-1 0 1,1-1 0,0 1 0,-1 0 0,-3 4-6608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41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55 4068,'0'0'11456,"6"-7"-8429,14-25-470,-20 31-2505,0 1 0,0-1 0,1 1 0,-1-1 0,0 1 0,0-1 0,0 1 0,0-1 0,0 1 0,0 0 0,0-1 0,0 1 0,0-1-1,0 1 1,0-1 0,0 1 0,-1-1 0,1 1 0,0-1 0,0 1 0,0 0 0,-1-1 0,1 1 0,0-1 0,0 1 0,-1 0 0,1-1 0,0 1 0,-1 0 0,1-1 0,0 1 0,-1 0 0,1 0 0,-1-1 0,1 1 0,-1 0 0,1 0 0,0 0 0,-1 0 0,1-1 0,-1 1 0,1 0-1,-1 0 1,1 0 0,-1 0 0,1 0 0,-1 0 0,1 0 0,0 0 0,-2 1 0,-27-1 493,27 0-398,-7 2-127,-1 0 0,1 0-1,0 1 1,1 0 0,-1 1 0,0-1 0,1 2 0,0-1 0,0 1 0,0 1-1,1-1 1,-1 1 0,1 1 0,1-1 0,-1 1 0,1 0 0,1 1 0,-1-1 0,1 1-1,0 0 1,1 0 0,0 1 0,0 0 0,1-1 0,0 1 0,1 0 0,-1 0-1,0 19 1,3-26-22,0 0 0,0 0-1,0 0 1,0 0 0,1 0-1,-1 0 1,1 0-1,-1-1 1,1 1 0,0 0-1,0 0 1,0 0 0,0-1-1,0 1 1,0 0-1,0-1 1,0 1 0,1-1-1,-1 1 1,1-1 0,2 2-1,0-1-57,0 0 0,-1 0 0,1-1 0,0 1 0,0-1 0,0 0 0,0 0 1,0 0-1,1-1 0,4 0 0,1 0-390,0 0 0,-1-1 0,1 0 0,0-1 0,-1 0 0,0 0 0,1-1 0,16-8 0,14-15-4152,-4-8-2797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41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7911,'0'0'10805,"2"11"-9710,8 20-199,1 0 0,17 33 0,3 10-301,-26-60-517,0 0 0,-1 1 1,0-1-1,-2 1 0,1 0 1,-2-1-1,0 1 0,-1 0 1,0 0-1,-1 0 0,-5 25 1,0-21 2,0 1 1,-1-2 0,0 1 0,-2-1 0,0-1 0,-1 1-1,-1-2 1,-15 19 0,14-19-480,0-1 1,-1 0-1,0-1 0,-1-1 1,-1 0-1,0-1 0,-28 16 0,0-9-4438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5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825 63 9993,'-14'-6'561,"-7"-4"-247,1 1 0,-1 0 1,0 2-1,-1 1 0,0 1 0,-34-5 0,19 9 54,0 2 1,0 1-1,0 1 0,1 3 0,-1 1 0,1 1 0,1 2 0,-38 16 0,56-19-310,1 0 1,1 1-1,-1 1 0,1 0 1,1 1-1,0 1 0,0 0 0,1 1 1,0 0-1,1 1 0,1 0 1,0 1-1,1 1 0,0-1 1,1 2-1,1-1 0,0 1 1,1 0-1,-4 18 0,5-14-55,2-1-1,1 1 1,0-1 0,1 1-1,2 0 1,0 0-1,0 0 1,7 31-1,-6-43 14,1 0 0,0-1 0,0 1-1,1-1 1,0 1 0,0-1-1,1 0 1,0 0 0,0-1 0,1 1-1,0-1 1,0 0 0,0 0 0,1 0-1,0-1 1,0 0 0,0 0 0,1 0-1,-1-1 1,1 0 0,0-1-1,0 1 1,1-1 0,7 2 0,17 3 407,0-2 0,0-1 0,1-2 0,-1-1 0,1-1 0,42-5 0,-28-1-129,0-3 0,0-1 0,77-27 0,-95 25-106,-1-1-1,0-1 1,-1-1 0,0-2-1,-1-1 1,-1 0-1,0-2 1,27-28 0,-42 36-103,1 0 0,-2 0 1,0-1-1,0 0 0,-1 0 1,0-1-1,-1 0 0,-1-1 1,0 1-1,-1-1 0,0 0 1,-1-1-1,-1 1 0,0-1 1,-1 0-1,-1 1 0,0-1 1,-1 0-1,-1-15 0,-1 23-60,1 0 1,-1 0-1,-1 0 0,1 0 1,-1 0-1,-1 1 0,1-1 1,-1 1-1,0 0 0,0 0 1,-1 0-1,0 1 0,0 0 0,0 0 1,0 0-1,-1 0 0,0 1 1,0 0-1,0 0 0,-12-5 1,11 6-200,0 0 0,0 0 0,-1 1 0,1 0 0,-1 0 0,0 1 0,0 0 0,-12 0 0,14 2-414,0-1 1,1 1-1,-1 0 0,0 0 0,0 0 0,0 1 1,1 0-1,-1 0 0,1 1 0,0-1 0,-9 7 1,-6 8-6514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9065,'0'0'6096,"7"-9"-4617,-3 4-1302,-2 1-75,1 0 0,0 1 0,0-1 0,0 1 0,0 0 0,0 0 0,0 0 0,1 0-1,0 1 1,-1-1 0,1 1 0,0 0 0,0 0 0,0 1 0,0-1 0,1 1 0,5-2 0,21-1 912,60-1 0,-81 5-958,0 1-1,0-1 1,0 2-1,0-1 0,-1 2 1,1-1-1,-1 1 0,1 1 1,-1-1-1,11 7 0,-18-8-32,1 0-1,-1 0 0,1 0 0,-1 0 1,0 0-1,0 0 0,0 0 0,0 1 1,0-1-1,0 1 0,-1 0 0,1-1 0,-1 1 1,0 0-1,0 0 0,0 0 0,0 0 1,0 0-1,-1 0 0,0 0 0,1 0 1,-1 0-1,0 0 0,0 0 0,-1 0 1,1 0-1,0 0 0,-1 0 0,0 0 0,0 0 1,0 0-1,0 0 0,-3 4 0,0 2 175,0-1-1,-1-1 0,-1 1 0,1-1 1,-1 1-1,0-2 0,0 1 0,-1-1 1,0 0-1,-9 6 0,7-7-73,0 0 1,0 0-1,-1-1 0,0 0 0,0-1 0,0 0 0,0 0 0,0-1 0,-1 0 1,1-1-1,-1-1 0,1 1 0,-1-2 0,-12-1 0,22 2-242,0 0 0,0 0-1,0 1 1,1-1-1,-1 0 1,0-1 0,0 1-1,0 0 1,1 0-1,-1 0 1,0 0 0,0-1-1,1 1 1,-1 0-1,0-1 1,0 1 0,1 0-1,-1-1 1,0 1 0,1-1-1,-1 1 1,1-1-1,-1 0 1,1 1 0,-1-1-1,1 0 1,-1 1-1,1-1 1,-1 0 0,1 1-1,0-1 1,-1 0-1,1 0 1,0 1 0,0-1-1,0 0 1,0 0 0,-1 0-1,1 1 1,0-1-1,0 0 1,0 0 0,1 0-1,-1 1 1,0-2-1,1 0-480,0 0 0,1 0 1,-1 0-1,0 0 0,1 1 0,0-1 0,-1 1 0,1-1 0,0 1 0,-1-1 0,1 1 0,0 0 0,0 0 0,0 0 0,2-1 0,16-4-9015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6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12812,'0'0'4895,"14"-7"-3031,5-1-1346,0 1 1,1 0-1,1 2 1,-1 0-1,1 1 1,26-2 0,-19 4 80,-18 1-499,1-1 0,0 1 0,-1 1 1,1 0-1,0 1 0,-1 0 0,1 0 1,-1 1-1,14 5 0,-23-7-100,0 1 0,0-1 0,0 1 0,0 0 0,-1-1 0,1 1-1,0 0 1,-1 0 0,1 0 0,0 0 0,-1-1 0,1 1 0,-1 0 0,1 0 0,-1 0-1,0 0 1,1 0 0,-1 0 0,0 0 0,0 0 0,0 0 0,1 0 0,-1 1 0,0-1 0,0 0-1,-1 0 1,1 0 0,0 0 0,0 0 0,0 0 0,-1 0 0,1 0 0,-1 0 0,1 0 0,-1 0-1,1 0 1,-1-1 0,1 1 0,-1 0 0,0 0 0,-1 1 0,-32 32 202,-49 24 97,55-40-110,0 2-1,-32 29 0,58-47-180,1-1 0,-1 1 0,1-1-1,-1 1 1,1 0 0,-1-1-1,1 1 1,0 0 0,0 0-1,0 0 1,0 0 0,0 0-1,0 0 1,1 0 0,-1 3 0,1-4-14,0 0 1,0-1-1,0 1 1,0 0-1,1 0 1,-1 0-1,0-1 1,1 1-1,-1 0 1,1 0-1,-1-1 1,0 1-1,1 0 1,0-1 0,-1 1-1,1 0 1,-1-1-1,1 1 1,0-1-1,-1 1 1,1-1-1,0 1 1,0-1-1,-1 0 1,3 1-1,4 1-208,1 0-1,0 0 0,-1-1 1,1 0-1,0 0 1,11-1-1,-2 0-1178,-1-1-1,1-1 1,0 0 0,26-8-1,19-11-6757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6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20 15535,'-10'0'3571,"-2"1"-3242,0 0 0,1 1 1,-1 0-1,0 0 0,1 1 0,0 1 0,-1 0 1,2 1-1,-1 0 0,0 0 0,1 1 0,0 0 1,0 1-1,-11 10 0,15-11-152,0-1 1,1 1-1,-1 1 1,1-1-1,0 1 0,1-1 1,0 2-1,0-1 0,0 0 1,-3 12-1,6-17-167,0 1-1,1-1 1,-1 0-1,1 1 1,0-1-1,0 1 1,0-1-1,0 1 1,0-1-1,1 0 1,-1 1-1,1-1 1,-1 1-1,1-1 1,0 0-1,0 0 1,0 1-1,0-1 1,0 0-1,1 0 1,-1 0-1,0 0 1,1 0-1,0 0 1,-1-1 0,1 1-1,0-1 1,0 1-1,0-1 1,0 1-1,0-1 1,1 0-1,-1 0 1,0 0-1,0 0 1,1-1-1,-1 1 1,4 0-1,6 2 10,-1 0 1,1 0-1,0-2 0,1 1 0,-1-2 0,0 1 0,0-2 0,0 1 0,0-2 0,0 0 1,0 0-1,0-1 0,0 0 0,18-9 0,-24 9-10,0 0 0,0 0 0,-1-1 0,1 0 0,-1 0 0,0 0 0,0-1 0,0 0 0,-1 0 0,0 0 0,0 0 0,0-1 0,0 0 0,-1 0 0,0 0 0,0 0 0,-1 0 0,1 0 0,-1-1 0,-1 1 0,1-1 0,-1 1 0,0-1 0,-1 0 0,0 0 0,0 1 0,-2-14 0,2 17 0,-2-1-1,1 1 0,0-1 1,-1 1-1,1-1 0,-1 1 1,0 0-1,0 0 0,0 0 0,-1 0 1,1 0-1,-1 0 0,0 1 1,1-1-1,-1 1 0,0 0 0,-1 0 1,1 0-1,0 0 0,0 0 1,-1 1-1,1 0 0,-1-1 0,-4 0 1,6 1-94,0 1 0,-1-1 0,1 0 0,0 1 0,0 0 0,-1-1 0,1 1 0,0 0 0,-1 0 0,1 0 0,0 0 0,-1 1 0,1-1 0,0 0 0,0 1 0,-1 0 0,1 0 0,0-1 0,0 1 0,0 1 0,0-1 0,0 0 0,0 0 0,0 1 0,1-1 0,-1 1 0,0-1 0,1 1 0,-1 0 0,1 0 0,0 0 0,-1 0 0,1 0 0,0 0 0,0 0 0,0 0 0,0 0 0,0 4 1,0-4-275,1 0 0,0 0 0,0 0 0,0 0 0,0 0 0,0 0 0,0 0 0,0 0 0,1 0 0,-1 0 1,1 0-1,-1 0 0,2 2 0,13 9-6548,6-7-2301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6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1 2050,'0'0'14243,"-11"2"-10469,-5 3-3243,-1 0 0,1 1 0,0 0 0,0 2 0,1 0 0,-20 14 0,25-16-268,1 1-1,-1 0 1,2 0 0,-1 1 0,1 0 0,0 0-1,1 1 1,0 0 0,0 1 0,1-1 0,-9 20-1,14-27-258,0 1 0,0 0 0,0 0 0,0-1 0,1 1-1,-1 0 1,1 0 0,0 0 0,0 0 0,0 0 0,0 0-1,1 0 1,-1-1 0,1 1 0,-1 0 0,1 0-1,0 0 1,0-1 0,0 1 0,1 0 0,-1-1 0,0 1-1,4 2 1,-2-1 4,1-1-1,0 1 1,0-1-1,1 0 1,-1-1-1,0 1 1,1-1-1,0 0 1,0 0-1,-1 0 1,1 0-1,8 1 1,-3-1-1,-1-1 1,0 0-1,1 0 0,-1-1 0,0 0 1,1 0-1,-1-1 0,1 0 1,-1-1-1,0 0 0,0 0 1,0-1-1,0-1 0,15-7 0,-19 7-64,0-1 1,1-1-1,-2 1 0,1-1 0,-1 1 0,1-2 0,-2 1 0,1 0 0,-1-1 0,0 1 0,0-1 0,0 0 0,-1 0 0,-1 0 0,1 0 0,-1 0 0,0-1 0,0 1 1,-1 0-1,-1-9 0,1 11-55,0 1 1,-1 0-1,1 0 1,-1 0-1,0 0 1,0 0-1,-1 0 1,1 0-1,-1 0 1,0 0-1,0 0 0,0 1 1,0-1-1,-1 1 1,1 0-1,-1-1 1,0 1-1,0 0 1,0 1-1,-1-1 1,1 1-1,0-1 1,-1 1-1,0 0 1,0 0-1,1 0 1,-1 1-1,0 0 1,0-1-1,0 1 1,-1 1-1,1-1 1,0 0-1,0 1 1,-5 0-1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55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360 248 3716,'0'0'5322,"11"-10"-5173,12-11 11,60-59 375,-76 71-221,1 1 0,-1-1 1,0 0-1,-1-1 0,0 0 1,-1 0-1,0 0 0,4-11 1,-9 20-214,1-1 0,-1 1 0,1 0 1,-1 0-1,0 0 0,1 0 1,-1-1-1,0 1 0,0 0 0,0 0 1,0-1-1,0 1 0,0 0 0,0 0 1,0-1-1,-1 1 0,1 0 0,0 0 1,-1 0-1,1 0 0,-1-1 1,0 1-1,1 0 0,-1 0 0,0 0 1,1 0-1,-1 0 0,0 0 0,-2-1 1,1 1-20,0 0 0,-1 1 0,1-1-1,-1 1 1,1-1 0,-1 1 0,1 0 0,-1 0 0,1 0 0,-1 0 0,1 0 0,-1 1 0,-4 0 0,-8 3-22,0 1 0,0 0 0,-25 13 0,-4 5-31,2 2 0,1 2 0,1 1 0,-55 52 1,82-67 66,-1 0 0,2 1 0,0 1 0,0 0 0,2 0 0,0 1 0,0 1 0,2 0 0,0 0 0,1 0 0,1 1 0,0 0 0,1 0 0,-4 35 0,9-43-65,-1 0-1,1 0 1,1 0 0,0 0 0,0 0 0,1 0 0,1 0 0,-1-1 0,1 1-1,1-1 1,0 1 0,0-1 0,1 0 0,9 13 0,-6-13-20,1 1 0,-1-1-1,2-1 1,-1 0 0,1 0 0,0-1 0,0 0 0,1-1 0,0 0 0,19 7 0,-6-5 5,-1-1 0,1-1-1,0-2 1,1 0 0,-1-1 0,1-2 0,-1 0 0,1-2 0,-1 0 0,1-2 0,35-8 0,-36 4 82,-1 0 0,-1-2 0,1 0 0,-2-1 0,1-1 0,-1-2 0,-1 0 0,0-1 0,-1 0 0,20-21 0,-26 21 38,0 0 1,-1-1-1,-1 0 1,0 0-1,-1-1 1,-1-1 0,0 0-1,-2 0 1,1-1-1,-2 0 1,-1 0-1,0 0 1,3-27-1,-5 26-76,-2 0-1,0 0 1,-1 0 0,-1 0-1,0 1 1,-7-31-1,6 43-120,1 0 0,-1 1-1,-1-1 1,1 0 0,-1 1-1,0 0 1,0-1 0,0 1 0,-1 1-1,1-1 1,-1 0 0,0 1-1,-1 0 1,1 0 0,-1 0-1,0 0 1,0 1 0,0 0-1,0 0 1,-1 0 0,1 0-1,-1 1 1,0 0 0,-7-1 0,-47-3-2715,-7 5-3070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57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717 114 3619,'0'0'7165,"-13"-3"-5158,-13-4-1390,-28-8 696,0 3-1,-87-8 0,123 19-1129,1 0 0,0 1 0,-1 1 0,1 1 0,0 1 0,0 0 0,0 1 0,0 1 0,1 0 0,-1 2 0,2-1 0,-1 2 0,-16 11 0,16-9-32,2 2 1,-1 0-1,1 1 1,1 1-1,1 0 1,0 0-1,1 1 1,0 1 0,1 0-1,1 0 1,-12 30-1,17-37-131,1 0-1,0 1 1,0 0 0,1 0-1,0 0 1,1 0 0,0 0-1,1 0 1,0 0 0,0 0-1,1 0 1,1 0 0,-1 0-1,2 0 1,-1 0 0,2 0-1,-1-1 1,1 0 0,0 1-1,1-1 1,0-1 0,1 1-1,8 9 1,-4-6-4,2-1 0,-1 0 0,2-1 0,-1 0 0,1-1 0,0-1 0,1 0 0,0-1 0,1 0-1,-1-1 1,1-1 0,0 0 0,1-1 0,-1-1 0,1 0 0,-1-1 0,1 0 0,0-2 0,19-1 0,-18 0 154,0-1 1,0 0-1,0-2 0,0 0 1,-1 0-1,0-2 0,0 0 0,0-1 1,0 0-1,-1-2 0,0 0 1,-1 0-1,0-1 0,-1-1 1,0 0-1,0-1 0,16-20 1,-15 11-48,0 1 1,-2-2 0,0 0 0,-1 0-1,-2-1 1,0 0 0,-1-1 0,-2 0 0,0 0-1,-2 0 1,0-1 0,-2 0 0,-1 1 0,-1-1-1,-5-46 1,4 64-129,-1 1 0,1 0 0,-1 0-1,0 0 1,-1 0 0,1 0 0,-1 0 0,0 1 0,-1-1-1,0 1 1,1 0 0,-1 0 0,-1 0 0,1 1 0,-7-5-1,8 6-150,0 1 0,-1 0-1,1 0 1,-1 0-1,1 0 1,-1 1-1,0 0 1,0-1 0,0 1-1,-6 0 1,6 0-282,0 1 0,-1 0 0,1 1 0,0-1 1,0 1-1,0 0 0,0 0 0,0 0 0,0 0 0,1 1 1,-8 3-1,-14 11-5141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59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8584,'-13'14'8319,"-3"8"-3878,-47 66-4190,14-18-65,37-54-502,-19 25 942,27-35-2188,19-22-2850,7-10 643,4-7-507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59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10378,'0'0'8776,"-14"73"-7847,5-33-481,2 0-159,3-1-193,4-6-32,0 0-32,0-9-32,8-6-673,0-5-95,0-3-193,-3-4-609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11851,'0'0'7784,"57"8"-6888,-22-8-671,6-2-129,3-7-641,-3-1-960,-3-2-1794,-8-2-1570,-5 0-4708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0 12460,'0'0'2242,"-8"1"-577,2 1-1458,0-1 0,-1 1-1,1 1 1,1-1-1,-1 1 1,0 0 0,1 1-1,-1-1 1,1 1-1,0 0 1,0 0 0,1 0-1,-1 1 1,1 0-1,0 0 1,0 0 0,0 0-1,1 1 1,-5 9-1,2-5-154,0 0 0,1 0 0,0 1 0,1 0 0,0 0 0,0 0-1,1 0 1,1 0 0,0 1 0,0-1 0,1 1 0,1-1 0,1 23-1,0-32-28,0 0 0,0 1-1,1-1 1,-1 0 0,0 0 0,1 0-1,0 0 1,-1 0 0,1 0-1,0 0 1,0 0 0,0-1-1,0 1 1,0-1 0,0 0-1,0 1 1,1-1 0,-1 0 0,0 0-1,1-1 1,-1 1 0,1 0-1,-1-1 1,1 1 0,-1-1-1,1 0 1,-1 0 0,1 0-1,-1 0 1,1 0 0,-1-1-1,1 1 1,3-2 0,-3 2 54,0 0-1,-1-1 1,1 1 0,0-1-1,-1 0 1,1 0 0,0 0 0,-1 0-1,1 0 1,-1-1 0,1 1-1,-1-1 1,0 0 0,0 1 0,0-1-1,0 0 1,0 0 0,0 0-1,0-1 1,-1 1 0,1 0 0,-1-1-1,1 1 1,-1-1 0,0 1-1,0-1 1,0 1 0,0-1 0,-1 0-1,1-4 1,-1 5-54,-1 1 1,0 0-1,0 0 0,0 0 1,1 0-1,-1 0 0,0 0 1,0 0-1,-1 0 0,1 0 1,0 0-1,0 1 0,0-1 0,0 0 1,-1 1-1,1-1 0,0 1 1,-1 0-1,1-1 0,0 1 1,-1 0-1,1 0 0,0-1 1,-1 1-1,1 0 0,-1 0 1,-2 1-1,-1-1-48,0 0 1,0 0-1,0 0 0,0 1 1,0 0-1,-8 2 1,12-3 19,0 0 0,0 1 0,0-1 0,0 1 1,0-1-1,1 1 0,-1-1 0,0 1 0,0-1 1,0 1-1,1 0 0,-1-1 0,0 1 1,1 0-1,-1 0 0,1 0 0,-1-1 0,1 1 1,-1 0-1,1 0 0,-1 0 0,1 0 1,0 0-1,0 0 0,-1 0 0,1 0 0,0 0 1,0 0-1,0 1 0,1-1 1,-1 0 1,0 0-1,1 0 0,0 0 1,-1 0-1,1-1 0,-1 1 0,1 0 1,0-1-1,0 1 0,-1 0 1,1-1-1,0 1 0,0-1 1,0 1-1,0-1 0,0 0 0,-1 1 1,1-1-1,0 0 0,0 1 1,0-1-1,0 0 0,0 0 0,0 0 1,0 0-1,0 0 0,1 0 1,9-1-48,1 0 1,-1 0 0,0-1 0,0 0-1,0-1 1,-1-1 0,1 0-1,-1 0 1,0-1 0,0 0 0,18-12-1,-32 21 93,0 0 0,0 1-1,1-1 1,0 1 0,0 0-1,0 0 1,0 0-1,1 0 1,-3 9 0,8-14-5210,1 0-1174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1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10 11115,'0'-6'2274,"-1"2"480,-2 4-576,1 8-1185,0 11-801,-1 8 129,2 4-1,0 4-224,1-2-64,0-3-32,0-7 32,0-1 0,2-8-288,3-1-192,0-8-609,-2-2-961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12844,'0'0'9684,"-11"13"-9033,-23 27-391,2 1-1,-33 55 1,55-80-119,1 0 1,0 1 0,1 1 0,1-1 0,1 1-1,0 1 1,2-1 0,0 1 0,1-1 0,-1 32-1,4-47-139,0 0 0,1 1 0,0-1-1,0 0 1,0 0 0,0 1-1,0-1 1,0 0 0,1 0-1,-1 0 1,1-1 0,0 1-1,0 0 1,0-1 0,0 1-1,1-1 1,-1 1 0,1-1-1,-1 0 1,1 0 0,0 0-1,0-1 1,0 1 0,0-1 0,0 1-1,0-1 1,0 0 0,5 1-1,3 1-581,0-1 0,0 0 0,1-1 0,-1 0 0,0-1 0,1 0 0,14-2 0,14-7-4651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12172,'0'0'7559,"59"0"-7079,-27 2-416,3-2-224,7 0-1121,2-5-2499,1-10-2113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2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11435,'0'0'10634,"68"-10"-10602,-34 4-128,-3 1-1025,0 2-385,-9 1-640,-4 2-929,-8 0 129,-7 0-257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2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13261,'0'0'8712,"71"4"-8616,-39-10-384,1 1-1538,1-2-1345,-4-2-3011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3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12139,'1'12'8435,"-5"7"-5777,3-16-2701,0 1 0,0 0 0,0-1 0,0 1-1,1 0 1,0 0 0,0-1 0,0 1 0,0 0 0,0 0 0,1-1 0,1 8 0,3-9-19,-1-1 0,1 1 0,-1-1 0,1 0-1,-1-1 1,1 1 0,-1-1 0,1 0 0,0 0 0,-1 0 0,8-2 0,2 1-367,-12 1 386,1 0 0,0 0 1,-1 0-1,1 0 1,0 1-1,-1-1 0,1 1 1,0-1-1,-1 1 1,1 0-1,-1 0 0,1 0 1,-1 1-1,0-1 1,1 1-1,-1-1 0,4 4 1,-5-3 43,0 0 0,0 0 0,0-1 0,0 1 0,0 0 0,0 0 0,0 0 1,-1 0-1,1 0 0,-1 0 0,1 1 0,-1-1 0,0 0 0,0 0 0,0 0 0,0 0 1,0 0-1,-1 2 0,0 2 111,-1-1 0,1 0 0,-1 0 0,0 1 0,-1-1 0,1-1 0,-1 1 0,0 0 0,0-1 0,0 1 0,-1-1 0,1 0 0,-1 0 0,0 0 0,-1-1 0,-6 5 0,8-5 101,-1-1 1,0 0-1,0 0 0,0 0 0,0 0 0,0-1 1,-1 1-1,1-1 0,0 0 0,-1-1 1,1 1-1,-1-1 0,1 0 0,-1 0 1,-6 0-1,9-1-302,-1-1 1,0 1-1,1 0 1,-1-1-1,0 1 1,1-1-1,0 0 0,-1 0 1,1 0-1,0 0 1,0 0-1,0-1 1,1 1-1,-1-1 1,0 1-1,1-1 0,-1 1 1,1-1-1,0 0 1,0 0-1,0 1 1,0-1-1,0-5 1,-6-30-3820,4-4-3219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3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0 19 14253</inkml:trace>
  <inkml:trace contextRef="#ctx0" brushRef="#br0" timeOffset="1">0 19 14253,'21'-18'1186,"-7"23"2049,4 0-1378,5-3-511,0 0-674,5 1-576,-4-2-1409,-2-1-4068,0 0-5605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04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12524,'0'0'3902,"0"10"-3341,-4 22-736,-15 57-1,0-7-146,19-81 400,0 0 0,-1 0 0,1 0 0,0 0 0,0 0 0,0 0-1,0 0 1,0 0 0,0 0 0,0 0 0,0 0 0,0 0 0,0 0 0,1-1 0,-1 1 0,0 0 0,0 0-1,1 0 1,-1 0 0,1 0 0,-1 0 0,1-1 0,-1 1 0,1 0 0,0 0 0,-1-1 0,1 1 0,0 0-1,1 0 1,0 0 12,0-1 0,0 1 0,0-1 0,0 0 0,0 0 0,0 0 0,0 0 0,0 0 0,0 0 0,0 0 0,0 0 0,0-1 0,3-1 0,3 0-6,0-1-1,0-1 0,0 0 0,0 0 1,0 0-1,7-7 0,-4 2 63,-2-1 0,1 0 0,-1 0 0,-1-1 0,0 0 0,8-16 0,-11 20 350,-1-2-1,-1 1 0,0 0 0,0-1 1,-1 1-1,1-1 0,-2 0 0,1 0 1,-2 0-1,1-13 0,-2 21-463,1 0 0,-1 0 0,1 1 0,-1-1 0,1 0 0,-1 1 0,0-1 0,1 0 0,-1 1 0,0-1 0,0 1 0,1-1 0,-1 1 0,0 0 0,0-1 0,0 1 0,0 0 0,0-1-1,1 1 1,-1 0 0,0 0 0,0 0 0,0 0 0,0 0 0,0 0 0,0 0 0,0 0 0,0 0 0,0 0 0,1 1 0,-1-1 0,0 0 0,-2 1 0,-32 10-115,-10 19-266,28-14-4897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0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1 106 8264,'0'0'4970,"3"-10"-2424,-2 6-2339,0-1-1,0 1 1,0 0 0,1 0-1,0 0 1,0 0-1,0 0 1,0 0-1,1 1 1,-1-1 0,1 1-1,0 0 1,0-1-1,0 1 1,1 1-1,-1-1 1,0 0 0,1 1-1,0 0 1,0 0-1,0 0 1,6-3-1,2 1 72,-1 1-1,1 0 0,0 0 0,0 1 0,0 1 0,0 0 0,0 0 0,1 1 0,-1 1 1,15 2-1,-26-3-274,0 1 0,0-1 1,0 0-1,0 1 0,0-1 0,0 1 1,0-1-1,0 1 0,0 0 1,0-1-1,0 1 0,-1 0 1,1-1-1,0 1 0,-1 0 1,1 0-1,0 0 0,-1 0 0,1 0 1,-1 0-1,1 0 0,-1 0 1,0 0-1,1 0 0,-1 0 1,0 1-1,0 1 11,0-1 0,0 1 0,0-1 0,-1 0 0,1 1 0,-1-1 0,0 1 0,0-1 0,0 0 1,0 0-1,-1 3 0,-5 6 47,-1 0 0,0 0 0,-12 12 1,17-20-64,-10 11-2,-34 43 220,44-53-172,1-1 0,0 0 0,1 1 0,-1-1 0,1 1 0,-1-1 0,1 1 0,0 0 1,1-1-1,-1 1 0,0 0 0,1 0 0,0 0 0,0-1 0,0 1 0,1 6 0,0-9-44,0 1-1,0 0 0,0-1 0,0 1 0,0-1 0,0 0 0,0 1 1,1-1-1,-1 0 0,0 0 0,1 0 0,-1 0 0,1 0 1,-1 0-1,1 0 0,-1 0 0,1 0 0,0-1 0,-1 1 1,1-1-1,0 1 0,0-1 0,1 0 0,46 5-1461,-48-5 1338,1 0 40,10 1-1242,0-1-1,0-1 1,0 0-1,15-3 1,13-11-5016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1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8 15439,'-9'1'1430,"3"0"-1133,-1 0-1,1 0 0,-1 1 0,1 0 0,0 0 1,0 0-1,0 1 0,0 0 0,0 0 1,-8 6-1,11-6-210,-1 0 1,1 0 0,0 0-1,0 0 1,0 1 0,0-1-1,1 1 1,0-1 0,-1 1-1,1 0 1,0 0 0,1 0-1,-1 0 1,1 1-1,0-1 1,0 0 0,0 0-1,1 1 1,-1 6 0,1-9-83,0 0 1,0-1-1,0 1 0,1-1 1,-1 1-1,1 0 1,-1-1-1,1 1 0,-1-1 1,1 1-1,0-1 1,0 0-1,-1 1 1,1-1-1,0 0 0,0 1 1,0-1-1,1 0 1,-1 0-1,0 0 1,3 1-1,0 1 12,0-1 0,0 0 1,0-1-1,0 1 0,0-1 0,0 0 0,1 0 1,4 0-1,4 1 33,0-2 1,0 1 0,0-2-1,24-3 1,-30 2-12,-1-1 1,1 0 0,-1 1-1,1-2 1,-1 1-1,0-1 1,-1 0-1,1 0 1,-1-1 0,1 1-1,-1-1 1,5-7-1,-9 11 16,1-1-1,-1 0 0,1 1 1,-1-1-1,1 0 1,-1 0-1,0 0 0,0 0 1,0 0-1,0 0 1,0 0-1,-1 0 0,1 0 1,-1 0-1,1 0 0,-1 0 1,0-1-1,0 1 1,0 0-1,0 0 0,0-1 1,0 1-1,0 0 1,-1 0-1,1 0 0,-1 0 1,0 0-1,0-1 1,0 1-1,0 0 0,0 1 1,0-1-1,0 0 1,0 0-1,-1 0 0,1 1 1,-1-1-1,1 1 1,-1-1-1,0 1 0,-2-2 1,-1 0-59,-1-1 0,1 1 1,-1 0-1,0 1 0,1 0 0,-2-1 1,1 2-1,0-1 0,0 1 1,0 0-1,-1 0 0,1 1 1,0 0-1,-1 0 0,1 0 0,-7 2 1,12-2-49,1 0 0,-1 0 0,1 0 0,-1 1 0,1-1 0,-1 0 0,1 0 0,-1 0 0,1 1 0,-1-1 0,1 0 0,0 1 0,-1-1 0,1 0 0,-1 1 1,1-1-1,0 0 0,-1 1 0,1-1 0,0 1 0,-1-1 0,1 1 0,0-1 0,0 1 0,-1-1 0,1 1 0,0-1 0,0 1 0,0-1 0,0 1 0,0-1 0,0 1 0,0 0 0,0-1 1,0 1-1,0-1 0,0 1 0,0-1 0,0 1 0,0-1 0,1 1 0,-1-1 0,0 1 0,0-1 0,1 1 0,-1 0 0,1 0-210,0 1 1,1-1-1,-1 0 0,0 1 0,0-1 1,1 0-1,-1 0 0,0 0 0,1 0 1,-1 0-1,1 0 0,3 1 0,21 3-3468,9-4-1079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1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16 13485,'0'0'7618,"-11"1"-7085,4 1-452,-1 0 0,1 0 0,0 1-1,0 0 1,0 0 0,0 1-1,0 0 1,1 0 0,-10 8-1,14-10-36,-1 0 0,0 0 0,1 1 0,0-1-1,-1 1 1,1 0 0,0 0 0,0 0-1,1-1 1,-1 2 0,0-1 0,1 0 0,0 0-1,0 0 1,0 1 0,0-1 0,0 1-1,1-1 1,0 0 0,-1 1 0,1-1 0,0 1-1,1-1 1,-1 1 0,1-1 0,-1 1 0,1-1-1,2 4 1,-1-3-11,0-1 0,0 0 0,1-1 0,-1 1 0,1 0 0,0-1 0,-1 1 0,1-1-1,0 0 1,1 0 0,-1 0 0,0 0 0,1-1 0,-1 1 0,0-1 0,1 0 0,0 0 0,-1 0 0,1-1 0,0 1 0,6-1-1,-1 1 106,0 0 0,-1-1 0,1 0 0,-1-1-1,1 0 1,-1 0 0,1-1 0,13-5 0,-17 5-45,-1-1 0,1 1 1,-1-2-1,0 1 1,1 0-1,-1-1 0,-1 1 1,1-1-1,0 0 1,-1-1-1,0 1 0,0 0 1,0-1-1,-1 0 1,0 0-1,1 0 0,1-9 1,-3 12-49,0-1 1,-1 0-1,1 0 1,-1 0-1,1 0 1,-1 0-1,0 0 0,-1 0 1,1 0-1,0 0 1,-1 0-1,1 0 1,-1 1-1,0-1 1,0 0-1,0 0 1,-1 1-1,1-1 1,0 0-1,-1 1 1,0-1-1,0 1 1,1 0-1,-1 0 1,-1 0-1,1 0 0,0 0 1,0 0-1,-1 0 1,1 1-1,-1-1 1,-5-1-1,-2-1 39,0 1 0,-1 0-1,0 1 1,1 0 0,-1 0-1,0 2 1,-17-1 0,23 2-322,1-1 0,-1 1-1,1-1 1,-1 1 0,1 1 0,0-1 0,-1 0 0,1 1 0,-6 3 0,8-4-247,1 1 1,-1-1 0,1 0 0,-1 0-1,1 1 1,0-1 0,-1 1 0,1 0-1,0-1 1,0 1 0,0 0 0,0-1-1,0 1 1,1 0 0,-1 0 0,0 0-1,1 0 1,-1 0 0,1 0 0,0 0-1,0-1 1,0 4 0,0 10-8031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2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1048 142 8840,'0'0'1618,"-9"-6"384,0 0-1538,0 1 1,0 0-1,0 1 1,0 0-1,-1 0 0,0 1 1,0 0-1,0 0 1,-19-1-1,-78 3 34,0 5 0,1 4 0,-187 39-1,264-41-501,0 1 0,0 1 0,1 1 1,-53 25-1,73-30 55,0 1 0,1-1 1,-1 1-1,1 1 0,1-1 1,-1 1-1,1 0 1,0 1-1,0 0 0,0-1 1,1 2-1,0-1 0,1 1 1,0-1-1,0 1 1,0 1-1,1-1 0,0 0 1,1 1-1,0-1 0,-1 11 1,2-9-13,1 0 1,0 0-1,1 0 1,-1 1 0,2-1-1,0 0 1,0 0-1,1-1 1,0 1-1,0 0 1,1-1-1,10 16 1,-5-11-17,0-1 0,1 0 0,1-1 0,0 0 0,0-1 0,1 0 0,21 14 1,-8-8 0,1-2 0,1-1 1,1 0-1,0-2 0,0-2 1,1 0-1,0-2 1,39 6-1,-41-10 42,0-2 0,0-1 0,0-1 1,1-1-1,-1-1 0,0-2 0,0 0 0,-1-2 0,27-9 1,-22 2 272,1 0 0,-2-2 1,0-1-1,-1-1 1,-1-2-1,48-41 1,-45 34 47,-2-2 0,-1 0 1,-2-2-1,29-43 1,-44 58-312,-2-1 0,0-1 0,0 1 0,-2-2 0,0 1 1,-1-1-1,-1 0 0,0 0 0,-2 0 0,0-1 0,1-24 0,-4 37-126,0 0 0,-1 0 0,1 0 0,-1 0 0,0 0 0,-1 0 0,0 1 0,0-1-1,0 0 1,0 1 0,-1-1 0,0 1 0,0 0 0,0 0 0,-1 0 0,1 0 0,-1 1 0,-1-1 0,1 1-1,-1 0 1,1 0 0,-1 1 0,0-1 0,0 1 0,-1 0 0,1 1 0,0-1 0,-1 1 0,0 0 0,0 0 0,1 1-1,-1 0 1,-7-1 0,-15-1-1320,-1 1 1,0 2-1,-53 5 0,37-1-4148,7-3-6808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12172,'0'0'10826,"-18"56"-9513,21-38-512,11-3-449,5 2-224,4-7-96,6-1 0,0-5-800,-1-4-866,1 0-384,-2-5-480,-2-9-1090,-6-3-319,-2 0-930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3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678 17 3619,'-15'-2'4223,"-50"-6"-2529,0 3 1,-99 4-1,142 2-1384,0 0 0,1 2 0,-1 1 0,1 1 0,-1 0 0,1 2 0,1 0 0,-1 2 0,2 0 0,-1 1 0,1 1 0,-18 14 0,30-19-237,0 0 1,0 1-1,1-1 1,0 2-1,0-1 0,1 0 1,0 1-1,0 0 1,1 1-1,0-1 1,0 1-1,1-1 1,-3 15-1,3-9-7,2-1-1,-1 1 1,2 0 0,0 0-1,0-1 1,2 1 0,-1 0 0,6 17-1,3 2-12,1 0-1,2-1 0,1-1 1,1 0-1,2-1 0,29 40 1,-32-50-77,0-1 0,2 0 1,1-2-1,0 0 0,1 0 1,0-2-1,28 18 1,-35-27 40,0 0 0,1 0 0,0-1 0,0 0 0,0-1 1,1 0-1,-1-1 0,1-1 0,0 0 0,0-1 0,0 0 0,0-1 1,-1 0-1,1-1 0,18-4 0,-11 0 164,1-1 1,-1-1-1,-1-1 1,1-1-1,-1-1 1,-1 0-1,0-2 1,17-13-1,-2-1 29,-1-2-1,-1-1 1,28-35 0,-36 35-151,0-1 0,-2 0 0,-2-2 0,27-58 0,-38 72-338,-1 0 0,-1 0-1,0 0 1,-2-1 0,0 0 0,-1 0 0,-1 0-1,-1 0 1,0 0 0,-4-37 0,2 53 18,0-1 0,0 1 0,0-1 0,0 1 0,0-1 0,-1 1 0,0 0-1,1 0 1,-1-1 0,0 1 0,-1 1 0,1-1 0,0 0 0,-1 0 0,0 1 0,1-1 0,-1 1 0,0 0 0,0 0 0,-1 0 0,1 1 0,0-1 0,-1 1 0,1-1 0,0 1 0,-1 0 0,0 0 0,-4 0 0,-25-2-3076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3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42 13965,'0'0'2637,"10"-7"-1291,34-21-684,-43 27-631,0 1 0,0-1 0,1 0 0,-1 1 0,0-1 0,1 0 0,-1 1 0,1 0 0,-1-1 0,1 1 0,-1 0 0,1 0 0,-1-1 0,1 1 0,-1 0 0,1 1 0,-1-1 0,1 0 0,-1 0 0,1 1 0,-1-1 0,0 1 0,1-1 0,-1 1 0,0-1 0,1 1 0,-1 0 0,0 0 0,1 0 0,-1 0 0,0 0 0,0 0 0,0 0 1,0 0-1,0 0 0,0 0 0,0 1 0,-1-1 0,1 0 0,0 1 0,0 1 0,1 3 7,0 0 1,0 0 0,0 0-1,-1 1 1,0-1 0,-1 0-1,1 11 1,-2-12-19,1 0 0,-1-1 0,0 1-1,0 0 1,0 0 0,-1-1 0,0 1 0,0 0 0,0-1 0,0 0 0,-1 1 0,-3 3 0,-42 43 350,38-43-227,1 0 1,0 1-1,1 1 0,0-1 1,-7 13-1,14-21-133,0 0 0,1 0-1,-1 0 1,0 1 0,1-1-1,-1 0 1,1 1 0,-1-1-1,1 0 1,-1 1 0,1-1-1,0 1 1,0-1 0,0 0-1,0 1 1,0-1 0,0 1-1,0-1 1,1 0 0,-1 1-1,0-1 1,1 1 0,-1-1-1,2 2 1,-1-1 6,0-1 1,1 1 0,0-1-1,-1 0 1,1 1-1,0-1 1,0 0-1,0 0 1,0 0 0,0 0-1,0 0 1,0-1-1,0 1 1,3 0-1,11 2-83,0-2-1,-1 0 1,27-1-1,-27-1-312,2 1-1405,1 0 0,31-7 1,-8-3-4484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4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8712,'-13'2'4052,"-9"0"-3012,0 2 0,0 1-1,-23 9 1,39-13-870,0 1-1,1 0 1,0 0-1,-1 0 1,1 1-1,0 0 1,0 0-1,1 0 1,-1 0-1,1 1 1,-1 0 0,1 0-1,0 0 1,1 0-1,-1 1 1,1 0-1,0-1 1,0 1-1,0 0 1,-3 9-1,6-12-142,0 0-1,-1 0 0,1 0 0,0 0 0,0 1 1,1-1-1,-1 0 0,0 0 0,1 0 0,-1 0 0,1 0 1,0 0-1,-1 0 0,1-1 0,0 1 0,0 0 1,0 0-1,1 0 0,-1-1 0,0 1 0,1-1 1,-1 1-1,1-1 0,-1 0 0,1 1 0,0-1 1,-1 0-1,1 0 0,0 0 0,0 0 0,0 0 1,0-1-1,0 1 0,0 0 0,0-1 0,0 0 1,3 1-1,10 2 42,1-1 1,0 0-1,27-2 1,-36 0-41,2 1-19,0-2 1,0 1 0,0-2 0,0 1 0,0-1 0,-1 0 0,1-1 0,15-7-1,-21 9-2,0 0 0,-1-1 0,1 0 0,-1 1-1,0-1 1,0 0 0,1 0 0,-1-1-1,-1 1 1,1 0 0,0-1 0,0 1 0,-1-1-1,0 1 1,1-1 0,-1 0 0,0 0-1,0 1 1,0-1 0,-1 0 0,1 0 0,-1 0-1,0 0 1,1 0 0,-1 0 0,-1 0-1,1 0 1,0 0 0,-1 0 0,-1-5 0,1 5 9,0 0 1,-1 0 0,1 0 0,-1 0 0,0 0 0,0 0 0,0 0 0,0 0 0,0 1 0,-1-1 0,1 1 0,-1 0-1,0-1 1,1 1 0,-1 1 0,0-1 0,0 0 0,-1 1 0,1-1 0,0 1 0,0 0 0,-5-1 0,-4-1-19,1 1 0,-1-1 1,0 2-1,0 0 0,-13 1 1,24-1-4,0 1 0,0 0 0,0 0 1,0 0-1,0 0 0,0 1 0,0-1 0,0 0 1,0 0-1,0 1 0,0-1 0,0 0 1,0 1-1,0-1 0,0 1 0,0-1 1,0 1-1,1 0 0,-1-1 0,0 1 0,0 0 1,1 0-1,-1-1 0,0 1 0,1 0 1,-1 0-1,1 0 0,-1 0 0,1 0 1,-1 0-1,1 0 0,0 0 0,0 0 0,-1 0 1,1 0-1,0 0 0,0 0 0,0 0 1,0 0-1,0 1 0,0 0-93,1 0 0,-1 1 0,1-1 0,-1 0 0,1 0 0,0 0 0,0 0 0,0 0 0,0 0 0,0 0 0,0 0 0,1 0 0,-1-1 0,1 1 0,-1 0 0,1-1 0,3 3 0,1 0-798,1-1-1,0 0 0,-1 0 0,1 0 0,1-1 0,6 2 0,19 1-4195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4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33 12524,'0'0'2012,"-11"3"-437,-2 1-1272,1 0 1,0 1-1,1 0 0,-1 1 0,1 1 0,-17 12 0,24-16-184,-1 1-1,1-1 0,-1 1 1,1 0-1,0 0 0,0 1 1,1-1-1,0 1 1,-1 0-1,1 0 0,1 0 1,-1 0-1,1 0 1,0 1-1,0-1 0,1 1 1,-1-1-1,1 1 0,0 10 1,1-14-96,1 1-1,-1-1 1,1 0 0,0 0-1,0 0 1,0 0 0,0 0-1,0 0 1,0 0 0,0 0 0,1-1-1,-1 1 1,1 0 0,-1-1-1,1 1 1,0-1 0,0 0 0,-1 1-1,1-1 1,0 0 0,0 0-1,0 0 1,0 0 0,1-1 0,-1 1-1,0-1 1,0 1 0,0-1-1,0 0 1,4 1 0,10 1 59,-1-1 0,1-1 0,16-1 0,-28 1-73,3-1 31,1 0 1,0 0 0,0-1-1,0 0 1,-1-1-1,1 0 1,-1 0-1,0 0 1,0-1 0,0 0-1,-1 0 1,1-1-1,-1 0 1,0 0-1,0-1 1,5-6 0,-7 9 26,-1-1 1,0 0-1,0 0 1,-1 0 0,1-1-1,-1 1 1,0-1 0,0 1-1,-1-1 1,1 0 0,-1 1-1,0-1 1,0 0 0,-1 0-1,1 0 1,-1 0-1,0 0 1,0 0 0,-1 0-1,1 1 1,-1-1 0,0 0-1,-1 0 1,1 0 0,-1 1-1,0-1 1,-3-5 0,3 7-69,0 1 0,0-1 0,0 0 0,0 1 1,-1-1-1,1 1 0,-1 0 0,1 0 0,-1 0 0,0 0 1,0 0-1,0 1 0,0-1 0,0 1 0,0 0 1,0 0-1,0 0 0,-1 0 0,1 1 0,-4-1 1,0 0-401,1 1 1,-1 0 0,0 1-1,0-1 1,0 1 0,0 1 0,1-1-1,-14 6 1,-15 9-4607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5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1103 97 897,'-8'-5'8456,"-7"-3"-7067,0 0 0,-1 1 0,-19-6 0,-58-9 452,-103-2-2159,158 21 606,-13-2-164,-74 3 0,106 3 7,-1 2 1,1 0-1,0 0 1,0 2 0,0 1-1,-34 14 1,21-4-37,0 1 1,1 2-1,1 0 1,1 3-1,1 0 1,-43 44-1,60-54-73,1 0-1,1 0 0,0 1 1,1 1-1,0-1 1,1 1-1,-10 28 0,15-32 6,-1 0-1,1 0 0,1 0 0,0 0 0,0 0 1,1 1-1,0-1 0,1 0 0,0 0 0,1 0 1,0 0-1,0 0 0,5 11 0,-3-12-22,1 0 0,-1 0 0,2-1 0,-1 0-1,1 0 1,0 0 0,1-1 0,0 0 0,0 0-1,1-1 1,-1 1 0,2-2 0,-1 1 0,0-1-1,1-1 1,0 1 0,0-1 0,0-1 0,1 0-1,17 4 1,10 0 37,1-1-1,-1-2 1,1-2 0,42-2-1,-34-2 289,1-3 0,-1-1-1,1-3 1,-2-1-1,0-2 1,0-3-1,46-21 1,-60 22 84,-1-1 1,0-2-1,-1-1 0,-1-1 0,0-1 1,-2-2-1,0 0 0,-2-2 1,-1-1-1,30-40 0,-45 53-325,-1 0 1,0 0-1,-1-1 0,-1 1 0,9-28 1,-13 37-111,0 0 1,0 0 0,-1 0 0,1 0-1,-1-1 1,1 1 0,-1 0 0,0-1 0,0 1-1,-1 0 1,1-1 0,-1 1 0,1 0 0,-1 0-1,0 0 1,0 0 0,-1-1 0,1 1 0,0 1-1,-1-1 1,0 0 0,0 0 0,0 1 0,0-1-1,0 1 1,0-1 0,-1 1 0,1 0-1,-1 0 1,-3-2 0,-3 0-674,-1 0 1,0 1-1,0 0 1,0 1-1,0 0 0,-17-1 1,-20-5-3920,25 2-420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5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11371,'0'0'5493,"12"-6"-4223,3 0-895,0 0-1,1 1 1,0 1-1,0 1 1,25-3-1,-31 4-201,0 2 0,0-1 0,1 1 0,-1 1 0,0 0 0,0 0 0,0 1 0,-1 0 0,1 1 0,0 0 0,-1 1-1,10 5 1,-18-9-166,1 1 0,-1-1 0,1 1 0,-1 0 0,0 0-1,0 0 1,1 0 0,-1 0 0,0 0 0,0 0 0,0 0-1,0 0 1,0 0 0,0 0 0,0 1 0,-1-1 0,1 1-1,0-1 1,-1 0 0,1 1 0,-1-1 0,1 1 0,-1-1-1,0 1 1,0-1 0,1 1 0,-1-1 0,0 1 0,0-1-1,-1 1 1,1-1 0,0 1 0,0-1 0,-1 1 0,1-1-1,-1 1 1,0-1 0,1 1 0,-1-1 0,0 0 0,0 1 0,1-1-1,-1 0 1,0 0 0,0 0 0,0 0 0,-1 0 0,1 0-1,0 0 1,-2 2 0,-9 6 80,0-1-1,0 1 1,0-2-1,-15 7 1,20-10-46,-26 11 284,24-11-174,-1 0 0,1 1 1,0 0-1,0 0 0,-15 12 1,24-17-150,0 0 1,0 1-1,-1-1 1,1 0-1,0 0 1,-1 0 0,1 1-1,0-1 1,0 0-1,0 0 1,-1 1-1,1-1 1,0 0-1,0 1 1,0-1 0,-1 0-1,1 0 1,0 1-1,0-1 1,0 0-1,0 1 1,0-1-1,0 0 1,0 1-1,0-1 1,0 0 0,0 1-1,0-1 1,0 0-1,0 1 1,0-1-1,0 0 1,0 1-1,0-1 1,1 0 0,-1 1-1,0-1 1,0 0-1,0 1 1,0-1-1,1 0 1,-1 0-1,0 1 1,0-1 0,1 0-1,-1 0 1,0 0-1,0 1 1,1-1-1,-1 0 1,0 0-1,1 0 1,-1 0 0,0 1-1,1-1 1,-1 0-1,0 0 1,1 0-1,-1 0 1,0 0-1,1 0 1,-1 0-1,0 0 1,1 0 0,-1 0-1,29 1 57,-24-1-62,159-4-4755,-144 1 2387,0 0 0,0-1-1,27-10 1,-9-2-4067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5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41 7944,'0'0'7820,"-10"-3"-5215,5 1-2451,1 1 0,-1 0-1,0 0 1,0 0-1,0 0 1,0 1 0,0 0-1,0 0 1,0 0-1,0 1 1,0-1 0,0 1-1,0 0 1,0 1-1,1-1 1,-1 1 0,0 0-1,1 0 1,0 1-1,-1-1 1,-3 4 0,3-2 39,0 0 0,1 1 1,0-1-1,0 1 1,0 0-1,0 0 1,1 1-1,0-1 0,0 1 1,0-1-1,-3 13 1,5-16-167,1 1 1,-1-1 0,1 1 0,0-1-1,-1 1 1,1 0 0,0-1-1,1 1 1,-1-1 0,0 1 0,1-1-1,0 1 1,-1-1 0,1 1 0,0-1-1,0 0 1,0 1 0,1-1-1,-1 0 1,0 0 0,1 0 0,-1 0-1,1 0 1,0 0 0,0 0 0,0-1-1,0 1 1,0-1 0,0 1-1,0-1 1,3 2 0,5 1-2,0 0 1,0-1-1,1 1 1,-1-2-1,1 0 1,-1 0-1,1-1 0,0 0 1,0-1-1,-1 0 1,1-1-1,0 0 1,0-1-1,-1 0 0,12-4 1,-17 5-28,1-1 0,0 0 1,-1 0-1,0 0 0,1-1 0,-1 0 0,0 0 1,0 0-1,0 0 0,-1-1 0,1 0 1,-1 0-1,0 0 0,0-1 0,0 1 0,-1-1 1,1 0-1,-1 0 0,-1 0 0,1-1 1,-1 1-1,1 0 0,-1-1 0,-1 0 0,1 1 1,-1-1-1,0 0 0,0-9 0,-1 13 46,0-1 0,-1 1 0,1-1 0,-1 1 0,1-1 0,-1 1-1,0-1 1,0 1 0,0 0 0,0-1 0,0 1 0,0 0 0,-1 0 0,1 0-1,-1 0 1,1 0 0,-1 0 0,-2-2 0,-1 1 1,1 0 1,-1 0-1,0 0 1,0 0 0,0 1-1,0 0 1,0 0-1,-7-2 1,1 2-41,0-1 1,0 2-1,0-1 0,0 2 1,-1-1-1,1 2 1,0-1-1,-12 3 1,20-2-17,1-1 0,0 1 1,0 0-1,-1 0 1,1 0-1,0 0 0,0 0 1,0 0-1,0 0 1,0 1-1,0-1 0,1 1 1,-1-1-1,0 1 1,1 0-1,-1 0 0,1-1 1,0 1-1,0 0 1,-1 0-1,1 1 0,0-1 1,1 0-1,-1 0 1,-1 4-1,2-4-138,0 0 0,0-1 0,0 1 0,0 0 0,1-1 0,-1 1 0,0 0 0,1 0 0,-1-1 0,1 1 0,0-1 0,-1 1 0,1 0 0,0-1 0,0 0 0,0 1 0,0-1 0,0 1 0,0-1 0,1 0 0,-1 0 0,0 0 0,1 0 0,-1 0 0,1 0 0,-1 0 0,1 0 0,-1 0 0,1-1 0,-1 1 0,1-1 0,0 1 0,-1-1 0,4 1 0,24 2-4427,6-3-2882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6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39 15631,'0'0'3806,"-10"-1"-2615,6 0-1076,-1 1 0,0-1 1,0 1-1,1 0 0,-1 0 1,0 1-1,0-1 1,1 1-1,-1 0 0,0 1 1,1-1-1,-1 1 0,1-1 1,-1 2-1,1-1 1,0 0-1,0 1 0,0-1 1,0 1-1,1 0 0,-1 1 1,1-1-1,-1 1 1,1-1-1,1 1 0,-1 0 1,0 0-1,1 0 0,0 1 1,-4 8-1,5-11-83,1 1 0,-1-1-1,1 1 1,-1-1-1,1 1 1,0 0 0,0-1-1,0 1 1,0 0 0,0-1-1,1 1 1,-1-1-1,1 1 1,0 0 0,0-1-1,0 1 1,0-1 0,0 0-1,0 1 1,1-1 0,-1 0-1,1 0 1,1 2-1,1-1 8,-1 0-1,1-1 1,0 0-1,0 1 1,-1-1-1,2-1 0,-1 1 1,0-1-1,0 1 1,0-1-1,1 0 1,7 0-1,-2 0-6,0 0 0,0-1 0,0-1 0,0 0 1,0 0-1,0 0 0,-1-2 0,1 1 0,0-1 0,-1 0 0,0-1 0,10-5 0,-14 5-6,-1 1-1,0-1 1,1 0-1,-1 0 1,-1 0-1,1-1 1,-1 1-1,1-1 1,-1 0-1,-1 0 1,5-10-1,-6 13-80,0 0-1,-1 0 0,1 0 0,-1-1 0,1 1 0,-1 0 0,0-1 0,0 1 0,0 0 0,0-1 0,0 1 0,0 0 0,-1 0 0,1-1 0,-1 1 0,0 0 0,0 0 1,0 0-1,0 0 0,0-1 0,0 1 0,0 1 0,0-1 0,-1 0 0,1 0 0,-1 0 0,0 1 0,1-1 0,-1 1 0,0-1 0,-2 0 0,-55-26-8821,27 14-1517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7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1076 134 5029,'0'0'4185,"-12"-10"-1761,-3-2-2045,-1 0 1,0 1 0,-1 1 0,0 0 0,0 1-1,-21-7 1,2 5-141,0 2-1,0 1 0,-1 1 1,1 3-1,-1 1 0,0 1 1,0 2-1,-1 2 0,2 2 1,-1 1-1,0 1 0,1 2 1,0 2-1,1 1 0,0 2 1,-58 30-1,68-30-22,0 0 0,0 2 0,2 1 0,0 1 0,0 0 0,-38 42-1,56-54-170,0 1-1,0-1 1,1 1-1,0 0 1,1 1-1,-1-1 1,1 0-1,0 1 1,1 0-1,-1 0 1,1 0-1,1 0 1,-1 0-1,1 0 0,1 0 1,-1 0-1,1 1 1,0-1-1,1 0 1,0 0-1,0 0 1,0 0-1,1 0 1,0 0-1,1 0 1,-1 0-1,1 0 1,1-1-1,-1 0 0,1 0 1,0 0-1,8 9 1,2 1-21,1 0 0,0-2 0,1 0 0,1-1 0,0 0 0,0-1 0,1-1 0,1-1 0,0-1 0,0-1 0,1 0 0,0-1 0,41 8 0,-3-5 39,1-3 0,0-2-1,105-5 1,-110-3 14,0-3 0,-1-1 0,0-3 0,76-25 0,-99 25 27,1-2-1,-2-1 0,0-1 0,0-1 0,-2-2 0,0 0 0,-1-2 0,43-40 0,-60 49 30,0 0 0,-1-1-1,0 0 1,0 0 0,-1-1-1,-1 1 1,0-2-1,4-12 1,-8 21-95,0-1 1,-1 0-1,0 0 0,0 0 1,0 0-1,0 0 0,-1-1 1,0 1-1,0 0 1,0 0-1,-1 0 0,0 0 1,0 0-1,0 0 0,-1 0 1,1 0-1,-1 0 0,0 0 1,0 1-1,-1-1 0,0 1 1,0 0-1,-5-7 0,-1 2-32,-1 1 0,0-1 0,-1 1 0,0 1 0,0 0 0,-1 1 0,0 0 0,0 0 0,0 1 0,-1 1 0,-13-3 0,-61-8-2107,2 11-5196,79 4 2204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7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11627,'0'0'1505,"2"-9"876,-1 6-2211,-1 0-1,1 0 0,-1 0 0,1 1 0,0-1 1,0 0-1,1 0 0,-1 1 0,1-1 1,-1 1-1,1-1 0,0 1 0,0 0 1,0-1-1,0 1 0,0 0 0,0 0 0,0 0 1,1 1-1,-1-1 0,1 1 0,-1-1 1,1 1-1,0 0 0,0 0 0,-1 0 0,1 0 1,0 0-1,4 0 0,10-1 297,0 1-1,0 1 1,23 1 0,-34 0-417,0-1-1,0 1 1,0 1 0,0-1 0,0 1 0,0 0 0,0 0 0,-1 1 0,1 0 0,-1 0 0,1 0 0,6 6 0,-11-8-32,0 0 0,0-1 0,-1 1 0,1 0 0,0 0 0,0 0 1,-1 0-1,1 0 0,0 0 0,-1 0 0,1 0 0,-1 0 0,0 0 1,1 0-1,-1 1 0,0-1 0,0 0 0,1 0 0,-1 0 0,0 1 1,0-1-1,0 0 0,0 0 0,-1 0 0,1 0 0,0 1 0,0-1 1,-1 0-1,1 0 0,-1 0 0,1 0 0,-1 0 0,1 0 1,-1 0-1,0 0 0,1 0 0,-1 0 0,0 0 0,0 0 0,0-1 1,0 1-1,1 0 0,-1 0 0,0-1 0,-2 2 0,-7 4 265,0 0 0,-1 0 0,-19 7 0,16-6-165,7-4-51,-44 25 244,49-27-308,0 0 1,1 0-1,-1 1 0,1-1 0,-1 0 1,1 0-1,0 1 0,-1-1 1,1 1-1,0-1 0,0 1 1,0 0-1,0-1 0,0 1 0,1 0 1,-1-1-1,0 1 0,1 0 1,-1 0-1,1 0 0,0 0 1,0 0-1,-1 0 0,1-1 1,1 1-1,-1 3 0,1-3-24,0 0 1,0 0-1,1-1 0,-1 1 0,0-1 0,1 1 1,-1-1-1,1 1 0,0-1 0,-1 0 0,1 1 0,0-1 1,0 0-1,0 0 0,0-1 0,0 1 0,0 0 1,0-1-1,0 1 0,0-1 0,0 1 0,2-1 1,54 4-1538,-52-4 1265,-6 0 279,71-1-4077,-59 0 2581,-1-1-1,1 0 1,-1-1-1,13-4 1,25-12-4842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1185,'0'0'15887,"-54"47"-14381,31-18-65,2 7-192,-5-1-160,2 4-32,3-2-288,1-1-321,7-2-352,0-7-32,10-4-352,3-9-1473,0-9-1443,15-14-15405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7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 11819,'0'0'2467,"-9"-1"-44,1 0-2124,1 1 0,-1 0 0,0 0 0,0 1 0,0 0 0,1 0 0,-1 1 0,-11 4 0,14-5-174,1 1 1,0 0-1,1 0 0,-1 0 1,0 0-1,1 1 1,-1-1-1,1 1 1,-1 0-1,1 0 1,0 1-1,1-1 1,-1 0-1,0 1 0,1 0 1,0 0-1,0-1 1,0 1-1,-2 9 1,3-11-99,0 1 0,0 0 1,0 0-1,1 0 1,0 0-1,-1 0 0,1 0 1,0 0-1,0 0 0,1 0 1,-1 0-1,1 0 1,-1 0-1,1 0 0,0 0 1,0 0-1,1 0 0,-1-1 1,0 1-1,1 0 1,-1-1-1,5 5 0,-3-4-5,1 0 0,1 1 0,-1-1 0,0-1-1,1 1 1,0 0 0,-1-1 0,1 0 0,0 0 0,0-1-1,0 0 1,7 2 0,-1-1-14,-1-1 1,0 0-1,0-1 0,0 0 1,1 0-1,-1-1 1,0 0-1,0-1 0,0 0 1,0-1-1,0 0 0,0-1 1,13-6-1,-20 8-5,0 0 0,0 0 0,0 0 0,0-1 0,-1 1 0,1-1 0,-1 1 0,0-1 0,0 0 0,0 0 0,0 0 0,0 0 0,0 0 0,-1 0 0,0 0 0,1-1 0,-1 1 0,0 0 0,-1-1 0,1 1 0,-1-1 0,1 1 0,-1-6 0,-1 6 15,0 0-1,0-1 0,0 1 0,0 0 1,-1 0-1,1 0 0,-1-1 0,0 2 0,0-1 1,0 0-1,0 0 0,0 1 0,-1-1 1,1 1-1,-1-1 0,1 1 0,-1 0 0,0 0 1,0 1-1,0-1 0,0 0 0,0 1 1,-5-2-1,-3-1 79,1 1 0,-1 0 0,0 0 0,0 2 0,0-1 0,0 1 0,-20 1 0,28 0-160,1 0 1,-1 0-1,0 0 1,1 1-1,-1-1 1,0 1 0,1 0-1,-1 0 1,1 0-1,-1 0 1,1 0-1,0 0 1,-1 1-1,1-1 1,0 1-1,0 0 1,0-1-1,0 1 1,0 0 0,1 0-1,-1 0 1,0 0-1,1 1 1,0-1-1,-1 0 1,1 1-1,0-1 1,0 1-1,0-1 1,1 1-1,-1-1 1,1 1 0,-1 0-1,1-1 1,0 1-1,0 3 1,0-4-269,0 0 1,1 0-1,-1-1 1,1 1-1,-1 0 1,1 0-1,0 0 1,0 0-1,0-1 1,0 1 0,0 0-1,0-1 1,0 1-1,0-1 1,1 1-1,-1-1 1,0 0-1,1 0 1,-1 1-1,1-1 1,0 0-1,-1 0 1,1 0 0,0-1-1,0 1 1,0 0-1,-1-1 1,1 1-1,0-1 1,0 1-1,0-1 1,4 0-1,25 4-6570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8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7 14029,'-9'0'1965,"-2"-1"-1441,1 2 1,-1-1-1,0 1 1,1 1-1,-1 0 0,1 1 1,-1 0-1,-16 7 1,22-8-425,1 1 0,-1-1 1,1 1-1,0 0 0,0 0 0,0 0 1,0 0-1,1 1 0,-1-1 1,1 1-1,0 0 0,0 0 0,1 0 1,-1 1-1,1-1 0,0 1 1,0-1-1,0 1 0,0 0 0,1-1 1,0 1-1,0 0 0,0 6 1,1-8-76,-1 0 1,1 1 0,0-1 0,1 0 0,-1 1-1,1-1 1,-1 0 0,1 1 0,0-1 0,0 0 0,1 0-1,-1 0 1,1 0 0,-1 0 0,1 0 0,0 0-1,0 0 1,0-1 0,0 1 0,6 4 0,-3-3-3,1-1 0,0 1 0,0-1 0,0 0 0,0 0 1,0-1-1,1 0 0,-1 0 0,1-1 0,8 2 0,-4-1-5,1-1 0,0-1-1,0 0 1,-1 0-1,1-1 1,0 0-1,-1-1 1,1-1-1,-1 1 1,0-2-1,1 0 1,12-6 0,-16 4 1,0 0 1,0 0 0,0-1-1,-1 0 1,0 0 0,0 0 0,9-14-1,-14 18-11,0 0 0,0-1 0,0 0 0,0 1 0,0-1 0,-1 0 0,1 0 0,-1 0 0,0 0 0,0 0 0,-1 0 0,1-1 0,-1 1 0,0 0 0,0 0 0,-1 0 0,1 0 0,-1-1 0,0 1 0,-2-7 0,1 8-105,-1 0 1,1 0-1,-1 0 0,0 1 0,1-1 0,-1 1 1,0-1-1,-1 1 0,1 0 0,0 0 0,-1 1 1,1-1-1,-1 1 0,1-1 0,-1 1 0,0 0 1,0 0-1,1 1 0,-1-1 0,0 1 1,-6 0-1,-12-3-5413,11 1-7062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9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1528 77 5157,'0'0'1943,"-10"-10"-752,4 4-1077,0 1 0,-1-1 0,0 1 0,0 1 1,0-1-1,0 1 0,-1 0 0,0 1 1,0 0-1,0 0 0,0 0 0,0 1 1,-1 1-1,-10-2 0,-79-4 273,0 4 1,0 5-1,0 4 0,-105 20 0,136-14 132,1 3 0,1 3 0,0 3 0,2 3-1,0 3 1,-106 61 0,142-70-162,1 0 0,0 2 0,2 1 0,0 1 0,-27 32 0,43-44-263,0 1 0,1-1 0,0 2-1,1-1 1,0 1 0,-8 24 0,12-28-71,1 0 0,-1 0 1,1-1-1,0 1 0,1 0 0,0 0 1,0 0-1,1 0 0,0 0 1,0 0-1,1-1 0,3 13 1,0-11-4,0 1 0,0-1 1,1 0-1,0 0 0,1-1 1,0 0-1,0 0 0,1 0 1,-1-1-1,2 0 0,-1-1 1,1 0-1,17 9 0,5 1-56,0-1-1,1-2 1,34 10-1,-11-9-32,-1-2 0,1-3-1,1-1 1,0-4-1,0-1 1,-1-3-1,88-12 1,-70 1 142,-1-3 0,0-3 0,-1-3 0,-1-3 0,83-41 0,-112 45 222,-1-2 0,-1-2 1,-1-2-1,52-43 0,-78 57-203,0 1 0,-1-2 0,0 1-1,-1-2 1,0 1 0,-1-1 0,0-1 0,-1 0 0,-1 0 0,0 0-1,-1-1 1,0 0 0,-1 0 0,-1-1 0,-1 0 0,2-16 0,-4 25-78,-1 1-1,0-1 1,-1 0 0,0 0 0,0 0 0,0 0 0,-1 0 0,1 1 0,-2-1 0,1 1 0,-1-1 0,0 1 0,0 0 0,-1 0 0,-4-6 0,1 5-12,0-1 0,0 1 1,0 1-1,-1 0 0,0 0 0,0 0 1,-1 1-1,0 0 0,-14-5 1,-2 1-196,1 1 0,-2 2 0,1 0 0,-1 2 0,0 1 0,1 1 0,-33 1 0,57 1 91,-43 5-1003,43-5 929,0 0-1,0 0 0,0 0 0,0 1 0,-1-1 1,1 0-1,0 1 0,0-1 0,0 1 0,0-1 1,0 1-1,0-1 0,0 1 0,0 0 0,0-1 1,1 1-1,-1 0 0,0 0 0,0-1 0,1 1 1,-1 0-1,0 0 0,1 0 0,-1 0 0,1 0 1,-1 0-1,1 0 0,-1 0 0,1 0 0,0 1 1,0-1-1,-1 2 0,6 7-4505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9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11371,'11'-4'1537,"3"0"-978,0 0 0,1 1 0,-1 0 0,1 1-1,0 1 1,14 0 0,-25 0-461,-1 1-1,1 0 1,0 0 0,-1 1-1,1-1 1,-1 1-1,1 0 1,-1 0 0,0 0-1,1 0 1,-1 0-1,0 1 1,0-1 0,0 1-1,0 0 1,0 0-1,0 0 1,0 1 0,0-1-1,-1 0 1,0 1-1,1 0 1,-1 0 0,0 0-1,0 0 1,0 0-1,-1 0 1,1 0 0,-1 0-1,0 1 1,0-1-1,0 0 1,0 1 0,0-1-1,0 6 1,-2-5-54,1 1 1,0 0-1,-1 0 0,0-1 1,0 1-1,-1-1 0,1 1 1,-1-1-1,0 1 0,0-1 1,0 0-1,-1 0 0,1 0 1,-1 0-1,0-1 0,0 1 1,-7 5-1,-8 7 203,0-1-1,-29 18 1,5-5 238,39-25-438,-28 25 178,30-27-223,1 0 1,-1-1-1,0 1 1,1-1-1,-1 1 0,1 0 1,-1 0-1,1-1 1,-1 1-1,1 0 0,0 0 1,-1 0-1,1 0 1,0 0-1,0-1 1,-1 1-1,1 0 0,0 0 1,0 0-1,0 0 1,0 0-1,0 0 0,0 0 1,1-1-1,-1 1 1,0 0-1,0 0 1,1 0-1,-1 0 0,0 0 1,1-1-1,-1 1 1,1 0-1,-1 0 0,1-1 1,-1 1-1,1 0 1,0-1-1,0 2 0,5 1-5,0 0-1,-1 0 0,1-1 0,1 1 0,-1-1 0,0-1 0,0 1 0,10 0 0,59 4-1101,-58-5 623,91 0-5049,-54-1-176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19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54 9577,'-13'0'3625,"13"0"-3623,-22 2 880,-1 0 0,1 1-1,-25 7 1,40-8-591,0 0 0,0 1 1,0 0-1,0 0 0,0 1 0,-12 8 1,17-10-194,-1 0-1,1 0 1,0 0 0,0 0 0,0 1-1,0-1 1,1 1 0,-1-1 0,1 1 0,-1-1-1,1 1 1,0 0 0,0 0 0,0 0-1,0 0 1,1 0 0,-1-1 0,1 6 0,0-6-68,0-1 0,0 1 0,0 0 0,0 0 0,1-1 0,-1 1 0,1 0 1,0-1-1,-1 1 0,1-1 0,0 1 0,0-1 0,0 1 0,0-1 1,0 1-1,0-1 0,0 0 0,0 0 0,3 3 0,1-1 6,-1 0 0,1-1-1,0 1 1,0-1-1,0 0 1,8 2 0,4 1-9,0-1 0,1-2 0,18 2 0,-25-4-57,0 1-1,0-2 0,0 0 1,-1 0-1,1-1 0,0 0 0,-1-1 1,1 0-1,-1-1 0,13-6 0,-19 8 31,0 0 0,-1 0-1,1-1 1,-1 1 0,1-1 0,-1 0-1,0 0 1,0 0 0,0 0-1,0-1 1,-1 1 0,0-1-1,1 1 1,-1-1 0,0 0-1,-1 0 1,1 0 0,-1 0 0,0 0-1,0 0 1,0-1 0,0 1-1,-1 0 1,0-1 0,1 1-1,-2 0 1,1 0 0,-2-9-1,1 9 10,-1 0 0,0 0-1,1 0 1,-2 0 0,1 1-1,0-1 1,-1 0-1,1 1 1,-1 0 0,0 0-1,0 0 1,0 0-1,-1 0 1,1 1 0,-1-1-1,0 1 1,1 0 0,-1 0-1,0 0 1,0 1-1,0-1 1,0 1 0,-8-2-1,-6-1-19,-1 1-1,0 0 1,1 1-1,-21 1 1,37 1-18,0 0 1,-1 0 0,1 0-1,0 0 1,0 0-1,0 1 1,0-1-1,-1 1 1,1-1-1,0 1 1,0 0-1,0 0 1,0 0 0,0 0-1,1 0 1,-1 1-1,0-1 1,0 0-1,-2 3 1,4-3-39,0 0 1,-1-1 0,1 1-1,0-1 1,0 1 0,-1 0-1,1-1 1,0 1-1,0 0 1,0-1 0,0 1-1,0 0 1,0-1-1,0 1 1,0 0 0,0-1-1,0 1 1,1-1-1,-1 1 1,0 0 0,0-1-1,1 1 1,-1-1 0,1 2-1,20 15-2578,12-5-1257,8-1-513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20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93 10602,'0'0'6241,"-12"-8"-4143,11 7-2067,-6-3 48,1-1-1,-2 1 1,1 0-1,0 0 1,-1 1-1,1 0 1,-1 1-1,0-1 0,0 1 1,0 1-1,-1 0 1,-8-1-1,-6 2 247,1 1 1,0 1-1,-35 7 0,51-8-244,0 1-1,0 0 1,0 1-1,0-1 1,1 1-1,-1 0 1,-9 7-1,13-8-66,0 0-1,-1 0 1,1 0-1,0 1 1,1-1-1,-1 0 1,0 1 0,1-1-1,-1 1 1,1 0-1,0-1 1,0 1-1,0 0 1,0 0-1,1 0 1,-1 0-1,0 4 1,1-5-9,0 0 0,1 0 1,-1 0-1,0 1 0,1-1 0,-1 0 1,1 0-1,-1 0 0,1 0 0,0 0 0,0-1 1,0 1-1,0 0 0,0 0 0,0-1 1,1 1-1,-1 0 0,3 2 0,0-1 14,1 1-1,0-1 0,-1 0 0,1 0 1,0 0-1,10 3 0,3 0 27,0-1-1,0-1 1,24 3 0,-17-4-89,0-1 0,-1-1 0,1-2 0,39-4-1,-57 4 39,0 0-1,0 0 1,0-1-1,-1 0 1,1 0-1,-1-1 1,1 1-1,-1-2 1,0 1-1,0-1 0,0 1 1,0-2-1,-1 1 1,1-1-1,-1 1 1,0-2-1,-1 1 1,1 0-1,-1-1 1,6-11-1,-8 15 21,-1-1-1,0 0 1,0 1 0,0-1 0,0 0-1,-1 0 1,1 1 0,-1-1-1,0 0 1,0 0 0,0 0-1,0 1 1,0-1 0,0 0-1,-1 0 1,1 0 0,-1 1 0,0-1-1,0 0 1,0 1 0,0-1-1,-2-2 1,0 0 3,-1 1 1,1 1-1,-1-1 0,0 0 1,0 1-1,0 0 0,-1 0 1,1 0-1,-1 0 0,1 1 1,-7-3-1,-6-1-25,1 1-1,-1 0 1,-1 2 0,1 0-1,0 0 1,-22 1-1,16 4-658,23-1 574,0-1 0,-1 0 0,1 0 0,0 0 0,-1 0 0,1 1 0,0-1 0,-1 0 1,1 0-1,0 1 0,-1-1 0,1 0 0,0 1 0,0-1 0,-1 0 0,1 1 0,0-1 0,0 0 0,0 1 0,-1-1 0,1 1 0,0-1 0,0 0 0,0 1 0,0-1 0,0 1 0,0-1 0,0 0 0,0 1 0,0-1 0,0 1 1,0-1-1,0 1 0,0-1 0,0 0 0,0 1 0,1-1 0,-1 1 0,0-1 0,0 0 0,0 1 0,1-1 0,-1 0 0,0 1 0,1-1 0,11 13-5934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20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 28 10602,'0'0'9027,"-9"-6"-8327,4 3-675,1 0 0,-1 1 0,1 0 0,-1-1 0,0 2 0,0-1 0,0 0 0,0 1 0,0 0 0,0 0 0,0 1 0,0-1 0,-1 1 0,1 0 0,0 0 0,0 1 0,0 0 0,0 0 1,0 0-1,0 0 0,0 1 0,0 0 0,0 0 0,0 0 0,-4 3 0,-7 4-11,0 0 0,0 0 0,-24 21 0,35-27-12,1 0 0,1 1 0,-1-1 0,1 1 0,-1 0 1,1 0-1,0 0 0,0 1 0,1-1 0,-1 1 0,1-1 0,0 1 0,0 0 0,1 0 1,-1-1-1,1 1 0,0 0 0,0 6 0,2-8 4,0 0-1,-1 0 1,2 0-1,-1 0 1,0 0 0,0-1-1,1 1 1,-1 0-1,1-1 1,0 1-1,0-1 1,0 0 0,0 0-1,0 1 1,1-2-1,-1 1 1,1 0 0,-1 0-1,1-1 1,0 1-1,-1-1 1,1 0 0,0 0-1,4 1 1,12 5 36,0-1 1,30 5-1,-42-10-47,39 6-619,0-2 1,0-2 0,79-4-1,-118 0 578,0 1 0,0-1 0,0-1 0,0 1-1,-1-1 1,1 0 0,-1-1 0,1 1-1,-1-1 1,11-7 0,-15 8-49,0 1-1,0-1 1,0 0 0,0 0-1,0 0 1,-1 0-1,1-1 1,0 1 0,-1 0-1,0-1 1,0 1 0,1-1-1,-2 1 1,1-1 0,0 0-1,0 1 1,-1-1 0,1 0-1,-1 1 1,0-1-1,0 0 1,0 0 0,0 1-1,-1-1 1,1 0 0,-1 0-1,1 1 1,-1-1 0,0 1-1,-2-5 1,-19-29-4704,-5-2-3796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29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1 545,'0'14'13933,"0"0"-12876,5 0 672,4 4-479,5 0 31,2-1 0,4 0-576,2-3-513,6-6-96,0-3-256,5-5-865,-3 0-705,-2-9-2242,-2-7-2145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2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0 13325,'0'0'1889,"-38"49"-31,14-15-673,-4 8 193,1 3-193,3 0-256,2 0-641,5-1-224,5-8-32,5-5-32,7-11-769,0-10-1377,3-10-2274,8-7-2434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29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13 7783,'0'0'9994,"6"49"-8521,-15-18 161,-3 4-641,0 1-577,-2-5-320,3 1-64,3-10 0,3-4-288,4-7-705,1-8-352,0-13-3364,0-8-255,-4-8-5094</inkml:trace>
  <inkml:trace contextRef="#ctx0" brushRef="#br0" timeOffset="1">0 21 4740,'0'0'10966,"9"-3"-10363,11-2-432,0 1 0,1 0 0,-1 2 1,1 0-1,0 2 0,0 0 0,0 1 0,-1 1 1,1 1-1,-1 1 0,1 1 0,-1 1 0,35 14 1,-53-19-123,1 0-1,-1 0 1,1 0 0,-1 1 0,0-1 0,1 0 0,-1 1 0,0 0-1,0-1 1,0 1 0,-1 0 0,1 0 0,0 0 0,-1 0 0,1 0 0,-1 1-1,1-1 1,-1 0 0,0 1 0,0-1 0,0 1 0,-1-1 0,1 1-1,0-1 1,-1 1 0,0 0 0,0-1 0,0 1 0,0 0 0,0-1-1,0 1 1,0 0 0,-1-1 0,-1 5 0,-1-1 159,0 0-1,0 0 1,-1 0-1,1 0 1,-1-1 0,-1 1-1,1-1 1,-1 0 0,0 0-1,0-1 1,-1 1 0,-6 3-1,-9 6 464,-1-2 0,0 0 1,-35 12-1,45-20-572,-1 0 0,0 0 0,0-1 0,0-1 0,0 0 0,0 0 1,0-2-1,-17 0 0,30 0-152,0 0-1,-1 0 1,1-1 0,0 1-1,0 0 1,-1 0 0,1 0-1,0 0 1,0 0 0,-1 0-1,1 0 1,0-1-1,0 1 1,0 0 0,-1 0-1,1 0 1,0-1 0,0 1-1,0 0 1,0 0 0,-1 0-1,1-1 1,0 1 0,0 0-1,0 0 1,0-1 0,0 1-1,0 0 1,0 0 0,0-1-1,0 1 1,0 0 0,0 0-1,0-1 1,0 1 0,0 0-1,0 0 1,0-1 0,0 1-1,0 0 1,0 0 0,0-1-1,0 1 1,0 0 0,0 0-1,1-1 1,-1 1 0,0 0-1,0 0 1,0 0 0,0-1-1,1 1 1,-1 0 0,11-13-3639,10 1-2564,5-1-3252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16688,'0'0'6310,"2"51"-5125,-12-29-320,3 4-481,1 0-288,-2-1-96,4-3-544,1-2-577,3-2-289,0-3-672,0-5-1025,0-3-2658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0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17200,'0'0'8616,"61"33"-8487,-37-33-65,2 0-705,-1 0-1281,-6 0-704,-4-2-1538,-9-3-1474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0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4548,'0'0'15119,"66"34"-13390,-23-34-768,3 0-641,0 0-191,-3 0-97,-5-3-961,-5-1-1538,-9-3-2081,-4-2-2274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1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1 124 3683,'0'0'6919,"2"-8"-4346,-1 3-2183,1 0 0,0 0 0,1 0 0,-1 0 0,1 1 0,0-1 0,0 1 0,0 0 0,1 0 0,-1 0 0,1 0 0,0 1 0,0 0 0,1-1-1,-1 1 1,0 1 0,1-1 0,0 1 0,0 0 0,7-3 0,7-2 28,1 0 0,-1 2 0,1 0 0,0 2 0,0 0 0,39-1 0,-58 4-417,0 0 0,1 0 0,-1 0 1,0 0-1,0 0 0,1 0 0,-1 0 1,0 0-1,0 1 0,1-1 0,-1 0 0,0 1 1,0-1-1,0 1 0,0-1 0,1 1 1,-1 0-1,0-1 0,0 1 0,0 0 1,0 0-1,-1 0 0,1 0 0,0 0 1,0 0-1,0 0 0,-1 0 0,1 0 0,0 0 1,-1 0-1,1 0 0,-1 0 0,0 1 1,1-1-1,-1 0 0,0 0 0,0 1 1,0-1-1,1 0 0,-1 0 0,-1 2 1,1 1 6,-1-1 1,0 1-1,1 0 1,-2-1-1,1 1 1,0-1-1,-1 0 0,0 1 1,1-1-1,-1 0 1,0 0-1,-1 0 1,-3 4-1,-13 10 58,-40 28-1,39-32-42,2 0-1,-29 28 0,45-39-24,1-1 0,0 0 1,-1 0-1,1 1 0,0-1 0,0 1 1,0-1-1,0 1 0,0-1 0,0 1 0,0 0 1,0 0-1,1-1 0,-1 1 0,1 0 1,-1 0-1,1 0 0,0 0 0,-1-1 0,1 1 1,0 0-1,0 0 0,1 3 0,0-3-2,0-1 0,0 1 0,0 0 0,1 0 0,-1-1 0,1 1 0,-1-1 0,1 0 0,-1 1 0,1-1 0,0 0 0,0 0 0,-1 0 0,1 0-1,0 0 1,0 0 0,3 0 0,9 3-608,-1-1 0,1 0 0,0-1 0,27 0 0,4-2-3264,3-4-2615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13 11499,'0'0'4014,"-11"-2"-1505,4 1-2193,-1 1-1,1-1 1,0 1-1,-1 0 1,1 0 0,0 1-1,-13 3 1,17-3-235,0 0 0,1 0 0,-1 0 0,0 1 0,0-1 0,1 1 1,-1 0-1,1 0 0,-1 0 0,1 0 0,0 0 0,0 0 0,0 0 0,0 1 1,0-1-1,0 1 0,1 0 0,-1-1 0,1 1 0,0 0 0,0 0 1,0 0-1,0 0 0,0 0 0,0 5 0,0-5-58,1 1 1,-1-1-1,1 1 0,0-1 0,0 1 1,0-1-1,1 1 0,-1-1 0,1 1 1,0-1-1,0 1 0,0-1 0,0 0 1,1 0-1,-1 1 0,1-1 0,0 0 1,0 0-1,0-1 0,3 5 0,0-4-1,-1 1-1,1 0 1,0-1 0,0 0-1,0 0 1,0 0-1,0-1 1,1 0-1,-1 0 1,1 0-1,8 1 1,-3-1 6,-1 0 0,1-1 0,-1 0-1,1-1 1,0 0 0,-1-1 0,1 0 0,-1-1 0,1 0 0,-1-1 0,0 0-1,0 0 1,16-8 0,-23 9-24,1-1 0,-1 1-1,0 0 1,0-1 0,1 0 0,-2 1-1,1-1 1,0 0 0,-1-1-1,1 1 1,-1 0 0,0-1 0,0 1-1,0-1 1,-1 0 0,1 0-1,-1 1 1,0-1 0,0 0 0,0 0-1,-1 0 1,1 0 0,-1 0 0,0-8-1,-1 9-4,0-1 0,0 0 0,0 1 0,-1-1 0,1 1 0,-1 0 0,0 0 0,0-1 0,0 1 0,0 0-1,-1 1 1,1-1 0,-1 0 0,1 1 0,-1-1 0,0 1 0,0 0 0,0 0 0,-1 0 0,1 0 0,0 1 0,-1-1 0,1 1-1,-1 0 1,1 0 0,-8-1 0,2 0 18,-1 1 0,1 0 0,0 1 0,0 0 0,-1 1 0,1 0-1,-10 2 1,17-3-96,1 0 0,-1 0 1,0 1-1,1-1 0,-1 0 0,0 1 0,1 0 0,-1-1 0,0 1 0,1 0 0,-1 0 0,1 0 0,0 0 0,-1 0 0,1 0 0,0 0 0,-1 0 0,1 1 0,0-1 0,0 0 0,0 1 0,0-1 0,0 1 1,1-1-1,-1 1 0,0 0 0,1-1 0,-1 1 0,1-1 0,-1 1 0,1 0 0,0 0 0,0-1 0,0 1 0,0 0 0,0 0 0,0-1 0,0 1 0,0 0 0,1-1 0,-1 1 0,1 0 0,0-1 0,-1 1 1,2 1-1,10 9-3418,8-4-2317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2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22 14286,'0'0'1985,"-10"0"23,0 0-1647,-1 0 1,1 1-1,0 0 1,1 1-1,-1 0 1,0 1-1,-11 4 1,17-6-262,1 1 0,-1-1 0,1 1 0,-1-1 0,1 1 0,0 0 0,0 0 0,0 1 0,0-1 1,0 0-1,0 1 0,1 0 0,-1 0 0,1 0 0,0 0 0,0 0 0,0 0 0,0 0 0,1 1 1,-1-1-1,1 1 0,0-1 0,0 1 0,0 0 0,0-1 0,0 6 0,1-8-87,0 0 0,1 0 0,-1 0 0,0 0 0,0 0 0,1 0 0,-1 0 1,0 0-1,1 0 0,-1 0 0,1 0 0,0 0 0,-1 0 0,1 0 0,0 0 0,-1 0 0,1-1 0,0 1 0,0 0 0,0-1 0,-1 1 0,1 0 0,0-1 0,0 1 0,1-1 0,36 9 244,-26-9-205,0 0-1,-1 0 1,1-1 0,16-4-1,-23 3-35,0 0-1,0 0 0,0 0 0,0-1 0,-1 0 1,1 0-1,-1 0 0,0-1 0,0 1 0,0-1 1,0 0-1,0 0 0,-1-1 0,4-6 1,-5 10-15,-1-1 0,0 0 0,0 0 0,0 1 1,-1-1-1,1 0 0,0 0 0,-1 0 0,1 0 1,-1 0-1,1 0 0,-1 0 0,0 0 0,0 0 1,0 0-1,0 0 0,0 0 0,-1 0 0,1 0 1,-1 0-1,1 0 0,-1 0 0,0 0 0,1 0 1,-1 0-1,0 1 0,0-1 0,0 0 0,-1 1 1,1-1-1,0 0 0,-1 1 0,1 0 1,-1-1-1,1 1 0,-1 0 0,0 0 0,1 0 1,-1 0-1,-2-1 0,-2-1-247,1 1 1,-1 0-1,0 0 1,0 0-1,0 1 1,0 0-1,0 0 0,-1 0 1,1 1-1,-10 1 1,16-1 127,0 0 0,-1 0 0,1 0 0,0 0 0,-1 0 0,1 0 0,0 0 0,-1 0 0,1 0 0,0 0 0,-1 0 0,1 0 0,0 1 0,-1-1 0,1 0 0,0 0 0,0 0 0,-1 1 0,1-1 0,0 0 0,0 0 0,0 1 0,-1-1 0,1 0 0,0 1 0,0-1 0,0 0 0,0 0 0,-1 1 0,1-1 0,0 0 0,0 1 0,0-1 0,0 0 0,0 1 0,0-1 0,0 0 0,0 1 0,0-1 0,0 0 0,0 1 0,0-1 0,0 1 0,0 1-578,0 9-4766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2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0 18033,'0'0'5669,"-53"55"-4195,36-26-737,4-2-385,7 1-288,6-3-32,0-5 32,1 1-737,8-8-896,0-4-929,-3-7-706</inkml:trace>
  <inkml:trace contextRef="#ctx0" brushRef="#br0" timeOffset="1">1 121 9545,'0'0'10026,"82"-8"-9706,-33 8-192,3 0-320,2 0-2403,7-11-7494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3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65 4388,'0'0'13517,"4"-8"-11595,-2 6-1824,-1 0 0,0 0 1,0 1-1,-1-1 1,1 0-1,0 0 0,-1 0 1,1 0-1,-1 0 0,1 0 1,-1 0-1,0 0 0,0 0 1,0-3-1,-12-3 702,-18 9-219,21 1-485,1 1 0,0-1-1,-1 1 1,1 1 0,0 0 0,0 0 0,1 0 0,-1 1 0,1 0-1,-9 9 1,12-11-59,0 1 0,1-1-1,-1 1 1,1 0 0,0 0-1,0 0 1,0 0 0,0 1-1,1-1 1,0 1 0,0 0 0,0-1-1,0 1 1,1 0 0,0 0-1,0 0 1,0 0 0,0 0-1,1 6 1,1-9-28,-1-1 0,1 1-1,0-1 1,-1 1 0,1-1-1,0 1 1,0-1 0,0 0-1,0 1 1,0-1 0,0 0-1,0 0 1,1 1 0,-1-1 0,0 0-1,1-1 1,-1 1 0,1 0-1,-1 0 1,1 0 0,-1-1-1,1 1 1,0-1 0,-1 1 0,1-1-1,0 0 1,-1 0 0,1 0-1,2 0 1,55 0 289,-58 0-291,12-2 24,0-1 0,-1 0 0,1 0 0,-1-1 0,0-1 0,0 0-1,0-1 1,0 0 0,10-8 0,-17 11-28,0 0 0,0-1 0,0 0 0,-1 1 0,1-1 0,-1-1 0,0 1 0,-1 0 1,1-1-1,-1 0 0,0 0 0,0 0 0,0 0 0,0-1 0,-1 1 0,0-1 0,-1 1 0,1-1 0,-1 0 0,0 0 0,0 0 0,0-7 0,-2 12-19,1 0-1,0 0 1,0 0 0,0 0 0,-1 1-1,1-1 1,0 0 0,-1 0-1,1 0 1,-1 0 0,1 0-1,-1 1 1,1-1 0,-1 0 0,0 0-1,1 1 1,-1-1 0,0 1-1,0-1 1,0 0 0,1 1 0,-1 0-1,0-1 1,0 1 0,0-1-1,0 1 1,0 0 0,0 0-1,0-1 1,1 1 0,-1 0 0,0 0-1,0 0 1,0 0 0,0 0-1,0 0 1,0 0 0,0 1-1,0-1 1,0 0 0,0 0 0,0 1-1,0-1 1,-1 1 0,-1 0-142,0 0 1,0 1-1,-1-1 1,2 0-1,-1 1 0,0 0 1,0 0-1,0 0 1,1 0-1,-1 0 1,1 0-1,-3 4 1,-8 31-3606,12-11-2446,4-9-977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3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13805,'0'0'5349,"-52"71"-4068,34-44-64,6-1-736,6-3-385,6-5-224,0-8-1345,9-5-1122,9-5-3459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3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4 11082,'0'0'9129,"-10"1"-8499,5 0-480,0-1 0,0 1 0,1 1-1,-1-1 1,0 0 0,1 1 0,-1 0 0,1 0 0,-1 1 0,1-1-1,0 1 1,0 0 0,0 0 0,1 0 0,-1 1 0,1-1 0,-1 1-1,1 0 1,0 0 0,0 0 0,1 0 0,0 0 0,-1 1 0,1-1-1,1 1 1,-1-1 0,-1 6 0,4-9-137,-1 0 1,1-1-1,-1 1 1,1 0-1,-1-1 1,1 1-1,-1 0 1,1-1-1,0 1 0,-1-1 1,1 1-1,0-1 1,-1 1-1,1-1 1,0 0-1,0 1 1,-1-1-1,1 0 0,0 0 1,0 1-1,0-1 1,0 0-1,-1 0 1,1 0-1,0 0 0,0 0 1,0 0-1,0 0 1,-1 0-1,1-1 1,2 1-1,30-4 192,-21 0-368,-1 1 0,0-2-1,0 1 1,0-2 0,-1 1 0,1-2-1,-1 1 1,-1-1 0,1-1 0,-1 1-1,13-16 1,-17 10 57,-15 14 115,-17 15 152,19-8 2,1 2-1,1-1 0,0 1 1,0 0-1,0 0 0,2 1 1,-5 10-1,8-18-121,0 1 0,0-1 1,0 0-1,0 0 0,1 1 0,-1-1 0,1 0 0,0 1 0,0-1 0,0 0 1,0 1-1,0-1 0,1 0 0,0 1 0,0-1 0,0 0 0,0 0 0,0 0 0,1 0 1,-1 0-1,1 0 0,0 0 0,-1 0 0,2 0 0,-1-1 0,0 1 0,4 2 0,17 9-41,-18-12-7,0 1 1,0 0-1,-1 0 1,1 0-1,0 1 1,-1-1 0,0 1-1,4 5 1,-54-6 1954,2-2-608,25 1-1071,1-2 0,0 0 0,-1-1 0,-23-5 0,41 6-984,37 0-6316,-11 0 1843,6 0-4192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4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6854,'0'0'20019,"18"55"-19730,17-50-161,6-4-64,7-1-577,-2 0-1569,-1-8-1441,-5-7-1698,-8-2-2018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9257,'0'0'4420,"-60"54"-2787,47-15-479,5 5-258,8 4-159,0 2-288,20 0-289,6-2-64,9-5-32,7-1-32,5-1-32,2-1-224,-1 1-481,-8-1-897,-8-1-1088,-12-3-1442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61 196 14958,'0'0'5819,"-3"10"-4516,-11 22-478,6-17-581,1 0 0,1 0 1,0 1-1,1 0 1,1 0-1,-3 20 0,7-35-242,0 0 0,0 0-1,0 0 1,0 0 0,0 0-1,0 0 1,1 0 0,-1 0 0,0 0-1,1 0 1,-1 0 0,1-1-1,-1 1 1,1 0 0,-1 0-1,1 0 1,0-1 0,-1 1-1,1 0 1,0-1 0,-1 1 0,1-1-1,0 1 1,0 0 0,0-1-1,1 1 1,31 3 150,-24-5-265,1 0 0,0-1-1,-1 0 1,18-6 0,26-21-2958,-24 1-2570,-12 1-2463</inkml:trace>
  <inkml:trace contextRef="#ctx0" brushRef="#br0" timeOffset="1">29 1 14798,'0'0'8168,"44"2"-18066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4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10570,'0'0'3107,"-54"54"64,24-19-1057,2 3 96,2 3-288,6-1-673,8-5-576,6-4-481,6-4-128,0-9-641,8-10-2177,2-8-5638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4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7944,'0'0'14125,"90"36"-13132,-35-36-641,4-4-288,3-2-160,-3-1-1281,-10 1-1570,-15 3-2306,-15 0-2947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5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9513,'0'0'8264,"70"11"-7624,-19-11-159,6 0-289,6 0-192,-2-8-1473,-5 1-3588,-4-5-4420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5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9417,'0'0'6054,"52"54"-4901,-27-32-128,2 0-225,-6 2-287,-7 0-193,-8 1-192,-6 2-32,-15-1 65,-13 1 63,-8 0 224,0-1-288,1-8-160,6-6-1345,11-10-4580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5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5285,'0'0'17745,"51"35"-17201,-41-17-223,7-1-225,1-4-64,9-6 0,4-7-897,5 0-640,0-10-866,0-7-2433,-7-2-2307</inkml:trace>
  <inkml:trace contextRef="#ctx0" brushRef="#br0" timeOffset="1">322 14 7783,'0'0'4773,"-52"58"-1122,21-22-1024,-3 8-1506,4 0-320,3-2-129,6 1-255,8-5-225,9-6-128,4-9-64,4-10-1602,14-12-2145,2-1-5158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6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6022,'0'0'15630,"73"19"-15181,-26-19-257,6 0-160,1 0-32,-2 0-673,-3 0-1120,-11 0-1250,-11 0-2498,-9 0-577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12940,'0'0'7559,"66"25"-6854,-17-25-449,6-5-192,4-6-288,-1-3-1602,-7 0-2466,-4-4-3235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11883,'0'0'5008,"-3"10"-3049,-6 32-886,9-41-1037,0 1 0,0-1-1,0 0 1,0 0 0,1 0 0,-1 0 0,0 0 0,0 1-1,1-1 1,-1 0 0,1 0 0,-1 0 0,1 0 0,-1 0 0,1 0-1,0 0 1,-1 0 0,1-1 0,0 1 0,0 0 0,0 0-1,0 0 1,0-1 0,0 1 0,0 0 0,0-1 0,0 1 0,0-1-1,0 0 1,0 1 0,0-1 0,0 0 0,0 1 0,0-1-1,3 0 1,44 2 104,-39-2-113,5-1-409,0 1 0,1-2 0,16-4 0,-23 5-214,0-2 0,1 1 0,-1-1 0,0-1 0,0 1 0,0-1 0,-1 0 0,0-1 0,1 0 0,-2 0 0,8-7 0,-8 3 848,-12 11 1326,-14 12 601,0 5-1083,1 1-1,1 1 1,1 1-1,-16 26 0,26-36-942,0-1 0,1 2 0,1-1 0,0 1 0,0 0 0,2 0-1,-1 0 1,2 0 0,0 0 0,-1 19 0,3-30-337,0-2 111,0 1 0,0-1 0,0 0 0,0 0 0,-1 0 0,1 1 0,0-1 0,0 0 0,0 0 0,0 0 0,0 1 0,0-1 0,0 0 0,1 0 0,-1 0 0,0 1 0,0-1 0,0 0 0,0 0 0,0 0-1,0 1 1,0-1 0,0 0 0,0 0 0,1 0 0,-1 0 0,0 1 0,0-1 0,0 0 0,0 0 0,0 0 0,1 0 0,-1 0 0,0 0 0,0 1 0,0-1 0,1 0 0,-1 0 0,0 0 0,0 0 0,0 0 0,1 0 0,-1 0 0,0 0 0,0 0 0,0 0 0,1 0 0,-1 0 0,0 0 0,0 0 0,0 0 0,1 0 0,-1 0 0,13-1-5415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7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9673,'0'0'11147,"-3"50"-9930,-17-19-416,-4 1-129,3 2-319,1-4-257,5-4-64,6-3-96,3-8-1025,2-8-1057,-3-7-7944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8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8680,'0'0'1516,"14"-3"278,10-2-1226,0 2-1,0 0 1,1 2 0,-1 0-1,1 2 1,-1 0 0,1 2-1,46 11 1,-64-12-398,-1 1 1,0 0 0,1 0-1,-1 0 1,0 1-1,-1 0 1,1 0 0,-1 1-1,0-1 1,0 1-1,7 8 1,-11-11-70,1 0 1,-1 0-1,0 1 1,0-1-1,0 1 1,0-1 0,0 1-1,0-1 1,-1 1-1,1 0 1,-1-1-1,0 1 1,0-1-1,0 1 1,0 0-1,0-1 1,0 1-1,-1 0 1,1-1-1,-1 1 1,0-1-1,0 1 1,0-1-1,0 1 1,0-1-1,-1 0 1,1 1-1,-1-1 1,1 0-1,-1 0 1,0 0-1,-3 3 1,-3 3 182,-1 0 0,0-1 0,0 0 0,-1 0 0,0-1 0,0 0 0,0-1 0,-1 0 0,1 0 1,-1-1-1,0-1 0,-1 0 0,1-1 0,-1 0 0,1 0 0,-1-1 0,1-1 0,-21-1 0,31 1-360,0 0 0,-1-1-1,1 1 1,0-1 0,0 1 0,0 0 0,0-1-1,0 0 1,-1 1 0,1-1 0,0 0 0,0 0-1,1 1 1,-1-1 0,0 0 0,0 0 0,0 0-1,0 0 1,1 0 0,-1 0 0,0-2 0,-5-17-4654,5 1-2760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4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15278,'0'0'5734,"39"64"-4133,-20-33 193,0 5-321,-1 6-608,-6 5-544,-9 6-225,-3 5-64,-21 4-32,-19 4-160,-13 1-609,-14 0-865,-4-5-1345,-2-10-2434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8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4933,'0'0'15182,"82"6"-13420,-26-4-865,8-1-225,6-1-255,1 0-321,-7 0-64,-7 0-641,-17 1-1409,-18 0-1922,-15 0-2530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8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11531,'0'0'6822,"58"8"-5604,-10-8-33,10 0-545,3 0-319,2 0-257,-7-4-417,-8 2-1985,-10 0-3395,-9-1-2787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3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7271,'85'12'8624,"45"9"-5947,-115-18-2674,-1 1 1,1 1 0,-1 0 0,0 1 0,0 1 0,15 9 0,-28-15-11,1 0 0,-1 0 0,0 0 1,0 0-1,0 0 0,1 0 0,-1 0 0,0 0 0,-1 1 0,1-1 1,0 0-1,0 1 0,0-1 0,-1 0 0,1 1 0,-1-1 1,1 1-1,-1-1 0,0 1 0,1-1 0,-1 1 0,0 0 1,0-1-1,0 1 0,0-1 0,0 1 0,0-1 0,-1 1 0,1-1 1,-1 1-1,1-1 0,-1 1 0,1-1 0,-1 1 0,0-1 1,1 0-1,-1 1 0,0-1 0,0 0 0,0 0 0,-2 2 0,-6 7 333,0 0 0,-1-1-1,-21 16 1,15-11 282,-20 16 278,17-16-614,2 1 1,0 1-1,1 0 0,-16 21 0,22-15-832,13-9-3631,7-11-1452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0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9641,'0'0'13261,"-28"54"-12332,28-33-33,0-2-479,13-2-193,7-5-160,8-6 0,10-5-384,1-1-705,1-1-737,-2-12-1249,-2-5-1921,-8-2-385,-5-1-3139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0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8456,'0'0'6790,"-49"58"-4323,25-22-1026,-2 0 0,0 3-31,8-2-289,1-4-416,9-1-417,1-6-192,7-4-256,0-6-1698,0-8-2146,8-8-5285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0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1 16496,'0'0'1793,"-7"7"-971,-30 29 56,-68 71 1107,91-91-1623,1 0 0,1 1 0,0 0 0,1 1 0,-10 24 0,21-42-358,-1 0 0,1 1 0,0-1 0,-1 1 0,1-1 1,0 1-1,0-1 0,-1 1 0,1-1 0,0 1 1,0-1-1,0 1 0,0 0 0,-1-1 0,1 1 1,0-1-1,0 1 0,0-1 0,0 1 0,0-1 1,1 1-1,-1 0 0,0-1 0,0 1 0,0-1 1,0 1-1,1-1 0,-1 1 0,0-1 0,0 1 1,1-1-1,-1 1 0,0-1 0,1 1 0,0 0 1,20-6-511,25-23-1798,-24 9-895,37-41 1,-53 53 3132,-1 0 1,0 0 0,0-1-1,0 1 1,-1-1 0,4-11 0,-8 19 116,0 0 1,-1 0 0,1-1-1,0 1 1,0 0 0,0 0 0,0 0-1,0 0 1,0-1 0,0 1 0,0 0-1,0 0 1,0 0 0,0 0 0,0 0-1,0-1 1,-1 1 0,1 0 0,0 0-1,0 0 1,0 0 0,0 0 0,0 0-1,-1 0 1,1-1 0,0 1 0,0 0-1,0 0 1,0 0 0,-1 0 0,1 0-1,0 0 1,0 0 0,0 0 0,0 0-1,-1 0 1,1 0 0,0 0 0,0 0-1,0 0 1,0 0 0,-1 0-1,1 0 1,0 0 0,0 0 0,0 0-1,0 1 1,-1-1 0,1 0 0,0 0-1,0 0 1,0 0 0,0 0 0,0 0-1,-1 0 1,1 1 0,0-1 0,0 0-1,0 0 1,0 0 0,0 0 0,0 0-1,0 1 1,0-1 0,0 0 0,-14 9 590,5-1-370,1 0 1,-1 0-1,1 1 1,1 1-1,0-1 1,0 1-1,1 0 1,0 0 0,1 1-1,0 0 1,1 0-1,0 0 1,1 1-1,0-1 1,0 1-1,2 0 1,-1-1-1,1 13 1,1-23-262,0 0 0,0-1 1,0 1-1,0 0 0,0-1 0,1 1 1,-1 0-1,0-1 0,0 1 0,0 0 1,1-1-1,-1 1 0,0-1 0,1 1 0,-1-1 1,1 1-1,-1-1 0,0 1 0,1-1 1,-1 1-1,1-1 0,0 1 0,-1-1 1,1 0-1,-1 1 0,1-1 0,-1 0 1,1 1-1,0-1 0,-1 0 0,1 0 0,0 0 1,-1 0-1,1 0 0,0 1 0,-1-1 1,1 0-1,0-1 0,-1 1 0,1 0 1,0 0-1,0 0 0,1 0 3,-1-1 0,0 1-1,1 0 1,-1-1 0,0 1-1,1-1 1,-1 1 0,0-1 0,0 0-1,1 1 1,-1-1 0,0 0 0,0 0-1,0 0 1,0 0 0,0 0 0,0 0-1,0 0 1,1-2 0,1-7-94,-1-1 0,-1 1 1,0 0-1,0-1 0,-1 1 0,0-1 0,0 1 1,-2-1-1,1 1 0,-1-1 0,-1 1 0,0 0 1,0 0-1,-1 0 0,0 1 0,-1-1 0,0 1 1,-9-13-1,13 21 137,0 0 0,0 0 0,0 0 0,0 0 0,0-1 0,0 1 0,0 0 0,0-1 0,0 1 0,1-1 0,-1 1 0,0-1 0,1 1 0,-1-1 1,1 1-1,0-1 0,0 0 0,-1-1 0,33 12 747,-25-7-925,111 39-310,-37-23-6404,-41-14-2961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1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10122,'0'0'8424,"0"63"-7047,3-36-96,1 4-512,2 1-641,0-1-32,4 0-769,3-10-2209,2-6-4678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1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14990,'0'0'5093,"73"-10"-4581,-19 7-63,5 0-353,9 2-64,0-4-1281,-3 1-2114,-3-1-2627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2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10634,'0'0'2947,"60"4"-1378,-11-4-63,14 0-1,8-4-544,6-6-512,-2 5-321,-8 1-96,-14 3-1121,-17 1-2755,-16 0-2818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2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3908,'0'0'7804,"14"-8"-4088,13-6-2582,0 1 0,1 2 0,1 1-1,53-12 1,-38 15-709,1 3-1,-1 1 0,52 4 1,-95-2-426,0 1 0,1 0 0,-1 0 0,0 0 0,0 0 0,1 0 0,-1 1 0,0-1 0,1 0 0,-1 0 0,0 1 0,0-1 0,0 1 0,1-1 0,-1 1 0,0 0 0,0-1 0,0 1 0,0 0 0,0 0 0,0 0 0,0-1 0,0 1 0,-1 0 0,1 0 0,0 1 0,0-1 0,-1 0 0,1 0 0,-1 0 0,1 0 0,-1 0 0,1 3 0,-1-2-2,-1 1-1,1-1 1,-1 0 0,1 1 0,-1-1-1,0 0 1,0 0 0,0 0 0,0 0-1,-1 0 1,1 0 0,0 0-1,-1 0 1,1 0 0,-1-1 0,0 1-1,0-1 1,-2 3 0,-77 49-51,62-42 41,0 1 1,0 0-1,2 2 0,-20 17 0,35-29 10,0-1-1,1 1 0,-1 0 0,0 0 0,1 0 1,-1 0-1,1 0 0,-1 1 0,1-1 1,0 0-1,0 1 0,0-1 0,1 1 0,-1-1 1,0 1-1,1-1 0,0 1 0,-1-1 0,1 3 1,1-3-12,-1 0 0,1 0 1,0 0-1,0-1 0,0 1 0,0 0 1,0 0-1,0-1 0,0 1 1,0-1-1,1 1 0,-1-1 1,0 0-1,1 0 0,0 1 0,-1-1 1,1 0-1,-1 0 0,3 0 1,7 4-221,0-1 0,0-1 1,0 0-1,1 0 0,-1-1 0,22 1 1,27-2-3578,6-1-2631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5349,'0'0'19891,"54"7"-18482,-27-9-576,4-4-481,2-3-224,-3-3-96,-1 6-64,-4 2-576,-6 4-705,-7 0-994,-9 0-1248,-3 5-3620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3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54 13293,'-13'-2'2017,"-7"0"-1477,0 0 0,1 1 0,-1 2 0,0 0 0,-31 5 0,44-4-346,0 0 0,0 0 0,0 0 0,0 1 0,1 0 0,-1 0 0,1 0 0,0 1-1,-8 6 1,11-7-80,0 0 0,0 1 0,0-1 0,1 0 0,-1 1-1,1 0 1,-1-1 0,1 1 0,1 0 0,-1 0 0,0 1 0,1-1-1,0 0 1,0 0 0,0 1 0,1-1 0,-1 5 0,1-7-95,0-1 0,0 1 1,0 0-1,0 0 1,1 0-1,-1-1 0,1 1 1,-1 0-1,1 0 1,-1-1-1,1 1 0,0 0 1,0-1-1,0 1 1,0-1-1,0 1 0,0-1 1,0 0-1,1 1 0,-1-1 1,3 2-1,0-1 6,0 1-1,1-1 0,-1 1 1,1-1-1,0-1 0,-1 1 1,10 1-1,7 1 27,1-2 0,37 0 0,-52-2-25,9 0-43,-1-1 0,0 0-1,1-1 1,-1 0-1,0-1 1,26-9 0,-38 10 12,1 1 1,0-1 0,0 0-1,-1 0 1,1 0 0,-1-1 0,1 1-1,-1-1 1,0 0 0,0 0-1,0 0 1,-1 0 0,1 0-1,-1 0 1,1-1 0,-1 1-1,0-1 1,-1 0 0,1 0 0,-1 0-1,1 0 1,-1 0 0,0 0-1,-1 0 1,1 0 0,-1 0-1,1 0 1,-1 0 0,-1-9 0,0 9 12,-1-1 0,1 1 1,0 0-1,-1 0 1,0 0-1,0 0 1,0 0-1,-1 0 1,0 0-1,1 0 1,-1 1-1,0 0 1,-1-1-1,1 1 1,0 0-1,-1 1 1,0-1-1,0 0 1,1 1-1,-2 0 1,1 0-1,-4-1 1,-2-1-35,0 0 0,0 1 0,-1 0 0,1 0 0,-1 2 1,1-1-1,-1 1 0,-15 1 0,26 0 3,0-1 1,-1 1-1,1 0 0,-1 0 0,1 0 1,0 0-1,-1 0 0,1 0 0,0 0 0,-1 1 1,1-1-1,-1 0 0,1 0 0,0 0 1,-1 0-1,1 0 0,0 0 0,-1 1 1,1-1-1,0 0 0,-1 0 0,1 1 0,0-1 1,0 0-1,-1 0 0,1 1 0,0-1 1,0 0-1,-1 1 0,1-1 0,0 0 1,0 1-1,0-1 0,0 0 0,-1 1 0,9 12-1067,20 9-1479,6-11-1114,4-2-1373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3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193 105 12780,'0'0'6929,"-12"-4"-6283,8 1-594,0 2 0,-1-1 0,1 0 0,-1 1 0,1 0-1,-1 0 1,0 0 0,1 1 0,-1-1 0,0 1 0,0 0 0,1 0-1,-1 1 1,0 0 0,1 0 0,-1 0 0,0 0 0,1 1 0,0-1-1,-1 1 1,1 0 0,0 1 0,0-1 0,0 1 0,0-1 0,0 1-1,-5 6 1,4-5 81,0 1 0,0 0 1,1 1-1,0-1 0,0 1 0,0 0 0,1 0 0,-1 0 0,1 0 0,1 1 0,-1-1 0,-2 12 0,5-15-115,0-1 0,-1 1 0,1 0 0,0-1-1,1 1 1,-1 0 0,0-1 0,1 1-1,0-1 1,-1 1 0,1 0 0,0-1 0,0 0-1,0 1 1,1-1 0,-1 0 0,1 1 0,-1-1-1,1 0 1,0 0 0,-1 0 0,1-1-1,0 1 1,1 0 0,-1-1 0,0 1 0,0-1-1,0 0 1,1 1 0,-1-1 0,1 0-1,-1-1 1,1 1 0,-1 0 0,4 0 0,8 2-48,0-1 1,-1 0-1,1-1 1,0-1-1,1 0 1,-1 0 0,0-2-1,-1 0 1,1 0-1,0-1 1,-1-1 0,1 0-1,-1-1 1,15-8-1,-20 10 84,-1-1 0,1 0 0,-1 0-1,0-1 1,-1 0 0,1 0-1,-1-1 1,0 0 0,0 0 0,-1 0-1,1-1 1,-1 0 0,-1 0 0,0 0-1,0 0 1,0-1 0,-1 0 0,0 1-1,0-1 1,-1 0 0,0-1 0,0 1-1,-1 0 1,1-15 0,-3 20 1,1 0 1,0-1-1,-1 1 0,0 0 1,0 0-1,0 0 1,0 0-1,0 0 0,0 1 1,-1-1-1,0 0 1,1 1-1,-1-1 0,0 1 1,0-1-1,0 1 1,-1 0-1,1 0 1,0 0-1,-1 0 0,0 0 1,1 0-1,-1 1 1,0-1-1,0 1 0,0 0 1,0 0-1,0 0 1,0 0-1,0 1 0,-3-1 1,-12-2-64,1 1 1,-1 1-1,1 1 0,-22 2 1,34-2-4,-45 9-1092,23 7-3474,22-10-1429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0:44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32 8968,'0'0'5024,"-8"-5"-2408,2 1-2352,0 0 1,0 1 0,0 0-1,0 0 1,-1 1-1,0 0 1,1 0 0,-9-1-1,12 3-215,-1-1 0,1 1 0,-1 0 0,1 0 0,0 0 0,-1 1 0,1-1 0,0 1 0,-1 0 0,1 0 0,0 0 0,0 0 0,-1 1 0,1-1 0,0 1-1,0 0 1,1 0 0,-1 0 0,0 0 0,1 0 0,-1 1 0,-2 3 0,1-1 35,0 1 0,0 0 0,0 0 0,1 1 0,-1-1 1,2 1-1,-1 0 0,1-1 0,0 1 0,0 0 0,1 0 0,0 1 0,0 11 0,1-15-31,0 0 0,0 1 0,1-1 0,0 0 1,-1 0-1,1 0 0,1 0 0,-1 0 0,1 0 0,-1 0 0,1-1 0,0 1 0,1-1 0,-1 1 0,1-1 0,-1 0 0,1 0 0,0 0 0,0 0 0,0 0 0,0 0 1,1-1-1,-1 0 0,8 4 0,1-1 99,1-1 1,1 0-1,-1 0 0,1-2 1,-1 1-1,1-2 1,0 0-1,0 0 0,24-3 1,-27 1-133,0-1 0,0 1-1,0-2 1,-1 0 0,1 0 0,-1-1 0,1 0 0,-1 0 0,0-1 0,-1-1 0,1 0 0,12-10 0,-20 14-16,1 0 0,-1 0 0,0 0 0,0 0 0,0-1 0,0 1 0,0-1-1,-1 1 1,1-1 0,-1 1 0,1-1 0,-1 0 0,0 0 0,0 0 0,0 0 0,-1 0 0,1 0 0,-1 0 0,1-6 0,-2 6-11,0 1 0,0-1 0,0 0 0,0 1 0,0-1 0,0 0 0,-1 1 0,1 0 0,-1-1 0,0 1 0,0 0 0,0 0 0,0 0 0,0 0 0,0 0 0,0 0 0,-3-1 0,-6-3-165,1 0 1,-1 1-1,0 0 1,0 1-1,0 0 1,-1 1-1,1 0 0,-21-2 1,10 3-747,1 1 1,-1 0 0,1 2-1,-1 0 1,1 1-1,-31 8 1,7 9-4902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26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54 6758,'0'0'14313,"10"2"-13326,38 5-647,1-3 1,-1-2-1,81-6 0,-1 0-238,-126 4-91,0-1-1,0 2 1,0-1-1,0 0 1,-1 0 0,1 1-1,0-1 1,0 1-1,0-1 1,0 1 0,0 0-1,-1 0 1,1 0-1,0 0 1,-1 0 0,1 0-1,-1 0 1,1 1-1,-1-1 1,1 1 0,1 1-1,-3-2 3,0 0 0,0-1 0,1 1 0,-1-1 0,0 1 0,0-1 0,0 1 0,0 0 0,0-1 0,0 1 0,0-1-1,0 1 1,0-1 0,0 1 0,0 0 0,0-1 0,0 1 0,0-1 0,-1 1 0,1-1 0,0 1 0,0-1 0,-1 1 0,1-1 0,-1 2 0,0-1 11,-1 0 0,1 0 1,-1 1-1,1-1 0,-1 0 1,0-1-1,1 1 0,-1 0 1,0 0-1,1-1 0,-1 1 1,-3 0-1,-17 3 94,0-1 0,-1-1-1,1 0 1,-1-2 0,-30-3 0,-109-25-119,-7-1 96,146 29 346,40 6-510,41 6-148,-24-9 220,0-2 1,0-2 0,65-8 0,96-32 70,-113 22-62,-11 9-284,-76 18-2133,-8 2 1628,-56 13-7321,28-10-1970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18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5285,'0'0'20062,"13"-3"-18829,-10 2-1152,49-16 315,0 4 0,1 1 0,88-7 0,-138 19-514,0 0 0,-1 0-1,1 1 1,0-1-1,0 1 1,-1 0-1,1 0 1,-1 0 0,1 0-1,4 3 1,5 5-8290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19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2 121 3459,'0'0'13069,"0"-9"-10902,-1 5-2006,1 0-1,0 0 1,0 0 0,0 0-1,0 1 1,1-1 0,0 0 0,-1 0-1,1 1 1,1-1 0,-1 0-1,0 1 1,1-1 0,0 1-1,0 0 1,0-1 0,0 1-1,1 0 1,-1 0 0,1 0-1,-1 1 1,1-1 0,0 1-1,0-1 1,0 1 0,1 0 0,-1 0-1,0 0 1,6-1 0,-4 0-51,0 1 0,0 0 1,0 0-1,0 1 0,0-1 0,0 1 1,0 0-1,11 0 0,-15 1-88,1 0 0,-1 0 0,0 1 0,0-1 0,1 0 0,-1 1 0,0-1-1,0 1 1,0 0 0,0-1 0,0 1 0,0 0 0,0 0 0,0 0 0,0-1 0,0 1 0,0 0-1,0 0 1,0 1 0,-1-1 0,1 0 0,0 0 0,-1 0 0,1 0 0,-1 0 0,1 1-1,-1-1 1,0 0 0,0 0 0,1 1 0,-1-1 0,0 0 0,0 1 0,0-1 0,0 0-1,-1 1 1,1-1 0,0 0 0,-1 2 0,-1 9 126,-1-1 0,0 0 0,0 1 0,-2-1 1,1-1-1,-1 1 0,-1-1 0,1 0 0,-14 16 0,13-17-89,-1 0 0,1 1 0,0-1 0,1 1 0,0 0 0,1 1 0,0-1 0,0 1 0,1 0 0,1 0 0,-2 18 0,4-28-70,0 0 0,0 0 0,1 0 0,-1-1 1,0 1-1,1 0 0,-1 0 0,1 0 0,-1-1 0,1 1 0,-1 0 1,1-1-1,0 1 0,-1-1 0,1 1 0,0 0 0,-1-1 1,1 1-1,0-1 0,0 0 0,0 1 0,-1-1 0,1 0 0,0 1 1,0-1-1,0 0 0,0 0 0,0 0 0,-1 0 0,1 0 0,0 0 1,0 0-1,0 0 0,0 0 0,0 0 0,0 0 0,1-1 1,38-8-1473,-28 3 178,-1 0 1,0-1-1,15-12 1,12-12-6274,-6 4-1300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19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66 14894,'0'0'3102,"-10"6"-577,2 0-1936,0 0 0,0 0-1,0 1 1,-8 9 0,14-13-424,-1 0 0,1 0-1,-1 0 1,1 1 0,0-1 0,1 1-1,-1 0 1,0 0 0,1-1 0,0 1-1,0 0 1,0 0 0,0 0-1,1 0 1,0 0 0,0 0 0,0 5-1,1-8-162,-1 0 0,1 1-1,0-1 1,-1 0 0,1 0-1,0 0 1,0 0 0,0 0-1,0 0 1,0 0 0,1 0-1,-1 0 1,0 0 0,0-1-1,0 1 1,1 0 0,-1-1-1,0 1 1,1-1 0,-1 1-1,1-1 1,-1 0 0,0 0-1,1 1 1,-1-1 0,1 0-1,-1 0 1,1-1 0,-1 1-1,0 0 1,1 0 0,-1-1-1,3 0 1,2 1 17,0-1-1,0-1 1,1 1-1,-1-1 1,0 0 0,9-5-1,-9 3 89,0-1-1,-1-1 0,1 1 1,-1-1-1,-1 1 1,1-2-1,-1 1 0,0 0 1,0-1-1,-1 0 1,0 1-1,0-1 1,-1-1-1,3-9 0,-4 15-69,0-1-1,-1 1 0,1-1 1,-1 0-1,0 1 1,1-1-1,-1 0 0,-1 0 1,1 1-1,0-1 1,0 0-1,-1 1 0,0-1 1,1 1-1,-1-1 0,0 0 1,0 1-1,-1 0 1,1-1-1,0 1 0,-1 0 1,1 0-1,-1-1 0,0 1 1,0 0-1,0 1 1,0-1-1,0 0 0,0 1 1,0-1-1,-1 1 0,1-1 1,-1 1-1,1 0 1,-1 0-1,1 0 0,-1 1 1,1-1-1,-1 0 0,0 1 1,1 0-1,-4 0 1,3-1-188,-1 1 0,0 0 0,1 0 1,-1 0-1,0 0 0,1 0 1,-1 1-1,1 0 0,-1 0 0,1 0 1,-1 0-1,1 0 0,-4 3 1,6-3 21,-1 0 0,1 0 0,-1 0 0,1 1 0,0-1 0,0 1 0,-1-1 1,1 1-1,0-1 0,0 1 0,1 0 0,-1-1 0,0 1 0,1 0 1,-1 0-1,0 0 0,1-1 0,0 1 0,0 0 0,-1 0 0,1 0 1,0 0-1,0 0 0,1 0 0,-1-1 0,1 4 0,0-3-276,0-1 0,0 1 0,0-1 0,0 0 0,0 1 0,0-1 0,0 0 0,1 0 0,-1 0 0,0 0 0,1 0 0,-1 0 0,1 0 0,-1-1 0,1 1 0,-1-1 0,1 1 0,0-1-1,-1 1 1,1-1 0,0 0 0,-1 0 0,1 1 0,0-1 0,-1-1 0,1 1 0,0 0 0,-1 0 0,3-1 0,1 1-1297,23 0-7096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19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9833,'0'0'7581,"-7"9"-5328,-11 17-1381,2 0 1,-15 31-1,26-47-666,0 1 0,1 0 0,0 0 0,1 0 1,0 0-1,0 0 0,1 1 0,1-1 0,0 1 0,1 14 0,0-25-187,0 0 0,0 0 0,1 0 0,-1 1 0,1-1 0,-1 0 0,1 0-1,-1 0 1,1 0 0,0 0 0,0 0 0,-1 0 0,1 0 0,0 0 0,0 0 0,0 0 0,0 0-1,0-1 1,0 1 0,0 0 0,0-1 0,1 1 0,-1-1 0,0 1 0,0-1 0,0 0 0,1 1-1,-1-1 1,0 0 0,0 0 0,1 0 0,-1 0 0,0 0 0,0 0 0,1 0 0,-1 0 0,0-1-1,0 1 1,2-1 0,4 0 25,-1-1 0,0 0 0,0 0-1,0 0 1,-1-1 0,11-6 0,0-2 168,-1-1 0,0-1 0,-1-1 0,0 0 0,13-19 0,-21 26-115,-1 0-1,0 0 0,0-1 1,0 0-1,-1 0 0,-1 0 0,1-1 1,-1 1-1,-1-1 0,1 0 1,-1 0-1,-1 0 0,1-12 1,-2 20-84,0 0 0,0 0 0,-1 1 1,1-1-1,0 0 0,0 0 0,-1 0 0,1 0 1,-1 0-1,1 0 0,-1 1 0,1-1 0,-1 0 1,1 0-1,-1 1 0,0-1 0,1 0 1,-1 1-1,0-1 0,0 1 0,1-1 0,-1 1 1,0-1-1,0 1 0,-1-1 0,-30-4 113,-31 13-424,50-3-202,-12 4-796,12-10-3165,11-3-2474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1494 3683,'0'0'8782,"9"-4"-7789,142-66 4414,15 2-4632,-127 55-750,2 1 1,64-8-1,-60 12 44,81-23-1,650-202-318,-622 198 260,73-22 17,190-102 1567,38-13-1202,124-52-398,-17 19-31,-420 153 15,-97 34 100,0 1-1,1 2 1,61-11-1,35-4-167,-120 17-4181,-10 1-2285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1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17168,'0'0'5862,"58"53"-5638,-42-41-192,1-2-64,1-5-577,2-1-351,-3-4-610,0 0-576,-1-8-1634,-2-7-1344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13549,'0'0'6758,"1"56"-6309,-1-20-193,-4 7-192,-1 1 0,-1 0-64,0-6 0,-2-7 0,3-5 0,0-7-224,0-10-385,1-4-640,-1-5-993,-2 0-1954,0-14-1281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1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11275,'0'0'9288,"-29"56"-8038,16-31-450,1 1-383,-2 1-257,5 2-32,2-2-96,5-7 0,2-5-961,1-9-1377,12-6-2563,3-3-6021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1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46 2626,'0'0'10320,"0"-8"-8020,0-1-1510,-1-5 102,1-1 2450,-17 57-545,13-27-2424,1 0 0,1-1 0,0 29 0,1-25-3094,1 1-3398,0-13 3228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2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9065,'0'0'7174,"12"-7"-5876,-2 2-1103,-1 0 0,1 0 1,0 1-1,0 0 1,1 0-1,-1 2 0,1-1 1,0 1-1,12-1 0,-14 3-10,1 0-1,-1 0 0,1 0 0,-1 1 0,1 1 0,14 3 0,-21-3-163,-1-1-1,1 0 1,-1 1-1,1 0 0,-1-1 1,0 1-1,0 0 1,0 0-1,0 0 1,0 1-1,0-1 1,-1 0-1,1 1 0,-1-1 1,1 1-1,-1-1 1,0 1-1,0 0 1,0-1-1,0 1 1,-1 0-1,1 0 0,-1 0 1,0-1-1,0 6 1,1-5 85,-1-1-1,0 1 1,-1-1 0,1 1 0,0-1 0,-1 1-1,1-1 1,-1 0 0,0 1 0,0-1-1,0 0 1,0 1 0,0-1 0,0 0 0,0 0-1,-1 0 1,1 0 0,-1 0 0,0 0 0,-2 1-1,-1 1 45,0 0-1,0-1 1,0 0-1,0 0 0,-1-1 1,0 1-1,1-1 1,-8 1-1,-8 2 14,0-1 0,0-1-1,-40 0 1,40-7-525,21 4 290,0-1 1,-1 1 0,1 0 0,0 0 0,0-1 0,0 1 0,0 0 0,-1 0-1,1 0 1,0-1 0,0 1 0,0 0 0,0-1 0,0 1 0,0 0 0,0 0-1,0-1 1,0 1 0,0 0 0,0 0 0,0-1 0,0 1 0,0 0-1,0-1 1,0 1 0,0 0 0,0 0 0,0-1 0,0 1 0,0 0 0,1 0-1,-1-1 1,0 1 0,0 0 0,0 0 0,1-1 0,29-22-7953,-5 10 785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2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14157,'0'0'9738,"-3"57"-9642,3-34-64,0-2-32,0-4-1057,8-6-1346,-1-7-2882,4-4-9160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5894,'0'0'13933,"78"-14"-12428,-37 7-384,7-1-672,-2 1-385,5 2-256,-3 0-1218,-5 2-768,-10 2-1377,-13 0-321,-9 1-2210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3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10762,'0'0'6823,"54"11"-5638,-12-12-673,9-7-384,3-5-192,2 1-1473,-8-1-2723,-6-1-2274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3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14734,'0'0'6000,"11"0"-5140,-10 0-832,13 1 85,-1 0 0,1 0 0,15 5 0,-25-5-102,-1 0 1,1 0-1,0 1 1,-1-1 0,1 1-1,0 0 1,-1 0-1,5 4 1,-7-5-11,0 0-1,0 0 1,0 0 0,0 0 0,-1 0 0,1 0-1,0 0 1,0 0 0,-1 1 0,1-1-1,-1 0 1,1 1 0,-1-1 0,0 0-1,1 1 1,-1-1 0,0 0 0,0 1-1,0-1 1,0 0 0,0 1 0,0-1-1,0 0 1,-1 3 0,-1 0 10,1-1-1,-1 0 1,0 0 0,0 0-1,0 0 1,0 0 0,-1 0-1,1-1 1,-1 1 0,0-1 0,0 1-1,1-1 1,-6 3 0,4-3-15,1 0 1,0 0-1,0 0 1,0 1-1,0 0 1,1-1 0,-1 1-1,1 0 1,-1 0-1,1 0 1,0 0-1,0 1 1,-1 3-1,3-7-42,0 1 0,0-1 0,0 1-1,0-1 1,0 1 0,1-1 0,-1 1-1,0 0 1,0-1 0,0 1 0,1-1-1,-1 1 1,0-1 0,1 0 0,-1 1-1,0-1 1,1 1 0,-1-1 0,0 1-1,1-1 1,-1 0 0,1 1 0,-1-1-1,1 0 1,-1 0 0,1 1 0,-1-1-1,1 0 1,-1 0 0,1 0 0,-1 0-1,1 1 1,-1-1 0,1 0 0,0 0-1,-1 0 1,1 0 0,-1 0 0,1 0-1,-1-1 1,2 1 0,29-1-1928,-28 1 1438,29-6-3008,5-7-989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4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20 6278,'0'0'6257,"-9"0"-3140,3 0-2745,0 1 0,-1-1-1,1 2 1,0-1 0,-1 1-1,1 0 1,0 0 0,0 1-1,1-1 1,-1 1 0,-6 5-1,9-6-240,-1 0-1,1 1 0,-1 0 1,1 0-1,0 0 0,0 0 0,0 0 1,1 1-1,-1-1 0,1 1 0,0 0 1,0 0-1,0 0 0,0 0 1,1 0-1,0 0 0,0 0 0,0 0 1,0 1-1,0 4 0,1-7-119,0 0 0,0-1 0,0 1-1,0-1 1,1 1 0,-1-1 0,1 1 0,-1-1-1,1 1 1,-1-1 0,1 0 0,0 1 0,0-1-1,-1 0 1,1 1 0,0-1 0,0 0 0,1 0-1,-1 0 1,0 0 0,0 0 0,2 1 0,1 0 7,0 0 0,0 0 0,0 0 1,0-1-1,1 1 0,-1-1 1,9 1-1,0 0 10,1-2 0,-1 1 0,1-2-1,18-2 1,-28 2-22,0 0 1,0 0-1,0 0 0,0-1 0,0 0 1,0 1-1,-1-1 0,1-1 0,-1 1 1,1-1-1,-1 1 0,0-1 0,0 0 1,0 0-1,0 0 0,-1 0 0,5-8 1,-5 9 5,-1 0 0,0 0 0,0-1 0,0 1 1,-1 0-1,1-1 0,0 1 0,-1-1 0,1 1 1,-1-1-1,0 1 0,0-1 0,0 1 1,0-1-1,-1 1 0,1-1 0,-1 1 0,1-1 1,-1 1-1,0-1 0,0 1 0,0 0 1,0 0-1,0-1 0,0 1 0,-1 0 0,1 0 1,-1 0-1,0 0 0,-1-1 0,-3-2 19,1 0 0,0 0-1,-1 1 1,0 0 0,0 0-1,0 1 1,-1-1 0,1 1 0,-1 1-1,0-1 1,1 1 0,-1 0-1,0 1 1,0 0 0,-11-1-1,18 2-36,-1 0-1,1 0 1,0 0 0,0 0-1,-1 0 1,1 0-1,0 0 1,0 0-1,-1 0 1,1 0-1,0 0 1,0 0-1,-1 1 1,1-1 0,0 0-1,0 0 1,0 0-1,-1 0 1,1 0-1,0 0 1,0 1-1,0-1 1,-1 0 0,1 0-1,0 0 1,0 1-1,0-1 1,0 0-1,-1 0 1,1 0-1,0 1 1,0-1-1,0 0 1,0 0 0,0 1-1,0-1 1,0 0-1,0 0 1,0 1-1,0-1 1,0 0-1,0 0 1,0 1-1,0-1 1,0 0 0,0 0-1,0 1 1,0-1-1,0 0 1,0 0-1,0 1 1,1-1-1,-1 0 1,0 0-1,0 1 1,0-1 0,1 0-1,12 13-1535,-7-12 468,1 1 0,-1-1 0,0 0 0,1-1 0,11 0 0,-13 0 295,35 0-5221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77 15150,'0'0'1986,"-12"1"310,-1 1-1793,1 0 1,-1 1 0,1 0 0,-1 1-1,-12 6 1,21-9-397,1 1-1,-1-1 1,0 1-1,1 0 1,-1 0-1,1 1 1,0-1-1,-1 1 1,1-1-1,0 1 1,1 0-1,-1 0 1,0 0-1,1 1 1,0-1-1,0 1 1,0-1-1,0 1 1,0 0-1,1-1 1,0 1-1,0 0 1,-2 7-1,4-10-98,-1 1 0,0-1 0,0 0 0,1 1-1,-1-1 1,1 0 0,-1 1 0,1-1 0,0 0 0,-1 0-1,1 0 1,0 0 0,0 0 0,0 1 0,0-1-1,0-1 1,0 1 0,0 0 0,0 0 0,0 0 0,0 0-1,0-1 1,1 1 0,-1-1 0,0 1 0,1-1-1,-1 1 1,0-1 0,1 0 0,-1 0 0,0 1 0,1-1-1,1 0 1,55 1 85,-45-2-105,-4 1 11,-1-1 0,1 0 0,0-1 0,-1 0 1,1-1-1,-1 0 0,0 0 0,0 0 0,8-6 0,-12 7 12,-1 1 0,1-1 0,-1-1 0,0 1 0,0 0 0,0-1 0,0 0 0,0 0 1,0 0-1,-1 0 0,0 0 0,1 0 0,-1-1 0,0 1 0,-1-1 0,1 1 0,-1-1 0,1 0 1,-1 1-1,0-1 0,0 0 0,0-4 0,-2 6 14,1 1 1,-1-1-1,1 1 1,-1-1 0,0 1-1,0-1 1,1 1-1,-1-1 1,0 1-1,0 0 1,0 0-1,-1-1 1,1 1-1,0 0 1,0 0-1,-1 0 1,1 0-1,0 0 1,-1 0-1,1 1 1,-1-1 0,1 0-1,-1 1 1,0-1-1,1 1 1,-1 0-1,1-1 1,-1 1-1,-3 0 1,-55-4-42,56 4 19,-32 5-666,26 1-1583,24 4-1977,8-5-123,5-2-1243</inkml:trace>
  <inkml:trace contextRef="#ctx0" brushRef="#br0" timeOffset="1">482 1 8648,'0'0'15599,"-14"60"-14990,13-35-449,1-2-96,0 3-353,1-3-1184,7-1-577,-1-4-833,-2-3 865,-5-2-1825,0-5-65,-7-1-1217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4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13741,'0'0'1794,"53"-10"-1634,-17 6 192,7-2-288,6-2-1249,0-3-3299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5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10474,'0'0'10730,"66"18"-10057,-31-18-513,9 0-128,-1-13-609,-2-1-2145,-4-2-4293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5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13 9545,'0'0'3822,"-10"-1"-1948,-1-1-1476,0 1 0,0 1 0,1 0 0,-1 1 0,0-1 0,0 2 0,-13 3 0,20-4-286,0 0 0,0 0 0,-1 1-1,1 0 1,0 0 0,1 0 0,-1 0 0,0 0-1,0 1 1,1 0 0,0 0 0,0 0 0,-1 0-1,2 0 1,-1 0 0,0 1 0,1 0-1,-1-1 1,1 1 0,0 0 0,0 0 0,1 0-1,-1 0 1,0 6 0,1-8-94,1 0 0,-1 0-1,1 0 1,0 0 0,-1 0 0,1 0 0,0 0 0,0-1-1,1 1 1,-1 0 0,0 0 0,1 0 0,-1 0-1,1 0 1,-1 0 0,1-1 0,0 1 0,0 0-1,0-1 1,0 1 0,0 0 0,0-1 0,0 1 0,1-1-1,-1 0 1,0 1 0,1-1 0,-1 0 0,1 0-1,0 0 1,-1 0 0,1 0 0,0 0 0,0-1-1,-1 1 1,1 0 0,0-1 0,0 1 0,0-1-1,0 0 1,0 0 0,-1 0 0,1 0 0,0 0 0,4 0-1,2-1 40,0 1 0,0-1 0,0 0 1,0-1-1,0 0 0,-1 0 0,1-1 0,-1 0 0,1 0 0,7-5 0,-8 3-28,-1 0 0,0 0 0,0-1 1,0 1-1,8-11 0,-12 13 1,0 1 0,-1-1-1,1 0 1,0 1 0,-1-1-1,0 0 1,1 0 0,-1 0-1,0 0 1,-1 0 0,1 0 0,-1-1-1,1 1 1,-1 0 0,0 0-1,0 0 1,0-4 0,-1 5-4,0 1 0,0-1 1,-1 0-1,1 1 0,0-1 1,0 1-1,-1-1 0,1 1 0,-1-1 1,1 1-1,-1 0 0,0 0 1,1 0-1,-1 0 0,0 0 0,0 0 1,0 1-1,0-1 0,0 0 1,0 1-1,0-1 0,0 1 0,0 0 1,0 0-1,0 0 0,-2 0 1,-5-1-34,-1 1 1,1 0-1,-1 1 1,-12 2 0,19-2-8,0-1-1,1 1 1,-1 0 0,1 1-1,-1-1 1,1 0 0,-1 1 0,1-1-1,0 1 1,0 0 0,0 0 0,0 0-1,0 0 1,0 0 0,0 0 0,1 0-1,-3 5 1,3-5-208,0-1 1,0 1-1,1 0 0,-1 0 1,1 0-1,-1 0 0,1 0 1,0 0-1,-1 0 0,1 0 1,0 0-1,1 0 0,-1 0 1,0 0-1,0 0 0,2 3 1,5 3-3639,8-4-1836</inkml:trace>
  <inkml:trace contextRef="#ctx0" brushRef="#br0" timeOffset="1">267 62 10442,'0'0'8680,"-14"65"-6950,6-41-385,2-1-993,2 1-256,4-4-64,0-2-224,0-6-769,10-6-1185,-1-6-1986,4 0-1441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6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32 16656,'0'0'5621,"-8"0"-5477,8 0-139,-29-2 6,28 2-8,0 0 0,0 0 0,0 0 0,0 0 0,1 0 0,-1 0 0,0 0 0,0 0 0,0 0 0,0 0 0,0 1 0,0-1 0,0 0 0,0 1 0,0-1 0,1 1 0,-1-1 0,0 1 0,0-1 0,1 1 0,-1-1 0,0 1 0,1 0 0,-1 0 0,0-1 0,1 1 0,-1 0 0,1 0 0,-1-1 0,1 1 0,0 0 0,-1 0 0,1 1 0,45-2 344,-14-13-422,-30 12 71,0 0 1,1 1-1,-1-1 1,0 0-1,0 0 1,1 0-1,-1 0 1,0 0-1,0 0 0,0 0 1,0 0-1,0-1 1,-1 1-1,1 0 1,0-1-1,-1 1 0,1 0 1,0-1-1,-1 1 1,1-2-1,-2 2 10,1 1-1,0-1 1,-1 1-1,1-1 1,-1 1-1,1-1 1,-1 1-1,1-1 1,-1 1-1,1-1 1,-1 1-1,0 0 1,1-1 0,-1 1-1,1 0 1,-1 0-1,0 0 1,1-1-1,-1 1 1,0 0-1,1 0 1,-1 0-1,0 0 1,1 0-1,-1 0 1,-1 0-1,-26 1 137,21-1-113,0 0 65,-1 1 0,1 0-1,0 0 1,-1 1-1,1 0 1,0 0-1,0 1 1,0 0 0,0 0-1,1 0 1,-1 1-1,1 0 1,0 1-1,0-1 1,0 1-1,1 0 1,0 0 0,-7 9-1,12-13-85,-1-1 0,1 1 0,0-1 0,0 1-1,-1-1 1,1 1 0,0-1 0,0 1 0,0-1 0,0 1 0,-1-1-1,1 1 1,0 0 0,0-1 0,0 1 0,0-1 0,0 1 0,1-1-1,-1 1 1,0-1 0,0 1 0,0-1 0,0 1 0,1-1-1,-1 1 1,0-1 0,0 1 0,1-1 0,-1 1 0,0-1 0,1 1-1,-1-1 1,1 1 0,21 8 195,31-6-282,-50-3 8,1 0 34,0-1 0,0 0 0,0 0 0,0 0 0,-1 0-1,1-1 1,0 1 0,-1-1 0,1 0 0,-1 0-1,0 0 1,1-1 0,-1 1 0,0-1 0,-1 1-1,1-1 1,3-5 0,1 2 18,-7 6 3,-8 28 720,29 8-848,-18-33 126,-1 1 1,1-1-1,-1 1 0,0-1 0,0 1 1,0 0-1,0 0 0,-1 0 0,0 0 0,0 0 1,0 0-1,0 0 0,0 1 0,-1 4 0,1-7 60,-1-1 0,0 1 0,0 0 0,0 0 0,0 0 0,0 0-1,0 0 1,0 0 0,-1-1 0,1 1 0,-1 0 0,1 0 0,-1-1-1,0 1 1,0 0 0,0-1 0,0 1 0,0 0 0,0-1 0,0 1 0,0-1-1,-1 0 1,1 1 0,0-1 0,-3 1 0,-1 0 142,1-1-1,-1-1 1,0 1 0,0-1-1,0 1 1,0-1 0,0-1-1,0 1 1,-6-2 0,1 1-70,1-1 0,-1 0 0,1-1 0,-1 0 0,1 0 0,0-1 0,0 0 0,1-1 0,-1 0 0,-14-11 0,70 16-7593,-27 1 1815,1-1-3165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6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8072,'-9'0'9352,"3"3"-6853,3 0-321,2 4-192,1 0-128,0 4-1058,10-2-415,10 0-257,2-1-96,6-2-513,-1-3-1793,0-3-1730,-3 0-2946,-4-6-5734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6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15054,'0'0'4869,"-52"62"-2851,34-35 32,1 1-1057,8 1-705,3 0-256,2-2-1345,-1-7-3460,2-5-10089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8936,'0'0'12716,"-25"69"-11979,25-32-64,0 9-321,0 5-192,0 3-128,3 4 0,1-2-256,-1 5-1377,-3-1-1795,0 0-3042,0 6-865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7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9961,'-16'98'2443,"5"1"0,2 168-1,9-228-2339,-3 18-1903,-22 111 0,14-109-57,-6 98 1,15-69 1387,2 227 1835,1-308-888,0-1 1,0 1-1,1-1 0,0 1 1,0-1-1,5 10 1,6 16 3145,-10-10-4245,-11-19-12063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1 147 12556,'0'0'4810,"0"-12"-2088,1 5-2318,0-1 0,0 1 0,0-1-1,1 1 1,0 0 0,1 0 0,0 0-1,0 0 1,4-8 0,-4 11-307,0 0 0,-1 0 0,1 0 0,1 1 0,-1-1 0,0 1 0,1 0 0,0 0 1,0 0-1,0 0 0,0 1 0,0 0 0,0 0 0,0 0 0,1 0 0,-1 0 0,1 1 0,0 0 0,5-1 0,-9 2-98,1 0 0,-1 0-1,0-1 1,0 1 0,0 0 0,0 0-1,0 0 1,0 1 0,1-1-1,-1 0 1,0 0 0,0 1-1,0-1 1,0 0 0,0 1 0,0-1-1,0 1 1,0 0 0,0-1-1,0 1 1,0 0 0,0-1-1,0 1 1,-1 0 0,1 0-1,0 0 1,-1 0 0,1 0 0,0 1-1,0 1 3,0 0 0,0 0 0,0 0 0,-1 0 0,1 1 0,-1-1 0,0 0 0,0 0 0,0 1 0,-1 3 0,-1 7 30,-1 0 0,-1-1 0,-9 25 0,-7 4 66,13-29 12,0 0 0,1 0 0,0 1 0,2-1 0,-1 1 0,2 0 1,0 1-1,-2 16 0,5-29-122,1-1 0,-1 1 0,0-1 0,0 1 1,1 0-1,-1-1 0,1 1 0,0-1 0,-1 1 1,1-1-1,0 0 0,0 1 0,0-1 0,0 0 0,0 0 1,0 1-1,0-1 0,0 0 0,0 0 0,1 0 1,-1 0-1,0 0 0,1-1 0,-1 1 0,1 0 0,-1-1 1,1 1-1,-1-1 0,1 1 0,-1-1 0,1 0 1,0 1-1,-1-1 0,1 0 0,-1 0 0,1 0 1,0 0-1,-1-1 0,3 1 0,2-1-427,1 0 0,-1 0 0,1 0 0,-1 0 0,1-1-1,-1 0 1,0-1 0,10-5 0,17-15-4044,0-4-3230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8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31 9641,'0'0'12326,"-8"7"-11226,3-3-1060,1 0-1,0 0 1,0 0 0,0 0-1,1 1 1,0 0-1,-1 0 1,2 0 0,-1 0-1,1 0 1,-1 1 0,1-1-1,1 1 1,-1 0-1,1-1 1,0 1 0,0 0-1,1 8 1,-1-2-30,1 47 12,0-58-21,0 0 1,0 0-1,0 0 0,0 1 0,0-1 1,0 0-1,1 0 0,-1 0 1,0 1-1,1-1 0,-1 0 1,1 0-1,-1 0 0,1 0 0,-1 0 1,1 0-1,0 0 0,0 0 1,0 0-1,-1 0 0,1 0 1,0-1-1,0 1 0,0 0 0,0-1 1,0 1-1,0 0 0,1-1 1,-1 1-1,0-1 0,0 0 1,0 1-1,0-1 0,1 0 0,-1 0 1,2 0-1,0-1 29,0 0-1,-1 0 1,1 0-1,-1 0 1,0-1-1,0 1 1,1-1 0,-1 0-1,0 0 1,0 0-1,0 0 1,-1 0 0,1 0-1,0 0 1,-1 0-1,0-1 1,1 1-1,-1-1 1,1-3 0,19-52 814,-17 40-547,-1 0 0,0 0-1,-1 0 1,-1-36 0,-1 54-289,0-1-1,0 1 1,0-1-1,0 0 1,1 1-1,-1-1 1,0 1 0,0-1-1,0 1 1,0-1-1,0 0 1,-1 1 0,1-1-1,0 1 1,0-1-1,0 1 1,0-1-1,-1 1 1,1-1 0,0 1-1,0-1 1,-1 1-1,1-1 1,0 1-1,-1-1 1,1 1 0,-1-1-1,1 1 1,0 0-1,-1-1 1,1 1-1,-1 0 1,1-1 0,-1 1-1,1 0 1,-1 0-1,1 0 1,-1-1-1,0 1 1,1 0 0,-1 0-1,1 0 1,-1 0-1,1 0 1,-1 0-1,0 0 1,1 0 0,-1 0-1,1 0 1,-1 0-1,1 0 1,-2 1-1,0 0-33,0 0 0,1 0 0,-1 1 0,0-1 0,1 0 0,-1 1 0,1-1 0,-1 1 0,1-1 0,0 1 0,0 0 0,0 0 0,-1 2 0,-1 3-336,1 0 0,1 1 0,-1-1 0,1 1 0,0 10 0,5 10-2425,-4-27 2531,1 0 0,-1 0 0,0-1-1,1 1 1,-1 0 0,0-1 0,1 1-1,-1 0 1,1-1 0,-1 1 0,1 0-1,0-1 1,-1 1 0,1-1 0,0 1-1,-1-1 1,1 1 0,0-1 0,-1 0-1,1 1 1,0-1 0,0 0 0,-1 1-1,2-1 1,11 0-4826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8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0 4965,'0'0'9449,"-6"12"-5857,-2 3-2948,1 0 0,0 0 0,2 1 0,0 0 0,0 0 0,2 0 0,-4 32 0,7-41-611,0 0 0,0 0 0,1 0 1,0 0-1,0-1 0,4 11 0,-5-16-27,0 0 1,1 0-1,-1-1 0,1 1 1,-1 0-1,0 0 0,1-1 0,-1 1 1,1 0-1,-1-1 0,1 1 1,0-1-1,-1 1 0,1 0 1,0-1-1,-1 1 0,1-1 0,0 0 1,0 1-1,-1-1 0,1 0 1,0 1-1,1-1 0,0 0 21,0 0 0,-1-1 0,1 1 0,0-1 0,-1 1 0,1-1 0,-1 0 1,1 0-1,-1 0 0,0 1 0,1-1 0,-1-1 0,0 1 0,1 0 0,-1 0 0,0 0 0,1-3 0,6-4 39,-2-1 0,1 0 1,-2 0-1,1-1 0,-1 1 0,0-1 0,-1 0 1,0-1-1,-1 1 0,0-1 0,-1 1 0,0-1 1,0 0-1,-1-22 0,-1 32-49,0 1-1,0-1 1,0 0-1,0 0 1,0 0-1,0 0 1,-1 0-1,1 1 1,0-1-1,-1 0 1,1 0-1,0 0 1,-1 1-1,1-1 1,-1 0-1,1 1 1,-1-1-1,1 0 1,-1 1 0,0-1-1,1 0 1,-1 1-1,0-1 1,0 1-1,1 0 1,-1-1-1,0 1 1,0-1-1,1 1 1,-1 0-1,0 0 1,0 0-1,0-1 1,0 1-1,0 0 1,1 0 0,-1 0-1,0 0 1,0 0-1,0 0 1,0 1-1,0-1 1,0 0-1,1 0 1,-1 1-1,0-1 1,0 0-1,0 1 1,0 0-1,-2 0 9,0 0 0,1 1 0,-1-1 0,0 1 0,1 0 0,-1-1-1,1 1 1,0 1 0,-1-1 0,1 0 0,0 0 0,0 1 0,-1 3-1,-2 23-189,5-29 61,0 0 0,0-1-1,0 1 1,0 0-1,0-1 1,1 1 0,-1 0-1,0-1 1,0 1-1,1 0 1,-1-1-1,0 1 1,1 0 0,-1 0-1,0-1 1,0 1-1,1 0 1,-1 0-1,1 0 1,-1 0 0,0-1-1,1 1 1,-1 0-1,0 0 1,1 0 0,-1 0-1,0 0 1,1 0-1,-1 0 1,1 0-1,-1 0 1,0 0 0,1 0-1,-1 0 1,1 0-1,-1 1 1,0-1-1,1 0 1,-1 0 0,0 0-1,1 0 1,-1 1-1,0-1 1,1 0 0,-1 0-1,0 1 1,0-1-1,1 0 1,-1 0-1,0 1 1,0-1 0,1 0-1,-1 1 1,0-1-1,0 0 1,0 1-1,0-1 1,0 1 0,0-1-1,1 0 1,-1 1-1,0-1 1,0 0 0,0 1-1,0-1 1,0 1-1,0-1 1,9-12-6142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1:39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12 11243,'0'0'7580,"-6"8"-7222,2-2-125,1 0 0,-1 0 0,1 0 0,1 1 0,-1-1 0,1 1 1,0 0-1,0 0 0,1 0 0,0-1 0,-1 13 0,2-16-11,0 1 0,0 0 0,1 0 0,-1 0 0,1 0-1,-1 0 1,1 0 0,1-1 0,-1 1 0,0 0 0,1-1 0,0 1 0,2 4 0,-2-7-193,-1 0 0,1 0 1,-1 0-1,1 0 0,-1 0 1,1 0-1,0-1 1,-1 1-1,1 0 0,0-1 1,0 0-1,-1 1 0,1-1 1,0 0-1,0 0 1,0 0-1,0 0 0,-1 0 1,1 0-1,0 0 0,0-1 1,-1 1-1,1-1 1,0 1-1,0-1 0,-1 0 1,1 0-1,-1 1 0,1-1 1,-1 0-1,4-3 1,2-1 51,0 0 0,-1 0 1,1-1-1,-1 0 1,0 0-1,0 0 0,-1-1 1,0 0-1,0 0 1,-1-1-1,0 1 1,0-1-1,0 0 0,-1 0 1,0 0-1,-1 0 1,0 0-1,0-1 0,0-9 1,-2 18-51,0-1 1,0 0 0,0 1-1,0-1 1,0 0 0,0 1-1,0-1 1,0 1-1,-1-1 1,1 0 0,0 1-1,0-1 1,0 1-1,-1-1 1,1 0 0,0 1-1,-1-1 1,1 1 0,-1-1-1,1 1 1,0 0-1,-1-1 1,1 1 0,-1-1-1,1 1 1,-1 0 0,0-1-1,1 1 1,-2-1-1,-20 3 327,-28 20-2055,42-18 524,-9 1-3306,2-4-3967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10025,'0'0'1474,"-15"77"-225,6-42 577,5-4-289,-1-2-256,4-4-288,-2-3-512,3-3-417,0 2-64,0 2-416,1 2-1763,4 3-2593,-2 4-3972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2:5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208 168 4773,'0'0'12518,"-1"-9"-10735,-2-31-395,2 38-1315,1 0 0,-1 1-1,0-1 1,0 1 0,0-1 0,0 1 0,0-1 0,0 1-1,-1 0 1,1 0 0,0-1 0,-1 1 0,1 0-1,-1 0 1,1 0 0,-1 0 0,1 1 0,-1-1-1,0 0 1,1 1 0,-1-1 0,0 1 0,0 0-1,1-1 1,-1 1 0,0 0 0,-3 0 0,-2 0 7,1 0 0,-1 0 0,0 0 0,0 1 1,-9 2-1,8 0-55,2 0 1,-1 1 0,0 0-1,1 0 1,-1 1-1,1-1 1,0 1 0,1 1-1,-1-1 1,1 1 0,0 0-1,1 0 1,-1 0-1,1 1 1,1-1 0,-1 1-1,1 0 1,0 0 0,0 1-1,1-1 1,0 0-1,1 1 1,-1 0 0,1 10-1,1-16-14,1-1-1,-1 0 1,1 0-1,-1 0 0,1 0 1,-1 0-1,1 0 1,0 0-1,0 0 0,-1 0 1,1-1-1,0 1 1,0 0-1,0 0 0,0-1 1,0 1-1,0 0 1,0-1-1,0 1 0,0-1 1,1 0-1,-1 1 1,0-1-1,0 0 0,0 0 1,0 1-1,1-1 1,-1 0-1,0 0 0,0 0 1,0-1-1,1 1 1,-1 0-1,0 0 0,0-1 1,0 1-1,0 0 1,2-2-1,5 0 110,1 0-1,-1 0 1,0-1-1,12-6 1,7-8-33,-1 0-1,-1-1 1,-1-1-1,-1-2 1,0 0 0,-1-2-1,-2 0 1,34-50-1,-41 54 5,-15 29-88,-22 43-25,14-32 127,3-4-76,-26 68 166,31-78-194,0 0 0,0 0 0,1 1 0,0-1 0,0 1 0,1-1 0,0 1 0,0-1 0,2 11 0,-2-17-55,1 0 0,-1-1 0,0 1-1,0 0 1,1-1 0,-1 1 0,0-1 0,1 1-1,-1-1 1,1 1 0,-1-1 0,1 1-1,-1-1 1,1 1 0,-1-1 0,1 1-1,-1-1 1,1 0 0,-1 1 0,1-1 0,0 0-1,-1 0 1,1 1 0,-1-1 0,1 0-1,0 0 1,-1 0 0,1 0 0,0 0-1,-1 0 1,1 0 0,0 0 0,-1 0 0,1 0-1,0 0 1,-1 0 0,1 0 0,0-1-1,-1 1 1,1 0 0,0 0 0,-1-1-1,1 1 1,-1-1 0,1 1 0,-1 0-1,1-1 1,0 0 0,25-22-4912,-14-3-1792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2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14125,'0'0'4106,"2"10"-3076,26 84 2213,-18-65-2404,-1 0-1,7 42 1,-15-61-791,0 0 0,0-1 1,-1 1-1,-1 0 0,1-1 0,-1 1 0,-1-1 0,0 1 0,0-1 0,-1 1 0,0-1 0,-5 9 1,-9 15-129,-38 55 0,46-76-1251,0 0 0,-1-1 1,-23 21-1,17-22-4514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1207 119 3716,'-180'-62'7226,"123"45"-5564,-70-10-1,98 22-1551,-1 1-1,0 2 0,1 1 0,-1 1 0,0 1 0,1 2 0,-1 1 0,1 2 0,0 0 0,-48 19 0,45-11 0,1 0 0,1 3 0,0 0 1,1 2-1,1 1 0,1 1 0,1 1 0,0 2 0,-34 42 0,42-43 18,1 1 1,1 1 0,1 0-1,2 1 1,0 1-1,2 0 1,1 0-1,1 1 1,1 0-1,1 1 1,-4 49-1,9-48-90,1 1 0,1 0-1,1-1 1,2 1 0,1-1-1,2 1 1,0-1-1,17 43 1,-15-53-30,1-1 1,1 0-1,0-1 0,2 0 1,0 0-1,1-2 0,0 1 1,2-2-1,0 0 0,0 0 1,2-2-1,-1 0 1,24 13-1,-13-11 1,0-2 0,1-1 1,0-1-1,1-2 0,0 0 0,0-2 0,47 5 1,-20-7 22,0-2 1,0-3-1,67-8 1,-81 2-14,0-2 0,0-2 0,0-1 0,-2-3 0,1-1 0,-2-2 0,0-2 0,-1-1 0,-1-2 0,-1-1 0,59-52 0,-59 43 71,-1-2 0,-2-1-1,-1-2 1,-3-1-1,0-1 1,-3-1-1,-1-2 1,-2 0-1,-2-2 1,19-58 0,-33 79-29,0 0 0,-1-1 0,-2 1 0,3-46 0,-6 63-28,-1 0 1,0 0 0,0-1-1,-1 1 1,0 0 0,0 0-1,0 0 1,-1 0-1,1 0 1,-2 0 0,1 0-1,-1 1 1,1-1 0,-2 1-1,1-1 1,0 1 0,-1 0-1,0 1 1,0-1 0,-1 1-1,1-1 1,-1 1 0,-7-4-1,-3 1 19,0 1 1,0 0-1,0 1 0,-1 1 0,1 1 0,-1 0 1,0 1-1,-17 0 0,-133 5 17,142-2-58,-102 15-400,33-2-2957,48-10-2140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3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1078 380 4484,'0'0'2408,"-1"-9"-1575,-1 1-813,1-1 1,1 0-1,0 0 0,0 0 1,0 1-1,1-1 1,1 0-1,-1 0 1,1 1-1,1-1 1,4-10-1,-3 12 105,-1-1-1,0 0 0,0 0 0,0 0 1,-1 0-1,0 0 0,-1 0 1,0-1-1,0 1 0,-1-1 1,0 1-1,0-1 0,-1 1 1,-2-11-1,1 13 60,-1 0 0,1 1 1,-1 0-1,0-1 0,0 1 0,0 0 1,-1 1-1,0-1 0,0 1 0,0-1 0,-1 1 1,1 0-1,-1 1 0,0-1 0,0 1 1,0 0-1,0 0 0,-1 1 0,1-1 0,-12-2 1,-12-4 26,1 2-1,-2 1 1,1 2 0,-1 1 0,1 1 0,-1 1 0,-34 4 0,23 1-170,0 2 1,1 2 0,0 1-1,-65 25 1,70-20-29,1 2 1,1 2 0,0 1-1,1 1 1,2 2-1,0 1 1,1 1 0,1 2-1,-29 34 1,42-42-7,1 0 0,1 0 0,0 1 0,1 1 0,2 0 0,0 1 0,1 0 0,0 0 0,2 1 1,1 0-1,1 0 0,0 1 0,2-1 0,1 1 0,0 0 0,3 29 0,1-39 31,0 0 0,0 0 0,1-1 0,1 1 0,0-1 0,1 0 0,0 0 1,1 0-1,0-1 0,1 1 0,9 10 0,-4-8 92,0 0 0,1 0 0,1-2-1,1 0 1,-1 0 0,2-1 0,16 9 0,4-2 133,0-2 0,1-1 0,1-2 0,0-1 0,1-2 0,65 8-1,-60-13-2,0-2 0,0-1 0,0-3 0,0-1 0,0-2 0,-1-2 0,1-3 0,76-24 0,-97 25-198,-1-1-1,0-1 1,0-1-1,-1-1 1,-1-1 0,0-1-1,-1 0 1,-1-2 0,0 0-1,-1-1 1,0-1-1,-2 0 1,0-1 0,-1-1-1,-1 0 1,-1-1-1,16-38 1,-20 40-90,-1-1-1,-2-1 1,0 1-1,-1-1 1,0 0-1,-2 0 1,-1 0 0,0 0-1,-2-1 1,0 1-1,-8-37 1,6 46-101,-1 0 1,0-1 0,0 1-1,-1 0 1,-1 1-1,0-1 1,-1 1 0,0 1-1,0-1 1,-1 1-1,0 0 1,-1 1 0,0 0-1,-1 0 1,0 1 0,0 0-1,-1 1 1,0 0-1,0 1 1,-17-7 0,9 6-834,0 1 0,-1 1 0,1 0 0,-1 2 1,-29-2-1,-23 4-4702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3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3972,'0'0'2600,"-9"0"-887,-54 0 2200,98 3-208,24 1-2621,546-38 1441,-2-43-2664,-578 73 154,44-4-180,-1-4 0,0-3-1,76-27 1,-126 32 165,-27 4 145,-35 4 144,41 2-285,-92 6 87,0 3 0,-113 28 1,100-17-62,6-2-21,-560 118 57,713-136-104,280-38 156,-153 14-86,-111 16-62,425-62-757,-466 62 746,-16 4 48,-10 1 38,-103-1 56,0 4 1,-130 18-1,154-11-61,-148 18 151,179-17-191,0 2-1,-72 24 1,114-31-232,-18 6 97,9 1-3689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3972,'-9'0'2493,"-41"0"-331,101 5 2333,-10 1-3545,399 21 1972,592 14-2636,-926-38-409,560-10-773,-654 6 852,51-3-591,87-18 0,-143 18 362,-16 1-20,-32-2-959,19 3-613,-19-6-2865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3235,'3'-3'7719,"0"0"-5477,0 3 2147,1 16-3973,3 3 513,1 8 256,3 3-480,4 0-449,3-4-160,5-3-32,6-5-96,3-9-833,6-7-416,-5-2-833,-3-4-2434,-4-15-1602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4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10090,'0'0'3459,"-70"75"-1345,47-44-1121,5 3-96,1 1 128,5-5-257,8 2-511,4-6-129,0-7-192,13-6-1698,2-10-3779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3587,'0'0'15631,"62"5"-14157,-28-7-449,4-6-545,6-1-352,-1 1-192,0-2-2114,-6-3-4965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 2210,'0'0'7495,"-11"0"-4826,3-1-2479,1 0-1,-1 1 1,0 0-1,1 0 1,-1 1-1,1 0 1,0 0-1,-1 1 1,1 0 0,0 0-1,0 1 1,0 0-1,0 0 1,0 1-1,1 0 1,0 0-1,-10 8 1,11-7 24,0 1 0,0 0 0,1 0 0,0 0 0,0 1 0,1-1 0,0 1 0,0 0 0,0 0 0,1 0 0,0 0 0,0 1 0,0 7 0,2-13-164,-1 1 1,1 0-1,0-1 1,0 1-1,0-1 1,1 1-1,-1 0 1,1-1-1,-1 1 0,1-1 1,0 1-1,0-1 1,0 1-1,0-1 1,0 0-1,1 0 1,-1 1-1,1-1 1,-1 0-1,1 0 1,0 0-1,0-1 1,0 1-1,0 0 1,0-1-1,0 1 1,0-1-1,0 0 1,1 0-1,-1 1 0,1-2 1,-1 1-1,1 0 1,-1 0-1,1-1 1,-1 1-1,1-1 1,5 0-1,1 0 16,0 1-1,1-2 1,-1 0 0,0 0-1,1 0 1,-1-1-1,0-1 1,0 1 0,0-1-1,-1-1 1,1 0-1,10-6 1,-14 7-50,0-1 0,0 1 0,-1-1 0,1 0 0,-1 0 0,0 0 1,0-1-1,-1 1 0,1-1 0,-1 0 0,0 0 0,0 0 0,-1 0 0,1-1 0,-1 1 0,0-1 0,-1 0 1,1 1-1,-1-1 0,1-11 0,-3 14-12,1 1 1,0-1-1,-1 0 1,0 0-1,1 0 1,-1 0-1,0 1 1,-1-1-1,1 0 1,0 1-1,-1-1 1,1 1-1,-1 0 0,0-1 1,0 1-1,0 0 1,0 0-1,0 0 1,0 0-1,-1 1 1,1-1-1,-1 0 1,1 1-1,-1 0 1,0 0-1,1-1 1,-1 2-1,0-1 1,0 0-1,-4 0 1,5 0-31,-1 0 1,1 1 0,-1-1 0,1 1 0,-1 0 0,1 0 0,-1 0 0,1 0-1,-1 0 1,0 1 0,1-1 0,-1 1 0,1-1 0,0 1 0,-1 0 0,1 0-1,-1 0 1,1 1 0,0-1 0,0 0 0,0 1 0,0-1 0,0 1 0,0 0 0,0 0-1,0 0 1,1 0 0,-1 0 0,1 0 0,-1 0 0,1 0 0,0 0 0,-2 5-1,-1 28-2919,9-13-2763,8-8-1323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5894,'0'0'8392,"-38"52"-6054,28-27-641,5 5-544,2 5-256,3 6-320,0 5-449,0 10-64,8 7-64,2 6-320,-1 4-833,0 4-1250,-5-3-2850,-4-4-2274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13997,'0'0'3620,"-30"54"-2659,21-32-449,3 0-320,6-4-128,0 0-256,3-9-1538,7-4-3170,2-5-4421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 11403,'0'0'1767,"-9"0"651,2-1-2176,-1 0 219,-1 0 1,1 1-1,0 0 1,-1 0-1,-9 3 1,16-3-360,0 0-1,0 1 1,0-1 0,0 1 0,0 0-1,1-1 1,-1 1 0,0 0 0,1 0-1,-1 0 1,0 0 0,1 1 0,0-1-1,-1 0 1,1 1 0,-1-1 0,1 0-1,0 1 1,0 0 0,0-1 0,0 1-1,0 0 1,0-1 0,1 1 0,-1 0-1,1 0 1,-1 0 0,1 0 0,-1-1 0,1 1-1,0 0 1,0 3 0,1-4-82,-1 0 1,1 0 0,-1 0-1,1 0 1,-1 0-1,1 0 1,0 0 0,0 0-1,0 0 1,-1 0-1,1 0 1,0 0 0,0 0-1,0-1 1,0 1 0,1 0-1,-1-1 1,0 1-1,0-1 1,0 1 0,0-1-1,0 0 1,1 1-1,-1-1 1,0 0 0,0 0-1,1 0 1,-1 0-1,0 0 1,0 0 0,1 0-1,-1 0 1,0-1-1,2 0 1,46-7 139,33-39-790,-89 86 320,4-28 419,1 1-1,1 0 1,0-1 0,0 1 0,1 0-1,1 0 1,0 0 0,0-1-1,1 1 1,5 15 0,-13-25 26,1-1 0,-1 0 0,1 0-1,-1 0 1,1-1 0,-1 0 0,0 0 0,-7-1 0,8 1 135,-28 1 540,-17 0 198,42-2-1825,22 0-1647,11-3-1230,4-5-3011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9513,'0'0'13164,"45"52"-12811,-14-49-257,2-3-160,1 0-1474,-5-2-1825,-2-9-3619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8296,'0'0'8616,"-58"59"-6214,43-36-576,3 2-385,6-2-544,6 0-192,0-1-481,0 0-96,5-6-1313,4-7-2434,2-8-5926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11627,'0'0'10442,"76"19"-9705,-25-19-449,8 0-128,4 0-160,-3 0-1505,-8-1-2211,-12-8-3683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12780,'0'0'6502,"95"38"-5957,-28-38-385,2 0-64,2-9-1986,-3-2-4324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14734,'0'0'5669,"-7"50"-4227,3-26-353,3-1-641,-1 0-320,2 2-96,0-4-32,2 0-768,6-7-706,2-5-1120,-1-4-2243,0-5-3074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62 11499,'0'0'7959,"-7"9"-6816,3-4-1010,0 0-50,0 1-1,0-1 1,0 0-1,1 1 1,-1 0 0,1 0-1,1 0 1,-1 0-1,1 0 1,0 0-1,1 1 1,-2 11-1,3-17-105,1 0-1,-1 0 0,1 0 0,-1 0 0,1 0 1,-1-1-1,1 1 0,0 0 0,-1 0 1,1-1-1,0 1 0,0 0 0,-1-1 0,1 1 1,0-1-1,0 1 0,0-1 0,0 1 1,0-1-1,0 1 0,0-1 0,0 0 0,0 0 1,0 0-1,0 1 0,0-1 0,0 0 1,0 0-1,0 0 0,2-1 0,40 0-2519,-37 0 1734,38-5-4655,16 0 3641,-59 6 3446,-8 15 5928,-16 15-4967,8-12-948,9-10-1469,0 0-1,0-1 1,0 0 0,-1 0-1,-1 0 1,1-1 0,-1 0-1,0-1 1,0 1-1,0-2 1,-1 1 0,0-1-1,0 0 1,0-1-1,0 0 1,-1-1 0,1 0-1,-11 1 1,19-3-222,0 0-1,0 0 1,0-1-1,0 1 1,0-1 0,0 1-1,0-1 1,0 1 0,0-1-1,0 0 1,1 1 0,-1-1-1,0 0 1,0 0 0,1 0-1,-1 0 1,0 1 0,1-1-1,-1 0 1,1 0-1,-1 0 1,1 0 0,-1 0-1,1 0 1,0 0 0,0-1-1,-1 1 1,1 0 0,0 0-1,0 0 1,0 0 0,0 0-1,0-2 1,2-44-5148,-1 42 4109,4-29-5546</inkml:trace>
  <inkml:trace contextRef="#ctx0" brushRef="#br0" timeOffset="1">114 6 11147,'0'0'5317,"50"-5"-3524,-25 5-864,2 0-512,4 0-321,1 0-1602,4 0-5733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 14157,'0'0'2445,"-7"8"-235,-2 3-1656,0 1-1,1 0 1,0 0-1,1 1 1,1 0-1,-7 16 1,12-25-431,-1 1 0,1-1 0,0 1 0,0-1 0,1 1 1,-1-1-1,1 1 0,0-1 0,0 1 0,0-1 0,1 1 1,1 5-1,-1-8-104,0 1 0,0-1 0,0 0 0,1 1 0,-1-1 0,1 0 1,0 0-1,-1 0 0,1 0 0,0 0 0,0 0 0,0 0 0,1-1 0,-1 1 0,0-1 1,1 1-1,-1-1 0,1 0 0,-1 0 0,1 0 0,-1 0 0,6 0 0,0 1 10,0-1-1,0 0 1,0-1-1,0 0 1,0 0-1,0-1 1,0 0-1,0 0 1,0-1-1,0 0 0,0 0 1,0-1-1,-1 0 1,0 0-1,1-1 1,7-5-1,-11 6-13,1 0 0,-1 0 0,0 0 0,0-1 0,0 0-1,0 1 1,-1-1 0,1-1 0,-1 1 0,0 0 0,-1-1 0,1 0-1,-1 1 1,0-1 0,0 0 0,0 0 0,-1-1 0,1 1 0,-1 0-1,0 0 1,-1-1 0,0 1 0,0 0 0,0-1 0,-1-7 0,0 10 19,0-1 0,-1 1 0,1-1 1,-1 1-1,1 0 0,-1 0 0,0-1 1,-1 1-1,1 1 0,0-1 0,-1 0 1,0 0-1,1 1 0,-1 0 0,0-1 1,0 1-1,-1 0 0,1 1 0,0-1 1,0 0-1,-1 1 0,1 0 0,-1 0 1,0 0-1,1 0 0,-6 0 0,-63-6-958,29 7-3324,23 0-105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14061,'0'0'5702,"44"60"-4773,-24-46-577,3 0-256,5-5-64,1-3-705,4-6-704,-4 0-993,-6-2-1250,-10-9-1312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14926,'0'0'6246,"99"0"-5862,-21-15-255,14-5-97,9 2-257,7 3-1088,-1 3 64,-7 3-1057,-7 6-1186,-10 3-639,-7 0-4390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9929,'0'0'5542,"-28"65"-4357,11-30-417,-1 2-223,2 1-385,0-2-32,10-3-64,5-6-192,1-9-1665,0-12-3653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13229,'0'0'1569,"-40"50"161,12-15-33,-1 8-832,3 2 160,4-3-256,5 1-385,11-8-224,6-7-96,3-6 0,17-5 0,5-6-32,6-6-192,5-3-1217,0-2-1153,-1-6-2819,1-10-5638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5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12236,'0'0'8434,"12"-8"-7409,240-194-977,-253 216-325,-39 59 344,33-63 39,1 0-1,0 0 0,0 0 0,1 1 0,0-1 0,1 1 0,0 1 0,1-1 1,0 1-1,1-1 0,-2 14 0,5-24-119,-1 0-1,0-1 1,0 1 0,0 0 0,1-1-1,-1 1 1,0 0 0,0-1-1,1 1 1,-1-1 0,1 1 0,-1 0-1,1-1 1,-1 1 0,1-1 0,-1 1-1,1-1 1,-1 0 0,1 1 0,-1-1-1,1 1 1,0-1 0,-1 0-1,1 0 1,0 1 0,-1-1 0,1 0-1,0 0 1,-1 0 0,1 0 0,0 0-1,1 0 1,25-4-6941,-12-9-4859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5765,'0'0'17521,"-25"51"-17361,18-29-128,1-3-64,6 1-512,0-5-385,0-5-352,8-7-1250,-1-3-3426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 9705,'0'0'12113,"9"2"-11296,32 3-405,0-2 1,76-4-1,-31-1-459,-86 2 106,-16 0 261,-81-2 110,-101 4 1110,333-2-1252,-83-6-265,20-2-56,-52 5-52,-18 3 17,-7-1-20,0 1 93,-46 0 467,-1 2 0,-51 8-1,103-10-527,0 0 0,-1 0-1,1 0 1,-1 0 0,1 0-1,-1 0 1,1 0 0,-1 0-1,1 0 1,-1 1 0,1-1-1,0 0 1,-1 0 0,1 0-1,-1 0 1,1 1 0,0-1-1,-1 0 1,1 0 0,0 1-1,-1-1 1,1 0 0,0 1-1,-1-1 1,1 1 0,0-1-1,0 0 1,-1 1 0,1-1-1,0 1 1,0-1 0,0 0-1,0 1 1,-1-1 0,1 1-1,0-1 1,0 1 0,0-1-1,0 1 1,0-1 0,0 1-1,1 0-146,-1 0 1,1-1-1,-1 1 0,1 0 0,-1-1 0,1 1 1,-1-1-1,1 1 0,0-1 0,-1 1 0,1-1 1,0 1-1,0-1 0,-1 1 0,1-1 0,0 0 1,0 0-1,0 1 0,-1-1 0,1 0 0,0 0 1,1 0-1,17 1-6849,5-1-6497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55 12620,'0'0'6016,"-9"-6"-4564,5 3-1398,-1-1 81,-1 1 1,1 0 0,-1-1-1,0 2 1,0-1-1,0 1 1,-7-2-1,11 3-103,0 1-1,0 0 1,0 0-1,-1 0 1,1 0-1,0 0 1,0 0-1,0 1 1,0-1-1,-1 1 1,1-1-1,0 1 1,0 0-1,0 0 1,0 0-1,1 0 0,-1 0 1,0 0-1,0 1 1,0-1-1,1 1 1,-1-1-1,1 1 1,-1-1-1,1 1 1,0 0-1,0 0 1,0 0-1,0 0 1,-2 2-1,1 0 38,0 0 0,1 0 0,-1 1 0,0-1-1,1 0 1,0 1 0,0-1 0,1 0 0,-1 1 0,1-1-1,0 1 1,0-1 0,0 1 0,2 6 0,-2-8-30,1-1 1,0 0 0,0 0-1,0 0 1,0 0-1,0 0 1,1 0 0,-1 0-1,1-1 1,-1 1-1,1 0 1,-1-1 0,1 1-1,0-1 1,0 1 0,0-1-1,0 0 1,0 0-1,0 0 1,0 0 0,0 0-1,1-1 1,-1 1-1,0 0 1,0-1 0,1 0-1,-1 0 1,0 1-1,4-2 1,1 2-4,0-2 1,0 1-1,0-1 0,0 0 1,0 0-1,0-1 0,0 0 0,0 0 1,-1-1-1,1 0 0,-1 0 1,1 0-1,6-6 0,-9 6-25,0-1-1,0 1 1,0 0 0,-1-1-1,0 0 1,0 0 0,0 0-1,0 0 1,0 0-1,-1-1 1,0 1 0,0-1-1,0 0 1,-1 0 0,1 1-1,-1-1 1,0 0 0,-1 0-1,1-10 1,-1 14-14,0-1 1,0 0-1,-1 1 1,1-1 0,-1 0-1,1 1 1,-1-1-1,1 1 1,-1-1-1,0 1 1,0-1-1,1 1 1,-1 0-1,0-1 1,-1 1 0,1 0-1,0 0 1,0-1-1,0 1 1,-1 0-1,1 0 1,-1 1-1,1-1 1,0 0 0,-1 0-1,0 1 1,1-1-1,-1 1 1,1-1-1,-1 1 1,0 0-1,1-1 1,-1 1-1,0 0 1,1 0 0,-1 0-1,-2 1 1,0-1-48,0 0 0,-1 0 0,1 1 0,0 0 0,0-1-1,0 2 1,0-1 0,0 0 0,0 1 0,0 0 0,0 0 0,0 0 0,1 0 0,-4 3 0,3-1-237,1-1 0,0 1 0,0 0 0,1 0 0,-1 1 0,1-1 0,0 0-1,0 1 1,0-1 0,-1 6 0,-2 29-7194,5-21 226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14638,'0'0'6854,"-31"62"-5637,23-42-512,1 1-577,4 2-32,1-5-224,2-1-1121,0-7-1409,0-6-2371,8-4-3715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 13613,'0'0'8034,"-10"-4"-6843,-35-12-364,44 15-787,-1 1 0,0 0 0,0 0 0,0 0 0,0 0 0,0 0 0,1 0 0,-1 0 0,0 1 0,0-1 0,0 1 0,0-1 0,1 1 0,-1 0 0,0 0 0,1 0 0,-1 0 0,1 0 0,-1 0 0,1 0 0,-1 0 0,1 0 0,0 1 0,-1-1 0,1 1 0,0-1 0,-1 3 0,0-1 24,0 0 0,0 0 0,0 0 0,1 1 1,0-1-1,0 0 0,0 1 0,0-1 0,0 1 0,0-1 1,1 6-1,0-7-54,1-1 0,0 1 1,0-1-1,0 0 0,0 0 1,0 0-1,0 0 0,0 1 0,0-1 1,0 0-1,1-1 0,-1 1 1,0 0-1,1 0 0,-1-1 0,1 1 1,-1 0-1,0-1 0,1 1 1,-1-1-1,1 0 0,-1 0 0,1 1 1,0-1-1,-1 0 0,1 0 0,-1 0 1,3-1-1,46-1-15,-42 0-310,0 0 0,0 0 0,0-1 0,0 0 0,0-1 0,-1 0 0,1 0 0,9-7 0,0 0-533,-17 44 1286,-3 78 1515,2-33-356,1-77-1513,-1 1 1,0-1-1,1 0 0,-1 0 1,0 0-1,0 0 1,0 0-1,0-1 0,0 1 1,0 0-1,0 0 1,0-1-1,0 1 0,0 0 1,0-1-1,0 1 1,0-1-1,-1 1 0,1-1 1,0 0-1,0 0 1,-1 1-1,1-1 0,0 0 1,0 0-1,-2 0 1,-40 2 794,39-2-749,-80 0 265,127-23-7922,-17 7 2520,2-6-2878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10282,'0'0'10036,"9"7"-8467,-1-1-1371,-1 0-1,0 0 1,0 1-1,0-1 1,-1 1-1,0 1 1,0-1 0,-1 1-1,0 0 1,-1 1-1,0-1 1,0 1-1,0 0 1,-1 0-1,-1 0 1,4 17-1,-6-16-141,-1 0-1,0 0 0,-1 0 1,0 0-1,-1 0 0,0 0 1,0 0-1,-1-1 0,0 0 1,-1 1-1,0-2 0,0 1 1,-1 0-1,0-1 1,-1 0-1,1-1 0,-1 1 1,-13 8-1,14-11-661,0 0 1,0-1-1,-1 1 0,0-2 1,0 1-1,0-1 1,-1 0-1,-14 4 0,3-6-6499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14125,'0'0'10987,"89"6"-10635,-33-6-288,5 0-32,-5 0-1185,-7 0-1217,-16-1-1474,-17 1-4484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12300,'0'0'4388,"53"44"-3043,-29-31-897,8-2 1,4-3 576,7-1-385,10-5-543,3-2-33,3 0-993,-3 0-801,-7-1-1985,-9-6-3268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12524,'0'0'6598,"60"14"-5509,-15-14-705,9 0-287,8 0-674,0-2-2049,-3-10-3652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13549,'0'0'10185,"10"-8"-9138,63-45-497,-26 20-1038,-2-2 1,47-46-1,-102 93 460,1 1 1,0-1-1,1 2 1,0-1-1,1 1 1,1 0-1,0 1 1,1 0-1,0 0 1,1 0-1,1 0 1,-3 27-1,6-41-25,0 0-1,0 0 0,0 0 0,0 0 1,1 0-1,-1 0 0,0 0 1,0 0-1,1 0 0,-1 0 1,0 0-1,1 0 0,-1 0 0,1 0 1,0 0-1,-1 0 0,1 0 1,-1 0-1,1-1 0,0 1 1,0 0-1,0 0 0,-1-1 0,1 1 1,0-1-1,0 1 0,0-1 1,0 1-1,0-1 0,2 1 1,0 0-551,0-1 0,0 1 0,0-1 0,0 0 1,1 0-1,-1-1 0,0 1 0,0-1 0,0 1 1,3-2-1,19-9-6817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8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16976,'0'0'1014,"-8"5"588,-27 14-310,34-19-1238,0 1 0,0-1 0,0 0 0,1 1 0,-1-1 0,0 1-1,0-1 1,0 1 0,1-1 0,-1 1 0,0-1 0,0 1 0,1 0 0,-1-1 0,1 1 0,-1 0 0,1-1 0,-1 1 0,1 0 0,-1 0 0,1 0 0,-1 0 0,1-1 0,0 1 0,0 0 0,-1 0 0,1 0 0,0 0 0,0 0-1,0 0 1,0 0 0,0 0 0,0 0 0,0 0 0,1-1 0,-1 1 0,0 0 0,0 0 0,1 0 0,-1 0 0,0 0 0,1-1 0,-1 1 0,1 0 0,-1 0 0,1 0 0,0-1 0,-1 1 0,1 0 0,0-1 0,-1 1 0,2 0 0,5 4-97,0-1 1,-1 0 0,1-1 0,14 6 0,-13-6 83,-2 0-121,1 1-1,0 0 1,-1 0 0,0 1-1,0 0 1,0 0-1,0 0 1,-1 1-1,0 0 1,0 0-1,6 11 1,-9-14 114,-1-1 0,1 0 1,-1 1-1,0-1 0,0 1 0,0-1 1,-1 1-1,1 0 0,0-1 0,-1 1 1,0 0-1,1-1 0,-1 1 0,0 0 0,-1 0 1,1-1-1,0 1 0,-1 0 0,0-1 1,1 1-1,-1-1 0,0 1 0,0-1 0,-1 1 1,1-1-1,0 1 0,-1-1 0,1 0 1,-1 0-1,0 0 0,0 0 0,0 0 1,0 0-1,0 0 0,-3 1 0,0 0 70,-1 1 0,0-1-1,1-1 1,-1 1 0,0-1 0,-1 0-1,1-1 1,0 1 0,0-1-1,-1-1 1,1 1 0,0-1 0,-10 0-1,15-1-305,-1 1 0,1-1 0,-1 0 0,1 1 0,-1-1 0,1 0 0,-1 0 0,1 0 0,0 0 0,0 0 0,-1 0-1,1 0 1,0-1 0,0 1 0,0 0 0,0-1 0,0 1 0,1 0 0,-1-1 0,0 1 0,1-1 0,-1 0 0,1 1 0,-1-1 0,1 1 0,0-1 0,0 0-1,-1 1 1,2-4 0,-2 4-78,-2-27-6499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12684,'0'0'4708,"50"-7"-2882,-19 2-641,5 0-800,2 1-289,0 0-1025,1-1-1954,0 3-3363</inkml:trace>
  <inkml:trace contextRef="#ctx0" brushRef="#br0" timeOffset="1">475 0 10698,'0'0'8173,"-9"5"-6742,3-2-1219,0 1 0,0 0 0,0 0 0,0 0 0,1 1 0,0-1 0,0 1 0,0 1 0,0-1 0,1 1 0,0 0 0,0 0 0,0 0 0,1 0 0,0 0 0,0 1 0,1 0 0,0-1 0,0 1 0,-2 12 0,4-16-169,-1 1 0,1 0 0,-1 0 0,1 0 0,0 0 0,1 0 0,-1 0 0,1 0 0,0-1 0,0 1 1,0 0-1,0 0 0,0-1 0,1 1 0,0-1 0,0 1 0,0-1 0,3 4 0,-3-5-24,1 0 0,0 0 0,0 0 0,0-1 0,1 1 0,-1-1 0,0 0 0,0 0 0,1 0 0,-1 0 0,1 0 0,-1-1 0,1 0 0,-1 1 0,1-1 0,-1-1 0,1 1 0,-1 0 0,1-1 0,5-1 0,-5 1-42,-1-1 0,1 1 0,0 0 1,0-1-1,-1 0 0,1 0 0,0 0 0,-1-1 0,0 1 0,0-1 0,0 0 0,0 1 0,0-1 0,0-1 0,-1 1 0,1 0 0,-1-1 0,0 1 1,0-1-1,-1 0 0,1 1 0,-1-1 0,2-6 0,-2 7-26,0 0 0,0-1-1,-1 1 1,1-1 0,-1 1 0,0-1 0,0 1 0,0 0-1,0-1 1,-1 1 0,1-1 0,-1 1 0,0 0 0,0-1-1,0 1 1,-1 0 0,1 0 0,-1 0 0,1 0-1,-1 0 1,0 0 0,0 0 0,-1 1 0,1-1 0,0 1-1,-1-1 1,-5-3 0,3 4-266,0-1 0,0 0 0,0 1 1,-1 0-1,1 0 0,-1 1 0,0 0 0,-9-2 0,-26 2-4960,23 1-1852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15246,'0'0'6471,"3"62"-5382,-8-23-32,-5 5-385,-1 7-480,1-1-128,6 3-32,4-3-608,1-4-769,17-8-962,2-8-1921,0-9-5957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11755,'0'0'13389,"57"13"-18450,-34-13-2434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14798,'0'0'8776,"-6"32"-9288,27-40-2211,0-10-5412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12524,'3'0'1564,"38"-14"2370,21-25-2517,-28 17-773,2 0-365,9-3-75,-2-3 0,0-1-1,-2-2 1,55-54-1,-112 102-19,1 2 0,-16 24 0,27-36-203,0 0-1,0 0 1,1 0-1,0 1 0,0-1 1,1 1-1,0 0 0,0 0 1,1 0-1,-1 13 1,2-19-124,0-1 1,0 0 0,1 0 0,-1 1-1,0-1 1,0 0 0,1 0 0,-1 0-1,0 0 1,1 1 0,-1-1 0,1 0 0,0 0-1,-1 0 1,1 0 0,0 0 0,-1 0-1,1 0 1,0 0 0,0-1 0,0 1-1,0 0 1,0 0 0,0-1 0,0 1 0,0-1-1,0 1 1,0-1 0,1 1 0,-1-1-1,0 0 1,0 1 0,0-1 0,1 0-1,-1 0 1,0 0 0,0 0 0,1 0 0,-1 0-1,0 0 1,2-1 0,19 1-5896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13004,'0'0'8424,"71"26"-8328,-38-26-2049,4-5-4518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 7207,'0'0'5707,"-12"-1"-2675,4 0-2707,-5 0 279,0 1 0,-1 0 0,1 1 0,-16 3 0,24-3-469,0 0-1,0 0 0,0 1 0,0 0 0,1 0 0,-1 0 1,1 1-1,-1-1 0,1 1 0,0 0 0,0 1 1,0-1-1,0 0 0,1 1 0,0 0 0,-5 7 0,6-8-74,0-1-1,0 1 0,1 0 0,-1 0 1,1 0-1,0 0 0,0 0 0,0 0 0,0 0 1,1 1-1,-1-1 0,1 0 0,0 0 1,0 1-1,0-1 0,1 6 0,0-7-29,-1 0 0,1 0 0,0-1 0,0 1-1,0 0 1,0-1 0,1 1 0,-1 0 0,0-1-1,1 0 1,-1 1 0,1-1 0,-1 0 0,1 0 0,-1 0-1,1 0 1,0 0 0,0 0 0,0 0 0,-1 0-1,1-1 1,0 1 0,0-1 0,0 0 0,0 1 0,0-1-1,4 0 1,4 0 45,1 0 0,-1 0 0,0-1 0,1 0 0,-1-1 0,0 0 1,0-1-1,0 0 0,13-6 0,-19 7-60,0 0 1,0 0 0,-1 0-1,1-1 1,0 1 0,-1-1-1,0 0 1,1 0 0,-1 0-1,0 0 1,-1 0 0,1-1-1,-1 1 1,1-1 0,-1 0-1,0 0 1,0 0 0,-1 0-1,1 0 1,-1 0 0,0 0 0,0 0-1,0-1 1,0-7 0,-1 11-19,0 0 1,0 1 0,0-1 0,0 0 0,0 1 0,0-1 0,0 0 0,0 0 0,0 1 0,-1-1-1,1 0 1,0 1 0,0-1 0,-1 0 0,1 1 0,-1-1 0,1 1 0,0-1 0,-1 0 0,1 1-1,-1-1 1,1 1 0,-1-1 0,1 1 0,-1 0 0,0-1 0,1 1 0,-1 0 0,1-1 0,-1 1-1,0 0 1,1-1 0,-1 1 0,0 0 0,1 0 0,-1 0 0,0 0 0,0 0 0,1 0 0,-1 0-1,0 0 1,1 0 0,-1 0 0,0 0 0,0 0 0,1 0 0,-2 1 0,0 0-14,1-1 0,-1 1 0,0-1 0,0 1-1,1 0 1,-1 0 0,0 0 0,1 0 0,-1 0 0,1 0 0,-1 1 0,1-1 0,0 0 0,-1 1 0,1-1 0,-2 4 0,2-2-330,0 0 0,0 1 0,0-1 0,0 0 0,1 1 0,-1-1 0,1 1 0,0-1 0,0 0 0,1 5 0,-1-6-239,0-1-1,1 1 0,-1 0 0,1-1 1,-1 1-1,1-1 0,0 1 0,0-1 1,0 1-1,-1-1 0,1 0 0,0 1 1,3 1-1,9 6-9925</inkml:trace>
  <inkml:trace contextRef="#ctx0" brushRef="#br0" timeOffset="1">307 157 10570,'0'0'5894,"-17"51"-4037,8-29-1152,2 0 160,2 1-321,5-1-223,0-8-257,7-2-1281,9-11-2595,6-1-3875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9417,'0'0'8392,"-10"56"-7752,24-48-159,3-1-193,7-2-160,1-1-32,-2 0-64,5 0-64,1-4-1377,0 0-1442,1 0-1249,-1-14-2017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0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42 12139,'0'0'14665,"-8"-8"-14457,-31-23-149,37 31-57,-1-1 1,0 0-1,1 1 0,-1 0 1,0-1-1,1 1 1,-1 0-1,0 0 0,0 1 1,1-1-1,-1 1 0,0-1 1,1 1-1,-1 0 0,1 0 1,-1 0-1,1 0 1,-1 0-1,1 1 0,0-1 1,-1 1-1,1 0 0,0-1 1,-2 4-1,-5 1 3,5-3 0,-50 36 36,51-37-34,0 0-1,1 1 0,0-1 0,-1 1 0,1-1 0,0 1 0,0 0 0,0 0 0,1 0 0,-1 0 0,1 0 0,0 0 0,0 0 0,0 1 0,0-1 0,-1 5 0,3-7-1,-1 0-1,0 0 0,0 0 1,1 0-1,-1 0 0,1 0 1,-1-1-1,1 1 0,-1 0 0,1 0 1,-1 0-1,1-1 0,0 1 1,-1 0-1,1-1 0,0 1 0,0-1 1,0 1-1,-1-1 0,1 1 1,0-1-1,0 0 0,0 1 0,0-1 1,0 0-1,0 0 0,0 1 1,0-1-1,0 0 0,0 0 0,1 0 1,38 0 118,-33 0-111,3-1-102,0 0 0,-1-1 0,0 0 1,1 0-1,-1-1 0,0 0 0,17-9 1,-21 10 36,1-1 1,-1-1-1,0 1 1,0-1 0,0 0-1,0 0 1,-1 0-1,1-1 1,-1 1-1,0-1 1,-1 0 0,1 0-1,3-7 1,-7 12 49,-1 0 0,1 0 0,0 0 0,0 0 1,0 0-1,0 0 0,0 0 0,-1 0 0,1 0 1,0 0-1,0 0 0,0 0 0,0 1 0,-1-1 0,1 0 1,0 0-1,0 0 0,0 0 0,-1-1 0,1 1 1,0 0-1,0 0 0,0 0 0,0 0 0,-1 0 1,1 0-1,0 0 0,0 0 0,0 0 0,0 0 0,0 0 1,-1 0-1,1-1 0,0 1 0,0 0 0,0 0 1,0 0-1,0 0 0,0 0 0,0-1 0,-1 1 0,1 0 1,0 0-1,0 0 0,0 0 0,0-1 0,0 1 1,0 0-1,0 0 0,0 0 0,0 0 0,0-1 1,0 1-1,0 0 0,0 0 0,0 0 0,0 0 0,0-1 1,0 1-1,0 0 0,0 0 0,1 0 0,-1-1 1,-14 11-219,10-6 242,1 0 0,0 1-1,0-1 1,0 1 0,0 0-1,1 0 1,-1 0 0,1 0-1,1 0 1,-1 1 0,1-1 0,0 0-1,0 1 1,0-1 0,1 1-1,0 0 1,0-1 0,0 1-1,1-1 1,0 1 0,0-1-1,0 0 1,1 1 0,0-1-1,0 0 1,0 0 0,0 0 0,1 0-1,0 0 1,0-1 0,6 7-1,-7-8-72,1 0 107,0-1 0,0 1 0,0 1-1,0-1 1,-1 0 0,0 0-1,3 6 1,-7 4 843,-19-3 450,-9-4-871,-1-2 1,0-1-1,0-2 0,-43-3 0,55-4-1038,25-4-2446,27-10-7224,1 7-5400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10154,'0'0'6123,"-1"8"-3523,0 3-2053,0-4-164,1 1-1,-1-1 0,1 0 1,0 0-1,1 1 0,1 7 1,-1-13-349,0 0 1,-1 0-1,1 0 1,0 1-1,0-1 1,0 0-1,1 0 1,-1-1-1,0 1 1,1 0-1,-1 0 1,1 0-1,0-1 1,-1 1-1,1-1 1,0 0-1,0 1 1,0-1-1,0 0 1,0 0-1,0 0 1,1 0-1,-1-1 1,0 1-1,5 0 1,45 4 308,-39-6-1485,0 0-1,1 0 0,-1-1 1,19-6-1,-25 6 565,-1 0-1,1 0 0,-1-1 1,1 0-1,-1 0 0,0 0 1,0-1-1,0 0 0,-1 0 1,1-1-1,-1 1 0,0-1 1,0 0-1,-1 0 0,0-1 1,0 0-1,6-10 0,-8 1 7546,-14 16-2496,-16 18-1821,8 0-1738,0 1-1,-25 32 0,36-41-875,1 1 0,1-1 0,0 1-1,1 1 1,0-1 0,-9 27-1,15-31-460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15022,'0'0'7597,"-3"10"-6556,-4 8-731,0-1 1,-1 0-1,-1 0 1,-1 0-1,-23 28 1,-74 81 393,107-126-717,0-1 0,0 1 0,0 0 0,0 0 0,0 0 0,0 0-1,-1 0 1,1 0 0,0 0 0,0 0 0,0 0 0,0 0 0,0 0-1,0 0 1,0-1 0,0 1 0,0 0 0,-1 0 0,1 0 0,0 0-1,0 0 1,0 0 0,0 0 0,0 0 0,0 0 0,0 0 0,0 0-1,-1 0 1,1 0 0,0 0 0,0 0 0,0 0 0,0 0 0,0 0-1,0 0 1,0 1 0,0-1 0,-1 0 0,1 0 0,0 0 0,8-20-971,15-26-1156,-20 41 1922,11-21-1159,-1 0-1,-1-1 1,12-38-1,-24 63 1832,-4 237 7159,4-235-7352,-2-24-10,-2 8-353,-1 0 0,0 0 0,-1 1 0,0-1 0,-2 1 0,1 1 0,-2-1 0,-14-18 0,33 42-144,0 0-1,1-1 1,0 0 0,1-1-1,17 9 1,38 10-4960,-24-14-789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14542,'0'0'4687,"10"-9"-3940,83-80-277,123-149 0,-206 228-241,-6 11-50,-7 24 63,-22 48-8,22-66-200,-6 18 1,3-12-23,1 0 0,1 0-1,0 0 1,1 0 0,0 1 0,-1 18-1,4-32-48,0 0-1,0 1 0,0-1 0,0 0 0,0 1 0,1-1 0,-1 0 0,0 1 0,0-1 0,0 0 0,0 0 0,0 1 0,0-1 0,0 0 0,1 1 0,-1-1 0,0 0 1,0 0-1,0 1 0,1-1 0,-1 0 0,0 0 0,0 0 0,1 0 0,-1 1 0,0-1 0,1 0 0,-1 0 0,0 0 0,0 0 0,1 0 0,-1 0 0,0 1 1,1-1-1,-1 0 0,0 0 0,1 0 0,-1 0 0,0 0 0,1 0 0,-1 0 0,0-1 0,0 1 0,1 0 0,0 0 0,14-7-3080,5-12-2599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15214,'0'0'4469,"-3"9"-4032,-9 27-239,12-35-190,0 1-1,0-1 1,0 0 0,0 1-1,0-1 1,0 1 0,0-1-1,0 0 1,1 1 0,-1-1-1,1 0 1,-1 1 0,1-1 0,-1 0-1,1 1 1,0-1 0,0 0-1,-1 0 1,1 0 0,0 0-1,0 0 1,0 0 0,0 0-1,0 0 1,1 0 0,-1 0-1,2 0 1,39 20 67,-29-15-50,-4-2-23,-1 1 0,0 0 0,1 1 0,-2-1 0,1 2 0,-1-1 0,0 1 0,0 0 0,11 15 0,-17-19 25,0-1 0,1 0 0,-1 1 0,0-1 0,0 1 0,0-1 0,-1 1 0,1 0 0,-1-1 0,1 1 0,-1 0 0,0-1 0,0 1 0,0 0 0,0-1 0,-1 5 0,0-4 47,-1 0 0,1 0 0,-1 0 0,1 0 0,-1 0-1,0 0 1,0-1 0,-1 1 0,1-1 0,0 0 0,-1 1 0,1-1-1,-1 0 1,0-1 0,0 1 0,-5 3 0,-1-1-11,-1 1-1,0-1 1,1-1 0,-1 0-1,-1 0 1,1-1 0,0 0 0,-1-1-1,1 0 1,0-1 0,-20-1 0,28 1-148,0-1 1,0 1 0,1-1 0,-1 1 0,0-1 0,0 1 0,1-1 0,-1 0 0,0 0 0,1 0 0,-1 0 0,1 0 0,0 0-1,-1 0 1,1-1 0,0 1 0,-1 0 0,0-3 0,0 1-557,0 0 0,1 0 0,0-1 0,-1 1 0,1 0 0,0-1 0,1 1 0,-2-7 0,1-23-6497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13837,'0'0'6470,"65"-14"-6310,-35 10-64,4 3-704,2-3-3492,5-2-4068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12139,'-10'8'1986,"5"-4"-1698,-14 11 1126,0 0-1,-25 27 1,40-37-1274,0-1 0,0 0 0,0 1 0,1 0 0,0 0 0,-1 0 0,2 0 1,-1 0-1,1 1 0,0-1 0,0 1 0,0-1 0,1 1 0,-1 0 1,2 0-1,-1 0 0,0 0 0,2 7 0,0-11-132,0 0 0,0 0 1,0 0-1,0 0 0,0 0 0,1-1 0,-1 1 0,1-1 0,0 1 0,-1-1 1,1 1-1,0-1 0,0 0 0,-1 0 0,1 0 0,0 0 0,0 0 0,0 0 1,1-1-1,-1 1 0,0-1 0,0 1 0,0-1 0,0 0 0,1 0 1,-1 0-1,2 0 0,6 0 13,0 0 1,-1 0 0,1-1-1,0 0 1,10-3 0,-15 2-24,0 0 0,-1 0 0,1 0 0,0-1 0,-1 0 0,0 0 0,0 0 0,0 0 0,0-1 0,0 1 0,-1-1 0,0 0 0,0 0 0,0 0 0,0-1 0,0 1 0,-1-1 0,0 0 0,0 1 0,0-1 0,-1 0 0,1 0 1,-1 0-1,0-7 0,0 9 12,0-1 1,-1 1 0,0 0-1,0-1 1,0 1 0,0 0 0,-1-1-1,0 1 1,1 0 0,-1-1-1,0 1 1,0 0 0,-1 0 0,1 0-1,0 0 1,-1 0 0,0 0-1,0 1 1,0-1 0,0 0-1,0 1 1,-1-1 0,1 1 0,-1 0-1,1 0 1,-1 0 0,0 0-1,0 1 1,0-1 0,0 1 0,0-1-1,0 1 1,0 0 0,0 0-1,-1 1 1,1-1 0,-5 0 0,4 1-16,1 0 0,0 0 0,0 0 0,0 0 0,0 1 0,0-1 0,0 1 0,0 0 0,0 0 0,0 0 0,0 0 0,0 0 0,1 1 0,-1-1 0,0 1 0,-2 2 0,4-3-109,0 0 1,-1 0-1,1 1 1,0-1-1,0 0 1,0 1-1,0-1 1,0 1-1,1-1 1,-1 1-1,0 0 1,1-1-1,-1 1 1,1 0-1,-1-1 1,1 1-1,0 0 1,0-1-1,0 1 1,0 0-1,0 0 1,0-1-1,0 1 1,1 0-1,-1 0 1,1-1-1,-1 1 1,1 0-1,0-1 1,0 2-1,1-1-414,0 1 1,-1-1-1,1 0 0,0-1 0,0 1 0,1 0 1,-1-1-1,0 1 0,1-1 0,-1 1 0,0-1 1,1 0-1,0 0 0,3 1 0,21 5-6235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 11787,'0'0'6374,"-8"0"-4436,3 0-1856,1 0 1,0 0-1,0 1 1,-1-1-1,1 1 1,0 0-1,0 1 1,0-1-1,0 1 1,0 0-1,0 0 1,0 0-1,0 0 1,1 1-1,-1-1 1,1 1-1,0 0 0,0 0 1,0 0-1,0 0 1,1 1-1,-1-1 1,1 1-1,0 0 1,-1 0-1,2-1 1,-1 1-1,-1 6 1,1-7-39,0 0 0,1 1 0,0-1 1,0 1-1,-1 0 0,2-1 0,-1 1 0,0 0 1,1 0-1,0-1 0,0 1 0,0 0 1,0 0-1,1 0 0,-1-1 0,1 1 1,2 5-1,-1-6-28,-1-1 0,1 0 0,0 0 1,0 0-1,0 0 0,0 0 0,0 0 0,0-1 1,1 1-1,-1-1 0,0 1 0,1-1 0,-1 0 1,1 0-1,0 0 0,-1-1 0,1 1 0,0 0 1,0-1-1,-1 0 0,1 0 0,0 1 0,0-2 1,3 1-1,1 0-4,0-1 1,0 1 0,0-1-1,0-1 1,0 1-1,0-1 1,-1 0 0,1-1-1,0 0 1,-1 0 0,0 0-1,1-1 1,9-7-1,-12 7-3,-1 1 0,1-1 0,-1 1 0,0-1 0,0 0 0,0 0 0,0-1-1,-1 1 1,0 0 0,0-1 0,0 1 0,0-1 0,-1 0 0,0 0 0,0 0-1,0 1 1,0-1 0,-1 0 0,0 0 0,0-10 0,-1 12 51,0 0 0,1 0 0,-1 1 0,0-1 1,0 0-1,-1 1 0,1-1 0,-1 0 0,1 1 0,-1-1 0,0 1 1,0 0-1,0 0 0,0 0 0,0 0 0,0 0 0,-1 0 1,1 0-1,-1 1 0,1-1 0,-1 1 0,1 0 0,-1 0 1,0 0-1,0 0 0,0 0 0,-5 0 0,-8-2 63,0 1 0,0 0 0,-28 2-1,41 0-130,-1 0-10,0 0 0,-1 1 0,1-1 0,0 1 1,0 0-1,0 0 0,0 1 0,0-1 0,0 1 0,0 0 0,1 0 0,-1 0 0,0 0 0,1 1 0,0-1 0,0 1 1,-4 3-1,6-3-470,-1-1 1,0 0-1,1 1 0,0-1 1,-1 0-1,1 1 1,0 0-1,0-1 1,1 1-1,-2 4 1,2 5-6661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4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1691 188 2434,'-8'-8'2734,"-8"-6"-2570,0 1 0,-1 0 0,-1 1 0,0 1 0,-1 0 0,0 2 1,-22-8-1,-18-3 304,0 4 1,-1 2-1,-1 3 1,0 2-1,0 3 0,-1 3 1,-85 5-1,107 2-373,0 2-1,0 2 1,1 1-1,0 2 1,0 1-1,1 2 1,1 2-1,-61 36 1,55-25 17,0 1 0,2 3-1,1 1 1,1 3 0,3 0 0,-48 60 0,57-59 36,2 1-1,2 2 1,2 0 0,1 1-1,2 1 1,2 1 0,2 0-1,1 1 1,3 1 0,1 0-1,-3 57 1,9-57-190,1-1 0,3 1-1,2 0 1,1-1 0,3 0 0,1 0-1,2 0 1,2-1 0,2-1 0,1 0-1,33 61 1,-35-81 14,1 0 1,0-1-1,2-1 0,0 0 0,1-1 1,1-1-1,0-1 0,2 0 1,0-2-1,0 0 0,1-1 0,1-1 1,0-1-1,1-1 0,0-1 1,0-1-1,49 10 0,-30-11 121,1-2 0,0-2 1,0-2-1,0-1 0,0-3 0,0-1 0,0-2 0,-1-2 0,64-21 0,-27 1 198,-1-2 0,-2-5-1,-1-2 1,-2-4 0,-1-3-1,-3-2 1,107-96 0,-119 89-5,-2-2 0,-3-3 0,-2-2 0,-3-3 0,-3-1 1,-3-2-1,-2-2 0,41-101 0,-67 137-186,-1-2 0,-2 0-1,-2 0 1,8-54 0,-15 77-59,0 0 0,0 0 0,-1 0 0,0 0-1,-1-1 1,-1 1 0,1 1 0,-2-1 0,0 0 0,0 0 0,-1 1 0,0 0 0,0-1 0,-1 2-1,-1-1 1,0 0 0,0 1 0,-9-10 0,3 9-36,-1 0 1,0 0-1,0 1 1,-1 0-1,0 2 1,0-1-1,-1 2 1,0 0-1,0 1 1,0 0-1,-1 1 1,-17-2-1,-26-2-243,-112 1 0,155 6 168,-234 9-2226,53-1-3175,126-6 95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15663,'0'0'7046,"49"25"-5636,-14-19-706,5-3-511,3-1-193,-6 0-1378,-7-2-2049,-10 0-3427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1015 10730,'-70'-13'897,"14"-2"1281,23-6 577,28-3-705,23-15-1506,45-14-320,26-15 161,28-16 191,26-14-159,13-10-257,15-7-64,7-4-64,-3-8-1089,-2-4-3620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0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11371,'0'0'2979,"-50"73"-321,21-28-1088,1 2-385,-1 1 128,6-2-352,4-5-481,5-6-352,11-8-96,3-6-96,0-8-993,0-7-1601,4-6-3332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10890,'0'0'4965,"56"14"-3235,-14-11-769,4-3-257,2 0-480,1 0-192,-7 0-1345,-1-7-6470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8616,'0'0'13015,"8"-3"-12043,10-2-827,0-2 1,-1 0 0,0-1-1,0-1 1,23-16 0,85-67-352,-91 65 45,30-25-608,-81 96 556,1-17 354,-35 60 609,47-78-650,0 0 0,1 0 0,0 0 0,0 0 0,1 0 1,0 1-1,-1 18 0,3-27-106,0 0 1,1-1 0,-1 1-1,0-1 1,1 1-1,-1-1 1,0 1 0,1-1-1,-1 0 1,1 1-1,-1-1 1,1 1-1,-1-1 1,1 0 0,-1 1-1,1-1 1,-1 0-1,1 0 1,-1 1 0,1-1-1,-1 0 1,1 0-1,0 0 1,-1 0-1,1 0 1,-1 0 0,1 0-1,0 0 1,-1 0-1,1 0 1,0 0 0,-1 0-1,2-1 1,23-4-1204,3-14-2043,1-7-3143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12940,'0'0'7426,"9"9"-7362,68 63-64,-72-67 8,-1 0 1,1 0-1,-1 0 1,0 1-1,0-1 1,-1 1-1,0 0 1,0 0-1,0 1 1,3 10-1,-5-14 54,0 0 0,-1-1 0,1 1 0,-1 0 0,0 0 0,0 0 0,0 0 0,0 0 0,-1 0 0,1 0 0,-1 0 0,1 0 0,-1 0 0,0 0 0,0 0 0,0-1 0,-1 1 0,1 0 0,-1-1 0,1 1 0,-1-1 0,0 0 0,0 1 0,0-1 0,0 0 0,-3 2 0,-5 3 235,0-1-1,0 0 1,0-1-1,-18 7 1,24-10-238,0 0-1,0-1 1,0 0 0,-1 0 0,1 0 0,0 0-1,0-1 1,-1 0 0,1 0 0,-1 0 0,1 0-1,0 0 1,0-1 0,-1 0 0,-6-2 0,9 1-267,0-1 0,0 1 1,0 0-1,1 0 1,-1-1-1,1 1 0,0-1 1,0 0-1,0 1 1,0-1-1,0 0 0,1 1 1,-1-1-1,1 0 1,0 0-1,-1 0 0,1 0 1,0 1-1,1-1 1,-1 0-1,1-4 0,0-6-1860,-1-27-5347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9737,'0'0'9385,"65"3"-8296,-33-6-288,1 1-673,4-1-480,8 3-2275,6-1-4291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12524,'-9'6'2578,"-10"3"-1293,2 2-1,-1 0 1,-26 23-1,39-31-1111,1 0 0,1 1 1,-1-1-1,0 1 0,1 0 0,0 0 0,0 1 1,0-1-1,1 0 0,-1 1 0,1 0 0,0 0 0,0-1 1,1 1-1,-1 0 0,1 0 0,0 1 0,1-1 1,-1 0-1,1 0 0,0 0 0,0 0 0,2 8 0,-1-10-146,1 1-1,0-1 0,0 0 0,0 0 0,0 0 1,0 0-1,1-1 0,-1 1 0,1-1 0,0 1 1,0-1-1,0 0 0,0 0 0,0 0 0,0-1 1,0 1-1,1-1 0,-1 1 0,1-1 0,-1 0 1,1 0-1,-1-1 0,1 1 0,0-1 0,3 0 1,0 1-6,0 0 1,0-1-1,0 0 1,0 0-1,0-1 1,0 0-1,0 0 1,0-1-1,0 1 1,-1-2-1,1 1 1,7-4-1,-9 2 4,-1 1 0,0 0 0,0-1 0,0 0 0,0 0 0,-1 0-1,0 0 1,0-1 0,0 1 0,0-1 0,-1 0 0,1 1 0,-1-1-1,2-8 1,-3 10-3,-1 0-1,1 0 1,-1 1 0,0-1-1,0 0 1,0 0-1,0 0 1,0 1-1,0-1 1,-1 0 0,1 0-1,-1 1 1,0-1-1,0 0 1,0 1-1,0-1 1,0 1-1,-1-1 1,1 1 0,-1 0-1,0-1 1,0 1-1,1 0 1,-1 0-1,0 0 1,-1 0-1,1 1 1,-4-4 0,-4 0-145,1 1 0,-1-1 0,1 2 1,-1-1-1,0 1 0,0 1 0,-1 0 1,-16-2-1,16 4-1096,-1 0-1,1 0 1,0 1-1,-18 3 1,-2 6-4642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1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12043,'0'0'1767,"10"1"823,26 2 27,71-3 0,122-26 20,-69 5-1439,744-9-1059,-987 32-9588,57-4 2675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10250,'0'0'10655,"12"-5"-8867,55-32-463,112-82-1,-72 46-1837,-107 73 503,0 0 1,0 0-1,0 0 1,0 0 0,0 0-1,0 1 1,0-1-1,0 0 1,0 0-1,0 0 1,0 0-1,0 0 1,0 0-1,0 0 1,0 1-1,0-1 1,0 0-1,0 0 1,0 0 0,0 0-1,0 0 1,0 0-1,0 0 1,0 0-1,0 1 1,0-1-1,0 0 1,1 0-1,-1 0 1,0 0-1,0 0 1,0 0-1,0 0 1,0 0 0,0 0-1,0 0 1,0 0-1,1 0 1,-1 0-1,0 0 1,0 0-1,0 0 1,0 0-1,0 0 1,0 0-1,0 0 1,1 0 0,-1 0-1,0 0 1,0 0-1,-11 21-51,-18 22 151,20-31 31,0 0 0,1 1 0,1 0 0,0 0 0,0 1 0,1 0 0,1 0 0,-5 23 0,10-36-185,-1-1 1,1 0-1,0 1 0,0-1 0,0 1 1,0-1-1,0 0 0,0 1 0,0-1 0,1 1 1,-1-1-1,0 1 0,0-1 0,0 0 1,0 1-1,0-1 0,1 0 0,-1 1 1,0-1-1,0 1 0,1-1 0,-1 0 1,0 0-1,0 1 0,1-1 0,-1 0 0,0 1 1,1-1-1,-1 0 0,1 0 0,-1 0 1,0 1-1,1-1 0,-1 0 0,1 0 1,-1 0-1,0 0 0,1 0 0,-1 0 1,1 0-1,-1 0 0,0 0 0,1 0 0,-1 0 1,1 0-1,-1 0 0,1 0 0,-1 0 1,0 0-1,1 0 0,-1-1 0,1 1 1,0 0-1,13-5-5910</inkml:trace>
  <inkml:trace contextRef="#ctx0" brushRef="#br0" timeOffset="1">541 87 16111,'0'0'8841,"80"41"-10795,-48-50-1057,-2 1-3491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27 11243,'0'0'9502,"-12"-5"-8290,6 2-1083,2 0-67,0 1-1,0 0 0,0 0 0,0 0 0,0 1 1,0-1-1,0 1 0,-1 0 0,1 0 1,0 0-1,-1 1 0,1 0 0,-1 0 0,1 0 1,0 0-1,-1 1 0,1-1 0,0 1 0,-1 0 1,1 0-1,0 1 0,-6 2 0,4 0-25,1-1 0,-1 1 0,1 0 0,0 1 0,1-1 0,-1 1 0,1 0 0,0 0-1,0 0 1,0 0 0,1 1 0,0 0 0,0-1 0,0 1 0,1 0 0,0 1 0,0-1 0,0 0 0,1 0-1,0 1 1,0 8 0,1-14-26,0 0 0,0 0 1,0 0-1,0 0 0,1 0 0,-1 0 0,0 0 0,0 0 0,1 0 0,-1 0 0,1 0 0,-1 0 0,1 0 1,-1 0-1,1 0 0,0-1 0,-1 1 0,1 0 0,0 0 0,-1-1 0,1 1 0,0-1 0,0 1 1,0 0-1,0-1 0,0 0 0,1 1 0,2 1 18,0-1-1,0-1 1,-1 1 0,1-1-1,0 1 1,0-1 0,0 0-1,3-1 1,3 0 4,-1 0 1,0-1-1,0 0 0,0-1 1,0 0-1,8-4 0,-6 0-11,-1 0-1,0 0 1,-1-1-1,1 0 1,7-10-1,-13 15-6,-1-1-1,0 1 1,-1-1-1,1 0 1,0 0-1,-1 0 1,0 0-1,0 0 1,0 0-1,-1-1 1,1 1-1,-1 0 1,0-1-1,-1 0 1,1 1-1,0-6 1,-2 9-20,1 1 0,0-1 0,-1 0 0,1 1 0,-1-1 0,1 0 0,-1 1 0,1-1 0,-1 1 0,1-1 0,-1 1 0,1-1 0,-1 1 0,0 0 0,1-1 0,-1 1 0,0 0 0,0-1 0,1 1 0,-1 0 0,0 0 0,1-1 0,-1 1 0,0 0 0,0 0 0,1 0 0,-1 0 0,0 0 0,0 0 0,1 0 0,-1 1 0,0-1 0,0 0 0,1 0 0,-1 0 0,0 1 0,0-1 0,1 0 0,-1 1 0,1-1 0,-2 2 0,-30 15-703,28-13 447,0 0 1,1 1 0,0 0-1,-1 0 1,2 0-1,-1 0 1,-3 10-1,1 14-3017,11-4-3783,6-14-967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14798,'0'0'5093,"-42"55"-3203,27-31-705,3 0-320,4-2-449,7-2-288,1-5-96,0-6-352,9-5-1154,3-4-1024,4-7-2595,0-16-6246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11659,'0'0'9673,"-10"4"-8851,6-3-716,-41 19 587,43-19-545,0 0 1,0 1 0,0 0-1,0-1 1,0 1-1,0 0 1,0 0 0,1 0-1,-1 0 1,1 0-1,-1 0 1,1 0 0,0 1-1,0-1 1,0 1 0,0-1-1,0 0 1,1 1-1,-1 0 1,1-1 0,-1 4-1,2-5-121,0 0 0,0 0 0,0-1 0,0 1 1,0 0-1,0-1 0,0 1 0,0-1 0,0 1 0,0-1 0,0 1 0,0-1 0,0 0 0,0 0 0,0 1 0,0-1 1,0 0-1,0 0 0,1 0 0,-1 0 0,0 0 0,2-1 0,31-1 12,13-10-685,-38 9 155,1 0 0,-1 1 0,1 0 0,16-1-1,-26 6 537,0-1-1,0 0 1,-1 1-1,1-1 0,-1 1 1,1-1-1,-1 0 0,0 1 1,0-1-1,0 0 0,0 0 1,-2 3-1,-1 4 161,1 0 0,-1 0 0,1 0 1,1 0-1,0 1 0,0 0 0,1-1 0,0 1 0,0 0 1,1 0-1,1-1 0,0 1 0,4 18 0,-5-27-157,0 0 0,0 0 0,0 0 0,0-1 0,0 1 0,0 0 0,0 0 0,0-1-1,-1 1 1,1 0 0,0 0 0,0 0 0,-1-1 0,1 1 0,0 0 0,-1-1 0,1 1 0,-1 0 0,1-1 0,-1 1 0,1-1 0,-1 1-1,1 0 1,-1-1 0,0 1 0,-1 0 0,-26 8 1301,-40-7 566,57-2-1770,11 1-170,-1-1-1,0 0 1,1 0-1,-1 0 1,1 0-1,-1 1 1,0-1 0,1 0-1,-1 0 1,0 0-1,1 0 1,-1 0-1,0-1 1,1 1-1,-1 0 1,1 0-1,-1 0 1,0 0 0,1-1-1,-1 1 1,1 0-1,-1-1 1,1 1-1,-1 0 1,1-1-1,-1 1 1,1-1-1,-1 1 1,1-1 0,-1 1-1,1-1 1,0 1-1,-1-1 1,1 1-1,0-1 1,-1 1-1,1-1 1,0 0-1,0 1 1,0-1 0,0 0-1,-1 1 1,1-1-1,0 1 1,0-1-1,0 0 1,0 1-1,0-1 1,1 0-1,-1 0 1,1-2-778,0 0 0,1 1 0,-1-1 0,1 1 0,0-1-1,0 1 1,0 0 0,0 0 0,0-1 0,3-1 0,17-12-8315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10570,'0'0'8232,"-2"12"-7122,-6 14-741,0 0-1,-2 0 0,0-1 1,-2 0-1,-1-1 0,-1 0 1,-22 28-1,42-78 102,2 6-959,2 0 0,0 1 0,2 0 0,0 0 1,0 2-1,17-18 0,-29 34 463,1 0 0,0 0 1,-1 1-1,1-1 0,0 0 0,0 0 1,-1 0-1,1 1 0,0-1 0,0 0 1,0 1-1,0-1 0,0 1 0,0-1 1,0 1-1,0-1 0,0 1 0,0 0 1,0 0-1,1-1 0,-1 1 0,0 0 1,0 0-1,0 0 0,0 0 0,2 1 1,-2 0 2,0 0 1,0 0-1,0 0 0,0 0 1,-1 0-1,1 0 1,0 1-1,-1-1 1,1 0-1,-1 0 0,0 1 1,1-1-1,-1 0 1,0 1-1,0-1 1,0 1-1,0 1 0,0 11 57,0-1 0,-1 0 0,-4 16 0,-15 26 747,16-46-453,0 0-1,1 0 1,0 0 0,0 0-1,1 0 1,-2 18 0,4-27-238,-2-23 263,0 19-376,0 0 0,-1 0 1,0 0-1,0 0 1,0 1-1,0-1 1,-1 1-1,0-1 0,1 1 1,-1 1-1,0-1 1,0 0-1,-1 1 1,1 0-1,-6-2 0,-70-25-123,39 24 121,27 5-2,25 3 15,20 1 2,0-2-1,0-1 0,0-1 1,43-6-1,6-9-5044,-54 7-1346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13869,'0'0'3299,"77"11"-1505,-33-10-1057,7-1-257,4 0-320,1 0-160,-4 0-1025,-11-5-2914,-12-3-3685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9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9385,'0'0'8936,"75"27"-8071,-23-27-513,6 0-255,3 0-290,-5 0-3554,4 0-5830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997 259 3683,'9'-2'3177,"-7"2"-3144,21-5 1218,0-1-1,0 0 0,28-13 1,-46 17-1102,0 0-1,0 0 1,0 0 0,-1-1 0,1 0-1,-1 0 1,0 0 0,1 0 0,-2-1 0,1 0-1,0 1 1,-1-2 0,1 1 0,-1 0-1,0 0 1,-1-1 0,1 0 0,-1 0-1,0 1 1,0-1 0,0 0 0,-1-1 0,2-4-1,-3 7-126,-1 1 0,1-1-1,0 0 1,-1 1 0,1-1 0,-1 0-1,0 1 1,0-1 0,0 1 0,0-1-1,-1 1 1,1 0 0,0 0-1,-1-1 1,0 1 0,0 0 0,1 0-1,-1 0 1,0 1 0,0-1 0,-1 0-1,1 1 1,-5-3 0,-5-2 0,0 0-1,0 1 1,-21-6 0,-11-1 26,0 2-1,-1 3 1,-64-4 0,-138 12-58,199 5 92,0 1-1,1 3 1,0 1-1,1 3 0,0 2 1,1 1-1,-80 45 1,110-53-75,1 0 0,0 0 0,0 2 0,1-1 0,1 2 0,0 0 0,0 0 0,-18 27 0,26-34 16,1 1 0,-1-1 0,1 1 0,1 0 0,-1 0 0,1 0 0,0 0 0,1 0 0,-1 0 0,1 1 0,0-1 0,1 1 0,0-1-1,0 0 1,0 1 0,0-1 0,1 1 0,0-1 0,1 0 0,0 0 0,0 0 0,0 0 0,0 0 0,1 0 0,0 0 0,5 6 0,2 2 1,1-2 0,1 1 0,0-1-1,1-1 1,0 0 0,1-1 0,0-1 0,0 0 0,1-1 0,0 0 0,1-1-1,-1-1 1,29 7 0,9 0 130,0-2 0,0-2 0,55 1 0,312-1 1930,-344-13-1860,1-3 0,0-4-1,107-29 1,-153 31-94,-1-2 1,0 0-1,0-2 1,-2-1-1,37-25 0,-55 33-94,0-1 0,0-1 0,-1 0-1,0 0 1,-1-1 0,0 0 0,0 0-1,-1-1 1,0 0 0,0 0-1,-2 0 1,1-1 0,-1 0 0,-1 0-1,0-1 1,0 1 0,2-15-1,-6 21-22,1 1 0,-1-1-1,0 0 1,0 0-1,-1 0 1,1 0-1,-1 1 1,0-1 0,0 0-1,-1 1 1,0-1-1,1 1 1,-2-1 0,1 1-1,0 0 1,-1 0-1,0 0 1,0 0-1,0 0 1,0 1 0,0-1-1,-1 1 1,0 0-1,0 0 1,0 0-1,0 0 1,0 1 0,0 0-1,-1 0 1,-4-2-1,-11-3-8,-1 0-1,0 1 1,0 1-1,0 1 1,-30-2-1,-14 1-254,0 3 0,-123 13 0,-21 27-7339,160-27 1034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4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6182,'0'0'19538,"9"0"-18369,186-1 440,-63-1-5497,-131 2 3705,0 0 1,-1-1-1,1 1 0,0 0 1,0 0-1,0 0 1,-1 0-1,1 0 0,0 0 1,0 0-1,-1 0 0,1 0 1,0 1-1,0-1 1,0 0-1,-1 0 0,1 1 1,0-1-1,-1 0 0,1 1 1,0-1-1,-1 1 1,1-1-1,0 1 0,-1-1 1,1 1-1,-1 0 0,1-1 1,-1 1-1,1-1 1,-1 1-1,1 0 0,-1 0 1,0-1-1,0 1 0,1 0 1,-1 1-1,0 0-208,-1-1-1,1 1 0,-1 0 1,0-1-1,0 1 1,1 0-1,-1-1 0,0 1 1,0-1-1,-1 0 1,1 1-1,0-1 0,0 0 1,-1 0-1,1 1 1,-3 0-1,-25 17-5016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4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10442,'0'0'14189,"61"7"-13260,-21-7-609,9 0-255,-2-5-514,0-3-2113,-9-3-2563,-5-7-7911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7079,'0'-2'599,"0"0"1,1 0-1,-1 1 1,0-1 0,1 0-1,-1 1 1,1-1-1,-1 0 1,1 1 0,0-1-1,0 1 1,0-1-1,0 1 1,2-3 0,22-15 3188,40-4-2102,-56 20-1073,14-3-411,-1 1 0,2 0 0,-1 2 0,0 1-1,24 0 1,-46 2-200,0 0-1,-1 0 0,1 0 0,0 0 1,-1 0-1,1 0 0,0 0 0,-1 0 0,1 0 1,0 0-1,-1 1 0,1-1 0,0 0 1,-1 0-1,1 1 0,0-1 0,-1 0 0,1 1 1,-1-1-1,1 1 0,-1-1 0,1 1 1,-1-1-1,1 1 0,-1-1 0,1 1 1,-1-1-1,0 1 0,1 0 0,-1-1 0,0 1 1,1-1-1,-1 1 0,0 0 0,0-1 1,0 1-1,0 0 0,0 0 0,0-1 0,0 1 1,0 0-1,0-1 0,0 1 0,0 0 1,0-1-1,0 1 0,0 0 0,-1-1 0,1 1 1,0 0-1,-1-1 0,1 1 0,0-1 1,-1 1-1,1 0 0,0-1 0,-1 1 0,1-1 1,-1 1-1,0 0 0,-30 34 138,-20-5 83,-9 7 346,63-34-563,-1-1-1,1 0 1,-1 0 0,1-1-1,0 1 1,0-1 0,0 1-1,0-1 1,0 0 0,0 0-1,0 0 1,5 0 0,5 4-7,-10-4-13,0 0 0,-1 0 1,1 0-1,-1 0 1,0 1-1,1-1 0,-1 1 1,0-1-1,0 1 0,0 0 1,0 0-1,0 0 0,-1 0 1,1 0-1,0 0 0,-1 1 1,0-1-1,1 0 0,-1 1 1,0-1-1,0 1 0,0-1 1,-1 1-1,1 0 0,-1-1 1,1 1-1,-1 0 1,0 0-1,0 2 0,-1-1 53,0 0 0,0 0 0,-1 0 0,1 0 0,-1-1 0,0 1 0,0-1 0,0 1 0,0-1 0,-1 0 1,1 0-1,-1 0 0,0 0 0,0 0 0,0 0 0,0-1 0,-1 0 0,-5 4 0,1-1 246,0-1 0,-1 0 0,0 0 0,1-1 0,-1 0 0,0 0 0,-1-1 0,1 0 0,0-1 0,-1 0 1,1 0-1,0-1 0,-12-1 0,21 1-291,0 0 1,0 0 0,0 0-1,-1 0 1,1 0-1,0 0 1,0-1-1,-1 1 1,1 0 0,0 0-1,0 0 1,-1 0-1,1 0 1,0 0 0,0 0-1,0 0 1,-1-1-1,1 1 1,0 0-1,0 0 1,0 0 0,0 0-1,-1-1 1,1 1-1,0 0 1,0 0 0,0 0-1,0-1 1,0 1-1,0 0 1,0 0-1,0-1 1,0 1 0,0 0-1,0 0 1,0-1-1,0 1 1,0 0 0,0 0-1,0-1 1,0 1-1,8-11-857,12-5-1253,44-13-5261,-23 11 556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31 17809,'0'0'1553,"-9"0"38,1-1-1269,0 1-1,0 1 1,0-1 0,0 1-1,0 1 1,0 0-1,0 0 1,-8 3 0,13-3-236,-1-1 0,1 1 0,-1 0 0,1 0 0,-1 0 0,1 0 0,0 1 0,0-1 0,0 1 1,1 0-1,-1 0 0,1 0 0,-1 0 0,1 0 0,0 0 0,0 1 0,0-1 0,1 1 0,-1-1 0,1 1 1,-2 8-1,3-11-69,-1 1 1,1 0-1,0-1 1,0 1-1,0 0 0,0-1 1,0 1-1,0 0 1,0 0-1,1-1 1,-1 1-1,0 0 1,1-1-1,0 1 1,-1-1-1,1 1 1,0-1-1,0 1 1,0-1-1,0 1 0,0-1 1,0 0-1,0 1 1,0-1-1,1 0 1,1 1-1,0 0 33,1 0 0,0 0 0,0-1 0,0 0-1,0 1 1,0-1 0,0-1 0,0 1 0,0-1 0,0 1-1,5-1 1,-1 0 2,0-1 0,0 1 0,-1-2 0,1 1 0,0-1 0,0 0 0,-1 0 0,1-1 0,-1 0 0,1 0 0,-1-1 0,8-5 0,-12 5-6,0 1 0,0-1 0,-1 1 0,1-1 0,-1 0 0,0 0 0,0 0 0,0 0-1,-1 0 1,1 0 0,-1-1 0,0 1 0,0 0 0,-1-1 0,1 1 0,-1-1 0,0-8 0,0 11-104,-1 0 0,1 0 1,0-1-1,-1 1 0,1 0 1,-1 0-1,0-1 1,0 1-1,1 0 0,-2 0 1,1 0-1,0 0 1,0 0-1,-1 0 0,1 0 1,-1 1-1,1-1 0,-1 0 1,0 1-1,1-1 1,-1 1-1,0 0 0,0 0 1,0-1-1,0 1 0,0 0 1,-1 1-1,1-1 1,0 0-1,0 1 0,-1-1 1,1 1-1,0 0 1,-5 0-1,11 3-6085,21 11 232,0-6-741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12460,'0'0'10378,"-13"58"-9321,5-35-481,1 0-416,5-2-160,2-2-576,0-1-1602,0-6-1185,0-6-2051</inkml:trace>
  <inkml:trace contextRef="#ctx0" brushRef="#br0" timeOffset="1">1 72 10154,'0'0'9769,"51"-20"-9545,-22 18-160,5 2-320,4 0-1442,3 0-2273,-1 0 735,1 0-5700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16 8584,'0'0'9428,"-10"-1"-7827,4 0-1398,-1 0-1,1 1 0,0 0 0,-1 0 1,1 1-1,0 0 0,-1 0 1,1 0-1,0 1 0,0 0 0,0 0 1,0 0-1,1 1 0,-1 0 1,0 0-1,1 0 0,0 1 1,-9 8-1,9-7-16,1-1 0,0 1 0,0 0 0,0 1 0,0-1 0,1 1 0,0-1 1,0 1-1,-2 9 0,4-14-167,1 1-1,-1-1 1,1 1 0,0-1 0,0 1 0,-1-1 0,1 1 0,0-1 0,0 1 0,1-1 0,-1 1 0,0-1 0,0 0-1,1 1 1,-1-1 0,1 1 0,-1-1 0,1 0 0,-1 1 0,1-1 0,0 0 0,0 1 0,0-1 0,0 0-1,0 0 1,0 0 0,0 0 0,0 0 0,0 0 0,0 0 0,1 0 0,-1-1 0,0 1 0,0 0 0,1-1 0,-1 1-1,1-1 1,-1 1 0,1-1 0,-1 0 0,0 1 0,1-1 0,-1 0 0,3 0 0,2 0 10,-1 1 0,1-1 1,-1 0-1,1 0 1,-1 0-1,1-1 0,-1 0 1,1 0-1,-1 0 0,0-1 1,1 1-1,-1-1 0,0-1 1,0 1-1,-1-1 1,1 0-1,0 0 0,-1 0 1,0 0-1,1-1 0,-1 0 1,-1 0-1,1 0 0,-1 0 1,1-1-1,-1 1 0,0-1 1,-1 0-1,1 0 1,-1 0-1,0 0 0,-1 0 1,1-1-1,-1 1 0,0 0 1,0-1-1,0 1 0,-1-1 1,0-9-1,0 14-26,0 0 0,0 0 0,0 0 0,0 0 0,-1 0 0,1 0 0,0 0 0,0 0 0,-1 0 0,1 0 0,0 0-1,-1 0 1,1 0 0,-1 0 0,1 0 0,-1 0 0,0 0 0,1 1 0,-1-1 0,0 0 0,0 1 0,1-1 0,-1 0 0,0 1 0,0-1 0,0 1 0,0-1-1,0 1 1,0-1 0,0 1 0,0 0 0,0 0 0,0-1 0,0 1 0,0 0 0,0 0 0,0 0 0,0 0 0,0 0 0,0 0 0,0 0 0,0 1 0,0-1-1,-1 1 1,-1-1-9,0 1 0,0 0 0,0 0 0,0 0 1,0 0-1,1 0 0,-1 1 0,0-1 0,1 1 0,-1 0 0,1 0 0,0 0 0,0 0 0,-4 4 0,4-2-114,0 0 0,1 0 0,-1 0-1,1 1 1,0-1 0,0 0 0,-1 9 0,5 9-3467,-3-21 3158,0 0-1,1 0 1,-1 0 0,0-1-1,1 1 1,-1 0 0,1 0-1,-1 0 1,1-1 0,0 1-1,-1 0 1,1-1 0,0 1-1,-1-1 1,1 1 0,0-1-1,0 1 1,0 0 0,13 2-8006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10250,'0'0'9192,"-15"50"-6437,7-28-641,1 1-673,4-1-736,0 0-481,3-3-160,0-2-224,0-3-1025,6-5-1121,4-9-1185,3 0-3908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7847,'0'0'7752,"-18"78"-6023,10-39-608,2 4-192,5 2-96,1-5-288,0-7-289,8-10-32,7-8-96,2-9 128,2-6 33,1-12-129,0-9-160,-3-5-1538,-6-7-1633,-10-4-3235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 15855,'0'0'7548,"-6"-4"-7441,3 3 24,0-1 0,-1 1 0,0 0 0,1 0 0,-1 0-1,1 0 1,-1 1 0,-6-1 0,9 1-66,0 0 0,0 0 0,-1 0 0,1 0 0,0 1 0,0-1 0,0 0-1,0 1 1,-1-1 0,1 1 0,0-1 0,0 1 0,0-1 0,0 1 0,0 0 0,0-1 0,0 1 0,0 0 0,1 0 0,-1 0 0,0-1 0,0 1-1,1 0 1,-1 0 0,0 0 0,1 0 0,-1 1 0,1-1 0,0 0 0,-1 0 0,1 0 0,0 0 0,-1 0 0,1 1 0,0-1 0,0 0 0,0 0 0,0 3-1,4-3-15,-1 0 0,1 0 0,0 0 0,-1 0 0,1-1 0,0 1 0,-1-1 0,1 0 0,0 0 0,-1 0 0,5-1 0,-2 1-1,-2 0-94,0 0 0,1 0 1,-1-1-1,0 0 0,0 1 1,1-1-1,-1-1 1,0 1-1,0-1 0,0 1 1,0-1-1,-1 0 0,1-1 1,0 1-1,-1 0 0,0-1 1,1 0-1,-1 0 0,4-5 1,-39 41-1471,29-30 1561,1 0 1,0 0 0,0 0 0,0 0-1,0 0 1,1 1 0,-1-1-1,1 1 1,0-1 0,0 1-1,0-1 1,1 1 0,-1 0-1,1 0 1,0-1 0,0 1 0,0 0-1,1 3 1,0-4-39,0-1-1,0 0 1,1 0-1,-1 0 1,0 0-1,1 0 1,0 0-1,-1 0 1,1-1-1,0 1 1,0-1 0,0 1-1,0-1 1,0 1-1,0-1 1,0 0-1,0 0 1,1 0-1,-1-1 1,0 1 0,1 0-1,-1-1 1,0 1-1,1-1 1,-1 0-1,1 0 1,3 0-1,-5 0-5,-1 0-1,1 0 0,-1 0 0,1 0 0,-1 0 1,0 0-1,1 0 0,-1 0 0,1 0 0,-1 0 0,1 0 1,-1 0-1,1 0 0,-1 1 0,0-1 0,1 0 1,-1 0-1,1 1 0,-1-1 0,0 0 0,1 1 1,-1-1-1,0 0 0,1 1 0,-1-1 0,0 0 0,0 1 1,1-1-1,-1 0 0,0 1 0,0-1 0,0 1 1,0-1-1,1 1 0,-1 0 0,-7 18 531,-22 17 850,28-36-1330,-6 7 232,0-2 0,0 1 0,0-1 0,-1 0 0,0-1 0,0 1 0,0-2 0,-1 1 0,-9 2 0,16-5-290,-1 0 0,1 0 0,-1 0 1,1 0-1,-1-1 0,0 1 0,1-1 1,-1 0-1,0 0 0,1 0 0,-1 0 1,0 0-1,1 0 0,-1-1 0,0 1 1,1-1-1,-1 0 0,1 0 0,-1 0 1,1 0-1,-1 0 0,1-1 0,0 1 1,0-1-1,-1 1 0,1-1 0,0 0 1,0 0-1,1 0 0,-1 0 0,0 0 1,1 0-1,-3-4 0,4 6-285,0-1 1,0 0-1,-1 0 0,1 0 1,0 0-1,0 0 0,0 0 1,0 1-1,0-1 0,0 0 1,0 0-1,0 0 0,1 0 1,-1 0-1,0 1 0,0-1 1,1 0-1,-1 0 0,0 0 1,1 1-1,-1-1 0,1 0 1,-1 0-1,1 1 0,-1-1 1,1 0-1,0 1 0,-1-1 1,1 1-1,0-1 0,-1 1 1,2-1-1,13-11-9376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19282,'0'0'1580,"-2"9"-106,-3 14-550,0-1 242,1 0-1,-2 32 0,6-53-1158,0 1 0,0-1 0,1 1 1,-1-1-1,0 0 0,0 1 0,1-1 0,-1 0 0,1 1 1,-1-1-1,1 0 0,-1 0 0,1 0 0,0 1 0,0-1 1,0 0-1,-1 0 0,1 0 0,0 0 0,0 0 0,0 0 1,1-1-1,-1 1 0,0 0 0,0 0 0,2 0 0,1 0 14,0 0-1,0 1 0,0-2 1,0 1-1,0 0 0,0-1 0,1 0 1,7 0-1,0-2-175,-1 1 0,0-2-1,1 1 1,-1-1 0,21-10 0,-23 8-940,0 0 1,0-1 0,0 0-1,-1-1 1,0 1 0,0-2-1,-1 1 1,0-1-1,0 0 1,-1-1 0,10-16-1,-27 48 3798,-1 0-1,-27 39 0,28-49-2316,2 1-1,0-1 1,0 2-1,2-1 1,0 2-1,0-1 1,1 0-1,1 1 1,1 0 0,-3 19-1,10-14-2453,9-14-6071,3-6-6558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17040,'0'0'7848,"-4"51"-6535,1-28-512,3 0-577,0 0-192,0-1 0,6-2-160,2-1-1154,-1-4-1344,-1-5-961,-6-5-2787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3331,'0'0'17264,"66"-16"-16463,-26 16-448,4 0-289,0 0-865,-2 0-2947,-6 0-6565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13965,'0'1'158,"0"0"0,0 0-1,1 0 1,-1 0 0,0-1-1,1 1 1,-1 0 0,1 0 0,-1-1-1,1 1 1,-1 0 0,1-1-1,0 1 1,-1-1 0,1 1-1,0-1 1,-1 1 0,1-1 0,0 1-1,0-1 1,-1 0 0,1 1-1,0-1 1,0 0 0,0 0-1,0 1 1,-1-1 0,1 0 0,0 0-1,0 0 1,1 0 0,38 0 752,-27-1-327,121-4-258,-133 5-334,0 1-1,0-1 0,0 0 1,0 1-1,-1-1 0,1 1 1,0-1-1,0 1 0,-1-1 1,1 1-1,0 0 1,0-1-1,-1 1 0,1 0 1,-1 0-1,1 0 0,-1-1 1,1 1-1,-1 0 0,0 0 1,1 0-1,-1 0 0,0 0 1,1 0-1,-1 0 0,0-1 1,0 1-1,0 0 0,0 0 1,0 0-1,0 0 0,0 0 1,0 0-1,-1 0 0,1 0 1,0 0-1,-1 0 0,1 1 1,-12 39 129,-3-10 253,-26 37-1,27-47-208,2 1 0,0 0 0,1 0-1,-11 32 1,22-53-1002,0-10-5437,0-8 1270,0-6-2773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11435,'0'0'9705,"73"29"-9577,-35-29-64,7 0-833,5 0-1825,0-12-3396,4-1-3715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15727,'-9'1'1228,"-3"1"-789,1 1 0,0 0 0,0 0 1,0 2-1,0-1 0,0 1 0,1 1 1,0 0-1,-15 11 0,20-14-330,1 0 0,-1 0 0,1 1 0,0 0 0,0 0 0,0 0 0,0 0 0,1 1 0,0-1 1,0 1-1,0 0 0,0 0 0,1 0 0,0 0 0,0 0 0,0 0 0,1 1 0,-1-1 0,1 1 0,1-1 0,-1 1 0,1 0 0,1 10 0,0-13-80,0-1 0,0 0 0,0 1 1,1-1-1,-1 0 0,1 0 0,-1 0 0,1 0 0,0 0 0,0 0 0,0 0 1,0-1-1,0 1 0,0-1 0,1 0 0,-1 1 0,0-1 0,1 0 1,-1 0-1,1 0 0,-1-1 0,1 1 0,-1-1 0,1 1 0,0-1 0,3 0 1,8 1 172,1 0 0,-1-1 1,20-2-1,-28 1-168,0 0 0,-1-1 0,1 1 0,-1-1-1,0 0 1,1 0 0,-1-1 0,0 0 0,-1 0 0,1 0-1,0 0 1,-1-1 0,0 0 0,1 0 0,-2 0 0,1 0-1,0-1 1,-1 1 0,0-1 0,4-8 0,-6 10-70,1 1 1,-1-1 0,0 0-1,0 0 1,-1 0 0,1 0-1,-1 0 1,1 0 0,-1 0-1,0-1 1,0 1 0,0 0-1,-1 0 1,1 0 0,-1 0-1,0 0 1,1 0 0,-1 0-1,-1 0 1,1 1 0,0-1-1,-1 0 1,1 0 0,-1 1 0,0-1-1,0 1 1,0 0 0,0 0-1,0-1 1,-1 1 0,1 0-1,-1 1 1,1-1 0,-1 0-1,1 1 1,-1 0 0,0-1-1,-5-1 1,-2 0-969,1 1-1,0-1 1,-1 1 0,0 1-1,1 0 1,-1 0 0,-12 1 0,-3 0-5253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5830,'7'-1'10089,"-4"1"-7975,-1 0-961,-1 8-192,-1 10-577,0 5 353,0 4-160,0 1-385,0 1-128,0-5-32,3-4-32,2-2 64,-5-5-352,3-4-481,-3-3-800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14382,'0'0'6918,"51"-3"-5669,-23-2-512,4 1-641,4-3-64,2 0-640,0-2-1570,-2 0-2307,-6-1-3042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 15022,'0'0'3006,"-10"3"-1565,-27 11-386,15 1-111,21-14-906,1-1 1,-1 1-1,1-1 0,-1 1 0,1 0 0,0-1 0,-1 1 1,1 0-1,0-1 0,-1 1 0,1 0 0,0-1 0,0 1 1,0 0-1,0-1 0,0 1 0,0 0 0,0-1 1,0 1-1,0 0 0,0 0 0,0-1 0,0 1 0,0 0 1,0-1-1,1 1 0,-1 0 0,0-1 0,1 2 0,3 0-18,0 0 0,0 0-1,0 0 1,0 0-1,0-1 1,0 0-1,0 0 1,1 0-1,-1 0 1,1 0-1,-1-1 1,6 0 0,4 1 3,2 2-179,1 0-1,-1 0 1,30 12-1,-43-14 141,0 0-1,-1 0 1,1 0 0,-1 0 0,0 0-1,1 0 1,-1 1 0,0-1-1,0 1 1,0-1 0,0 1 0,0 0-1,0 0 1,0 0 0,0 0-1,-1 0 1,1 1 0,-1-1 0,0 0-1,0 1 1,0-1 0,0 1-1,0-1 1,0 1 0,-1-1 0,1 1-1,-1 0 1,0-1 0,1 1-1,-1 0 1,0-1 0,-1 1 0,0 3-1,0-4 60,0 0 0,0 0 0,0 0 0,0-1 0,-1 1 0,1-1 0,-1 1 0,1-1 0,-1 1 0,1-1 0,-1 0 1,0 0-1,0 0 0,0 0 0,0 0 0,0 0 0,0 0 0,0 0 0,-2 0 0,-43 10 440,42-11-460,-5 2-7,1 0 1,-1-1-1,1-1 0,-1 1 1,-18-3-1,25 1-322,0 1 0,-1-1 0,1 0 1,0 0-1,0-1 0,0 1 0,0-1 0,0 1 0,0-1 0,0 0 0,1 0 0,-1 0 0,1 0 0,-1-1 0,1 1 0,0-1 1,0 1-1,0-1 0,0 0 0,-1-3 0,-9-22-6068</inkml:trace>
  <inkml:trace contextRef="#ctx0" brushRef="#br0" timeOffset="1">1 22 10090,'0'0'9320,"71"-12"-8359,-40 12-320,4-1-513,7 1-128,2-3-1602,3 1-3266,-2-2-7176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15855,'0'0'3972,"63"5"-4613,-38-18-3715,-2-5-5381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11179,'0'0'5920,"-9"4"-3828,-3 2-1653,2 0-1,-1 1 1,1 0-1,0 1 1,-10 9-1,18-15-349,-1 0 1,1 1-1,-1-1 0,1 1 0,0-1 0,0 1 0,0 0 0,0 0 0,0 0 1,1 0-1,0 0 0,-1 0 0,1 0 0,0 0 0,0 1 0,1-1 1,-1 0-1,1 1 0,-1-1 0,1 1 0,0-1 0,0 0 0,1 1 0,-1-1 1,1 1-1,0-1 0,0 0 0,1 5 0,0-6-63,1 1 0,-1-1 0,0 0-1,1 0 1,-1 0 0,1 0 0,0-1 0,0 1-1,-1-1 1,1 0 0,0 1 0,0-1 0,0-1 0,1 1-1,-1 0 1,0-1 0,0 1 0,0-1 0,5 0-1,-1 0 50,-1 0-1,1 0 0,-1 0 1,1-1-1,-1 0 1,0 0-1,1-1 0,-1 1 1,7-4-1,-10 3-46,1-1 0,-1 1 0,1-1 0,-1 1 0,0-1 0,0 0 1,0-1-1,-1 1 0,1 0 0,-1-1 0,0 1 0,0-1 0,0 0 0,0 0 0,-1 0 0,1 0 0,0-5 1,-1 7-49,-1 0 0,0 0 0,0 0 0,0 0 1,0 0-1,0 0 0,0 0 0,0 0 1,0 0-1,-1 0 0,1 0 0,-1 0 1,0 0-1,1 0 0,-1 1 0,0-1 1,0 0-1,0 0 0,0 1 0,-1-1 0,1 1 1,0-1-1,-1 1 0,1-1 0,-1 1 1,1 0-1,-1 0 0,1 0 0,-1 0 1,0 0-1,0 0 0,0 0 0,1 1 0,-1-1 1,0 0-1,0 1 0,-3-1 0,-40-4-2213,16 8-4315,22 1-2116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3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17681,'0'0'1697,"57"4"-351,-22-4-546,6 0-63,8 0-385,1 0-320,-1 0-64,-4 0-896,-12 0-1315,-12 0-2401,-15 4-2723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09:54:0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11243,'0'0'6085,"77"4"-5220,-27-6-288,4-3-417,5-2-544,-5-3-4389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4004,'-56'10'-321,"7"-1"3845,7 0-2275,10-1 320,10 0-159,14-3 191,8-3-351,18-2-1,22 0 480,18 0-832,18-2-288,15-6-161,12 3-320,7 1-64,5 0-896,5 2-2724,-1-2-1184,3-4-3588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8360,'0'0'6086,"66"-20"-5286,-24 20 1,8 0-288,6 1-353,3 5-96,5-2-32,0 0-288,5-4-1570,2 0-2530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9033,'0'0'7014,"87"6"-5957,-7 1-672,21 1-289,18-4-1057,9-4-3363,0-5-5574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2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73 5317,'-40'40'908,"3"1"-1,1 2 1,-36 57-1,62-85-622,2-1-1,0 1 0,0 1 1,2-1-1,0 1 0,1 1 1,0-1-1,1 1 0,1-1 1,1 1-1,0 0 0,2 0 1,-1 0-1,5 34 1,-2-43-239,0-1 0,0 1 1,1-1-1,-1 1 1,2-1-1,-1 0 0,1 0 1,0 0-1,0-1 1,1 1-1,0-1 1,11 11-1,-7-9 55,1-1 0,0 0-1,0 0 1,1-1 0,0 0 0,0-1 0,19 7 0,-1-4 356,0-1 0,1-2 0,0-1 0,0-1 1,60-2-1,-75-2-297,0 0 1,0-2 0,0 0-1,0 0 1,0-1 0,-1-1-1,0-1 1,0 0 0,0-1-1,-1 0 1,0-1 0,0 0-1,-1-1 1,0-1 0,0 0-1,-1 0 1,15-19 0,-14 13 76,0-1 1,-1 0-1,0-1 1,-2 0-1,0 0 1,-1-1-1,-1 0 0,-1 0 1,0-1-1,-2 0 1,0 0-1,2-35 1,-5 35-147,-1 1 1,-1-1-1,-1 1 1,0-1-1,-2 1 1,0 0-1,-1 0 1,-1 0-1,-10-22 1,12 32-106,-1 0 1,0 0-1,-1 0 1,0 1-1,-1 0 1,1 0 0,-1 1-1,-1 0 1,0 0-1,0 0 1,0 1-1,0 1 1,-1-1-1,0 1 1,-1 1 0,1 0-1,-1 0 1,1 0-1,-15-2 1,6 3-23,0 1 0,0 1 0,-1 0 0,1 1 0,0 1 0,0 1 0,0 0 0,0 2 0,0 0-1,0 0 1,1 2 0,0 0 0,0 2 0,-25 13 0,24-10-791,1 0 0,0 2 0,0-1-1,-16 18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5483 638 8680,'0'0'3235,"-9"-2"-3886,-11-6 877,1-1 0,0 0 0,-33-23 0,25 15 434,-1 1-218,0 2-1,-1 1 0,-54-17 1,-99-15 208,51 15 596,-318-94 1407,17-22-2450,399 134-171,-18-3-40,-1 2-1,0 2 0,0 3 1,-1 2-1,-54 1 0,5-1-3,-158-17 4,-445-20-112,116 69 273,473-13-151,1 6-1,0 5 1,-115 41 0,188-52-5,-315 122 4,306-112-12,2 3 0,1 1-1,2 3 1,-84 69 0,49-20 64,2 3 0,-118 163 1,170-204-24,1 0 0,2 2 0,3 1 0,1 1 0,-19 64 0,-44 242 3,74-305-31,3 0 0,1 1-1,2 70 1,5-96 1,0 0 0,1 0-1,1 0 1,1-1 0,1 0 0,1 0 0,1 0-1,0-1 1,1 0 0,14 20 0,-1-6 5,1-1 0,2-1 1,1-1-1,1-1 0,2-2 1,0-1-1,2-1 0,1-1 1,1-2-1,1-1 0,1-2 1,0-2-1,1-1 0,1-1 1,54 13-1,531 94 128,-438-92-117,26 3-35,409 8 0,-63-55-20,-28-1-83,-210 5 30,0-13 0,393-82 0,-644 92 51,340-81 308,-361 80-238,-1-3 0,0-2-1,-1-2 1,-2-1 0,0-2-1,62-49 1,-70 45-27,-2-1 0,-1-1 0,-1-2-1,50-70 1,-65 78 7,-1 0 1,-1-1-1,-1 0 0,-1-1 0,-1-1 0,-1 1 0,-2-2 0,7-48 0,-8 29 207,-3 1-1,-1-1 0,-10-91 0,4 112-208,-1 0 0,-2 0 0,0 1-1,-1 0 1,-2 1 0,-1-1 0,0 2 0,-24-35-1,-9-1 5,-3 3 0,-65-61 0,-63-74-203,157 168-425,1-1-1,2 0 1,0-1 0,2-1 0,1 0 0,-17-52-1,13 6-4008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0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34 3171,'-37'-6'-436,"-28"-5"66,-112-6 0,156 17 474,0 1 1,0 0-1,0 2 0,0 0 0,0 2 1,0 0-1,1 1 0,0 1 0,-29 15 1,-10 12-25,1 3 1,2 2 0,2 3 0,-68 68 0,38-25 197,-120 161 0,166-194 260,2 2 0,3 2 0,-37 82 0,53-97-352,2 2 0,1 0 0,3 1 0,1 0 0,-7 78 0,14-51-125,2 0 1,4 1 0,3-1 0,3 0 0,29 114 0,-22-128-330,3-1 1,2-1 0,3-1 0,1-1-1,3-1 1,3-1 0,44 57 0,-53-82 112,1 0 1,0-2 0,2 0 0,1-2 0,1-1-1,1-1 1,0-1 0,37 17 0,-40-24 161,-1-2 0,2-1 1,-1 0-1,1-2 0,0-1 0,1-1 1,0-2-1,-1 0 0,1-2 0,51-3 1,-56-2 174,-1-1 0,1-1 0,-1 0 1,-1-2-1,1 0 0,-1-1 0,-1-2 0,0 0 1,0 0-1,-1-2 0,-1 0 0,0-2 1,0 1-1,18-24 0,7-10 577,-4-2 1,-1-1-1,54-100 0,-33 36-281,-6-2-1,-4-2 0,-6-2 0,49-230 0,-61 177-77,-7-2 1,0-344 0,-24 481-288,-1 1-1,-2-1 1,-17-74 0,18 101-80,-1 1 0,0 0 0,-1 0 0,0 0 0,-1 1 0,0 0 0,-13-16 0,15 21-34,-1 0 0,1 1 1,-1 0-1,0 0 0,-1 0 1,1 0-1,-1 1 0,0 0 1,0 0-1,0 0 0,0 1 1,0 0-1,0 0 0,-13-2 0,4 3-711,-1 0 0,1 0 0,-1 2 0,-24 3 0,-17 10-2966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1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218 186 5381,'6'-11'6662,"31"-64"-2819,-33 67-3276,-1 0-1,-1-1 1,1 1-1,-1-1 1,0 0-1,-1 1 1,0-1-1,-1 0 1,0-9-1,0 18-538,0-1-1,0 1 1,-1 0-1,1 0 1,0-1 0,-1 1-1,1 0 1,0 0-1,0-1 1,-1 1 0,1 0-1,0 0 1,-1 0-1,1 0 1,0-1-1,-1 1 1,1 0 0,-1 0-1,1 0 1,0 0-1,-1 0 1,1 0 0,0 0-1,-1 0 1,1 0-1,-1 0 1,1 0-1,0 0 1,-1 0 0,1 0-1,0 1 1,-1-1-1,1 0 1,0 0 0,-1 0-1,1 0 1,0 1-1,-1-1 1,1 0 0,0 0-1,-1 1 1,-15 9-23,6 2 19,0 1 0,1 0 0,0 0 0,1 1 0,1 0 0,0 1 0,1-1 0,0 1 0,1 0 0,-4 21 0,2 2 58,1 1 0,2-1 0,1 44 0,3-29 328,2-1-1,11 63 0,-46-147-3083,8 3 1170,10 13 1318,0-1 1,1-1 0,1 0-1,1 0 1,-17-36 0,29 54 216,0-1 0,-1 0 0,1 0 0,0 0 0,0 0 0,0 0 0,0 1 0,0-1 0,0 0 0,0 0 0,0 0 0,0 0 0,1 0 0,-1 1 0,0-1 0,0 0 0,1 0 0,-1 0 0,1 1 0,-1-1 0,0 0 0,1 0 0,0 1 0,-1-1 0,1 0 0,-1 1 0,1-1 0,0 1 0,-1-1 0,1 1 0,0-1 0,0 1 0,-1-1 0,1 1 0,0 0 0,0-1 0,0 1 0,0 0 0,-1 0 0,1 0 0,0-1 0,0 1 0,2 0 0,54-3-174,-31 3 80,-8-2-994,0-1 0,-1-1 0,20-6 0,6-7-4548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11147,'0'0'6662,"-1"11"-6150,-14 63 1024,-37 108-1,50-173-1200,27-60 115,-19 44-617,-1-1 0,-1 0 0,1-1-1,-2 1 1,1-1 0,-1 1 0,0-1-1,-1 0 1,2-14 0,-4 22 167,-4 13-224,3-10 213,-3 11 37,0 0-1,1 1 1,0-1-1,1 1 1,1-1-1,0 1 0,1-1 1,2 20-1,-2-31-14,0-1 1,1 0-1,-1 0 0,1 1 0,-1-1 0,1 0 0,-1 0 0,1 0 0,0 0 0,-1 0 0,1 0 0,0 0 0,0 0 0,0 0 0,0 0 1,0 0-1,0 0 0,0 0 0,0-1 0,0 1 0,1 0 0,-1-1 0,0 1 0,0-1 0,1 0 0,0 1 0,-1-1 123,-4-21 256,-3 9-366,-1 1 0,0 1 1,-1-1-1,-15-15 1,13 15-40,1 0 1,0 0-1,-13-22 1,25 32-31,-1 0 0,1 0 1,-1 0-1,1 1 0,-1-1 1,1 1-1,-1 0 0,1 0 1,-1 0-1,1 0 0,3 1 1,-3-1 24,57 2-54,11 0-1336,-24-6-2620,4-9-5200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11339,'0'0'5445,"-27"69"-4356,13-33-224,1 4-257,4 1-127,3-1-129,6-3-128,0-6-160,11-4 32,5-9-64,4-9-416,2-5-513,0-4-1377,1-7-2466,-2-12-3300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9225,'0'0'5028,"-7"57"-2753,-1-30-930,-2 3-256,0-1-320,2 2-353,-2-4-160,5-1-96,0-4-31,3-8-65,2-2 0,0-7-32,6-5-3716,0-17-3074</inkml:trace>
  <inkml:trace contextRef="#ctx0" brushRef="#br0" timeOffset="1">0 104 10922,'0'0'11339,"51"35"-11051,-19-30-192,0-1-448,1 0-1570,0-3-1409,-3-1-2627,-5 0-5028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11115,'0'0'6091,"1"9"-4997,0-4-1007,-1 0 1,1-1-1,0 1 0,0 0 0,1-1 1,0 1-1,0-1 0,0 0 1,0 0-1,0 1 0,1-1 0,0-1 1,0 1-1,0 0 0,0-1 1,1 0-1,-1 1 0,1-1 0,5 3 1,-3-2-165,-1 1 0,1 0 0,-1 0 0,0 0 0,0 1 0,0-1 0,-1 1 0,0 0 0,0 1 0,0-1 0,2 8 0,-5-10 37,0-1 1,0 1-1,-1-1 1,1 1-1,-1-1 1,0 1-1,0 0 1,-1-1-1,1 1 1,0-1-1,-1 1 1,0-1-1,0 1 1,0-1-1,-1 0 1,1 1-1,-1-1 1,1 0-1,-1 0 1,0 0-1,0 0 1,-1 0-1,1-1 1,-6 6-1,-7 7-46,-1 0-1,0-1 0,-30 18 0,2-13-4124,34-18-781</inkml:trace>
  <inkml:trace contextRef="#ctx0" brushRef="#br0" timeOffset="1">444 143 17553,'0'0'5605,"81"2"-4932,-36-8-577,5-1-128,1 1-1506,-4 0-448,-8 4-993,-7 1-2498,-16 0 673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12011,'0'0'9609,"85"15"-8712,-34-15-544,10-2-289,-2-4-32,-2-1-897,-5-5-1922,-9-1-3298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3748,'0'0'11845,"9"-7"-9597,28-17-625,-37 24-1575,1 0 1,-1-1-1,0 1 0,1 0 1,-1 0-1,0 0 0,1-1 1,-1 1-1,0 0 1,1 0-1,-1 0 0,1 0 1,-1-1-1,0 1 1,1 0-1,-1 0 0,1 0 1,-1 0-1,1 0 1,-1 0-1,0 0 0,1 0 1,-1 0-1,1 0 0,-1 1 1,0-1-1,1 0 1,-1 0-1,1 0 0,-1 0 1,0 1-1,1-1 1,-1 0-1,0 0 0,1 1 1,-1-1-1,0 0 1,1 1-1,-1-1 0,0 0 1,0 1-1,1-1 0,-1 0 1,0 1-1,0-1 1,0 0-1,0 1 0,1-1 1,-1 1-1,0-1 1,0 1-1,0-1 0,0 0 1,0 1-1,0 0 1,-1 25 353,1-22-146,-1 7-136,-1 0 1,0 0-1,-1-1 0,-1 1 0,1-1 0,-9 17 1,7-17 10,0 0 1,1 1-1,1 0 1,-1 0-1,2 0 0,-2 13 1,4-24-113,0 1 0,0 0-1,0 0 1,0-1 0,0 1 0,0 0 0,0 0-1,0 0 1,1-1 0,-1 1 0,0 0 0,1 0-1,-1-1 1,0 1 0,1 0 0,-1-1 0,1 1 0,-1 0-1,1-1 1,-1 1 0,1-1 0,0 1 0,-1-1-1,1 1 1,0-1 0,-1 0 0,1 1 0,0-1-1,0 0 1,0 1 0,33 2 331,-23-4-536,-1-1-1,0 0 0,1-1 1,12-4-1,25-21-3279,-21 0-2992,-14 6-1806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10762,'0'0'5958,"-26"53"-3556,21-31-961,0 2-127,3 3-449,2-1-545,0 2-224,7-4-224,8-8-2339,3-8-4483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13 3395,'-9'0'9796,"-3"-1"-9473,-1 0 0,1 1 0,0 1 0,0 0 0,0 0 0,0 1 0,0 1 0,0 0 0,1 1 0,-1 0 0,-19 10 0,20-5-106,1 0-1,0 1 1,0 0 0,1 0 0,0 1 0,1 0-1,1 1 1,-1 0 0,2 0 0,0 0-1,0 1 1,1 0 0,1 0 0,0 0 0,1 1-1,0-1 1,1 1 0,0 0 0,2 0 0,-1-1-1,2 1 1,2 22 0,-2-32-194,0 1 0,0-1 1,0 1-1,0-1 0,1 1 0,0-1 0,0 0 1,0 0-1,0 0 0,1 0 0,0 0 1,-1 0-1,1-1 0,1 1 0,-1-1 1,0 0-1,1 0 0,0 0 0,-1-1 1,1 1-1,0-1 0,1 0 0,-1 0 0,0 0 1,0-1-1,1 1 0,-1-1 0,1 0 1,-1 0-1,7 0 0,0-1 51,0 1 0,-1-1 0,1-1 0,-1 0 0,1-1 0,-1 0 0,1 0 0,-1-1 0,0 0 0,0-1 0,0 0 0,12-8-1,-10 5 116,0-1 0,-1 0-1,0-1 1,-1 0 0,0-1-1,0 0 1,-1 0-1,0-1 1,-1 0 0,0-1-1,-1 0 1,0 0 0,-1 0-1,0-1 1,-1 0-1,0 0 1,-2-1 0,1 1-1,-1-1 1,-1 1 0,-1-1-1,0 0 1,0 0-1,-2 0 1,0 0 0,-4-21-1,5 31-184,-1 0 0,0 0 0,-1 1 0,1-1-1,-1 0 1,1 1 0,-1 0 0,0-1 0,0 1 0,-1 0 0,1 0-1,-1 0 1,0 0 0,1 1 0,-1-1 0,0 1 0,-7-5-1,8 6-120,-1 0 0,0 0 0,1 1 0,-1-1 0,1 1 0,-1-1 0,0 1 0,0 0 0,1 0 0,-1 0 0,0 0 0,1 0 0,-1 1 0,0-1 0,1 1 0,-1 0 0,0 0 0,1 0 0,-1 0 0,1 0 0,0 0 0,-1 1 0,1-1 0,0 1 0,-4 3 0,-23 20-3412,0 1-2044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10378,'0'12'5306,"-13"137"-2384,-1 14-756,10-25-1906,7-1 0,5 1 0,34 173 1,-42-310 22,4 16-2582,-2-25-6859,-2-7 313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5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14862,'0'0'4431,"14"-5"-3395,92-27-620,1 4 0,1 6 1,1 3-1,147-4 1,-33 21-1414,409-26 168,-613 25 913,457-50 1388,-345 45-1174,215 13-1,-164 24-211,-130-18-141,1-3-1,82 4 1,-129-12-128,0 0 0,0-1 0,0 0 0,0 0 0,0-1 0,0 1 0,8-5 0,-11 5-567,-1 0-1,0 0 1,1-1 0,-1 1-1,0-1 1,0 0-1,1 1 1,-1-1 0,-1 0-1,1-1 1,2-2 0,0-4-6153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17713,'0'0'1441,"8"-2"-758,31-3-478,0 1-1,0 2 1,1 1-1,-1 2 0,0 2 1,44 9-1,-79-12-201,0 1 0,0 0 1,0 1-1,0-1 0,0 1 0,-1-1 0,1 1 1,0 0-1,-1 0 0,1 1 0,-1-1 0,5 6 0,-7-7 77,0 1-1,0 0 1,0-1-1,-1 1 1,1 0-1,0-1 0,-1 1 1,0 0-1,1 0 1,-1 0-1,0 0 1,0-1-1,0 1 0,0 0 1,0 0-1,-1 0 1,1 0-1,0-1 1,-1 1-1,1 0 0,-1 0 1,0-1-1,0 1 1,0 0-1,0-1 1,0 1-1,0-1 1,0 1-1,0-1 0,-3 3 1,-17 20 728,-1-1 0,-1 0 0,-34 24 0,28-24-1040,1 2 0,-28 31 0,51-50-303,-12 13-2373,5-9-2570,-2-4-7553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9:2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80 2915,'0'0'1430,"-4"-9"-538,3 4-1116,-2-2 510,1 0 0,-1 0-1,-1 0 1,1 0 0,-8-10-1,10 16-297,1 0 0,-1 0 0,0 0 0,0 0 0,0 0 0,0 0 0,0 0 0,0 0-1,0 1 1,0-1 0,0 0 0,-1 1 0,1-1 0,0 1 0,0-1 0,-1 1 0,1 0 0,0-1 0,-1 1-1,1 0 1,0 0 0,0 0 0,-1 0 0,1 0 0,0 0 0,-1 1 0,1-1 0,0 0 0,-1 0 0,1 1-1,0-1 1,0 1 0,-1 0 0,1-1 0,0 1 0,0 0 0,0-1 0,0 1 0,0 0 0,0 0 0,0 0 0,0 0-1,0 0 1,1 0 0,-2 2 0,-1 0-13,-1 0-1,0 0 0,0-1 1,1 1-1,-1-1 1,-1 0-1,1 0 0,0 0 1,0 0-1,-1-1 1,1 0-1,-1 0 0,0 0 1,1 0-1,-1-1 0,1 0 1,-7 0-1,4 0 243,0 0 0,1 1-1,-1 0 1,0 0 0,1 0-1,-1 1 1,1 0 0,-10 4 0,-23 19-10,1 2 1,2 1-1,0 2 1,3 1-1,0 1 1,2 2-1,-28 40 1,18-17-106,2 2 0,4 2 0,1 1 0,-40 107 0,41-75-78,4 1 0,-28 166 0,50-216 0,1 1 0,3-1 0,1 1 1,3-1-1,1 1 0,2-1 0,3 0 1,1 0-1,2-1 0,3 0 0,1 0 0,27 57 1,-29-77-11,1 0-1,1-1 1,1-1 0,1-1 0,1 0 0,0-1 0,2-1-1,27 23 1,-40-37-6,2 1 0,-1-1 0,1 0 0,-1-1 0,1 0-1,1 0 1,-1-1 0,0 0 0,1 0 0,0-1 0,-1 0-1,1 0 1,0-1 0,0-1 0,0 1 0,0-1 0,0-1 0,0 0-1,0 0 1,-1-1 0,1 0 0,0 0 0,-1-1 0,1 0 0,-1 0-1,0-1 1,0 0 0,9-7 0,9-7 130,-2-2 1,0 0-1,-1-2 0,-2 0 1,22-29-1,89-135 1693,-95 132-1481,155-266 316,-160 254-628,-3-1-1,-2-1 1,18-78 0,-24 62 24,-4-1 0,-4 0 0,-3-1 1,-4-1-1,-6-93 0,-1 165-103,0-1-1,-1 1 0,-1 0 0,0 0 0,-1 0 1,-1 0-1,0 1 0,-1-1 0,0 1 0,-1 1 1,-1-1-1,0 1 0,-1 1 0,0-1 1,-1 2-1,-1-1 0,0 1 0,0 1 0,-1 0 1,0 0-1,-1 2 0,0-1 0,0 1 0,-1 1 1,0 1-1,0 0 0,0 1 0,-27-7 0,8 6-635,-1 0 0,0 3 0,0 0 0,0 3 0,-53 4 0,34 2-2638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5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1 580 64,'0'0'17723,"9"0"-17050,-2 0-514,0-1-1,0 0 1,0 0-1,0-1 1,0 0-1,0 0 1,0-1-1,-1 0 1,1 0-1,-1 0 1,0-1-1,0 0 1,10-8-1,13-13 502,38-40-1,-45 42-433,57-63 546,-5-4 0,103-160 1,-176 255-760,1 1 1,-2 0 0,1-1-1,0 1 1,-1-1 0,-1 8 0,-4 33-229,0-11 386,2 0 1,2 66-1,2-94-318,-1 0 1,1 0-1,0 0 0,0 0 1,1 0-1,0 0 0,0 0 0,1-1 1,0 1-1,0-1 0,0 0 1,1 0-1,0 0 0,0 0 1,0-1-1,1 1 0,0-1 0,0 0 1,0-1-1,8 6 0,12-1-3931,-1-8-3545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74 5701,'0'0'7544,"1"-9"-5559,2-54 2500,-3 62-3743,0 4-395,-5 52-139,2 0 0,7 69 0,-3-93-122,2 4-22,2-1 0,14 51 0,-14-61-27,-12-55-269,-2 0 0,-1 1 0,-1 1-1,-1 0 1,-32-52 0,34 71 378,4 11 22,6 0-170,0 0 0,0-1 0,0 1 0,0 0 0,0-1 0,1 1-1,-1 0 1,0-1 0,0 1 0,0 0 0,1-1 0,-1 1 0,0-1 0,1 1 0,-1 0-1,0-1 1,1 1 0,-1-1 0,1 1 0,-1-1 0,1 1 0,-1-1 0,1 1 0,-1-1-1,1 0 1,0 1 0,-1-1 0,1 0 0,0 1 0,4 1-138,-1-1 0,0 1 0,1-1 1,0 0-1,-1 0 0,1 0 0,0-1 0,-1 0 0,7 0 1,-6 0-556,0-1 0,0 1 1,0-1-1,1 0 0,-1-1 1,-1 1-1,1-1 1,8-4-1,18-15-4985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4100,'0'0'11339,"-40"78"-10378,25-43-289,2 1-255,3-4-225,5 1-64,3-3-32,2-4-128,2-7 32,13-6-384,9-6-962,4-7-640,3 0-480,6-17-577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174 117 1249,'0'0'14318,"-45"76"-13101,23-41-416,-2 2-289,-1-2-128,3 0-127,4-7-161,6-3-96,7-10-160,5-10-993,8-9-4613,4-15 2947</inkml:trace>
  <inkml:trace contextRef="#ctx0" brushRef="#br0" timeOffset="1">80 180 13613,'0'0'6054,"56"34"-6919,-30-34-577,-2 0-2273,-3-9-2627</inkml:trace>
  <inkml:trace contextRef="#ctx0" brushRef="#br0" timeOffset="2">254 1 10666,'0'0'5862,"-3"64"-4677,8-37-417,8 3 161,-1 5-320,0 2-385,-2 5-160,-6 1-256,-4 0-1602,-6-2-3619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1285 3619,'0'0'8862,"0"-11"-7677,-1-4-842,1 1-1,1-1 1,1 0-1,0 1 0,0-1 1,10-27-1,11-12 35,3 1-1,2 2 1,2 0 0,59-75-1,-59 89-170,2 1 1,2 1-1,1 2 0,2 1 0,0 3 0,48-29 0,-61 43-206,2 2 0,0 1 0,0 1 0,1 1 0,0 2 0,39-8 0,-52 13 0,0 1 0,1 1 0,-1 0 0,1 1 0,-1 1 0,1 0 0,-1 0 0,0 2 0,0 0 0,0 0 0,0 2 0,0 0 0,-1 0 0,19 11 0,9 9 45,66 30-1,-90-48-23,0-1-1,1-1 0,0 0 0,0-1 0,0-1 1,0-1-1,22 0 0,11-4 318,0-1 0,0-3 0,96-24 0,-65 7-213,125-55-1,-157 55 270,-1-1 0,-1-3 0,-1-2 0,-2-1 0,0-3 0,-3-2-1,-1-1 1,58-67 0,-88 87-470,0 0-1,-1-1 1,9-21 0,-3 5-6287,-11 22-64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240 105 2787,'6'-10'9625,"52"-84"-860,-81 134-8724,-1 0-1,-2-1 1,-2-1-1,-1-2 0,-2-1 1,-36 32-1,63-63-281,-27 24 357,30-27-386,0 0 1,0 0-1,-1 0 0,1 0 0,0-1 1,0 1-1,0 0 0,-1-1 1,1 1-1,0-1 0,0 1 1,-1-1-1,1 0 0,0 1 0,-1-1 1,1 0-1,-1 0 0,1 0 1,0 0-1,-1 0 0,1 0 0,0-1 1,-3 0-1,-3-7-4791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9577,'0'0'13741,"74"50"-13004,-26-27-97,10-2-383,11-2-193,0-6-1570,-4-4-2369,-16-5-7656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16111,'0'0'1217,"-28"65"-480,16-20-64,2 9-97,-1 6-255,6 9-65,3 5-32,0 5-64,2 2-96,0 0-32,7-6-128,6-4-865,0-8-832,2-11-1090,-1-10-416,0-7-32,-8-12-1122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4740,'0'0'11168,"10"4"-10372,4 0-474,0 0 0,0-1 0,1 0 0,-1-1 0,1-1 0,-1 0 0,1-1 0,17-2 0,130-23 1513,-92 13-1465,116-18-362,1 8 0,1 9 0,325 19 0,-433 1-353,0-3-1,0-3 0,85-11 1,-88-5-1043,-40 0-1322,-11-7-3511,-21 5-298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6342,'0'0'12321,"9"-8"-10933,-3 3-1222,0-1 0,0 2 1,1-1-1,-1 1 0,1 0 0,0 0 1,0 1-1,0 0 0,1 0 0,-1 1 1,1-1-1,0 2 0,15-2 1,35-1 73,78 7 0,-133-3-232,0 0 0,0 1 0,0-1 1,0 1-1,1 0 0,-1 0 0,0 0 0,-1 0 0,1 0 0,0 1 1,0-1-1,0 1 0,-1 0 0,1 0 0,-1 0 0,1 0 0,-1 0 1,0 0-1,0 1 0,0-1 0,0 1 0,0 0 0,-1-1 0,1 1 1,-1 0-1,0 0 0,0 0 0,0 0 0,0 0 0,0 0 0,-1 0 1,1 0-1,-1 1 0,0-1 0,0 3 0,0 4 59,-1 0 0,0 0 0,0 0 0,-1-1 0,-1 1 0,1 0 0,-1-1 0,-1 0 0,0 0 0,-6 11 0,-8 9-177,-1 0 0,-1-2-1,-1 0 1,-2-1 0,-33 30-1,38-44-3925,7-10-4361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9:20:3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20403,'0'0'-832,"-17"91"-1827,17-23 2371,15 5 192,8 7 128,12 0-32,8-1 0,9-1-64,6-1-481,-4-7-480,-5-8-1409,-10-13-1570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0 509 5605,'0'0'12770,"11"0"-11708,-5 1-938,0-1-1,0 0 1,0-1 0,0 1-1,-1-1 1,1 0 0,0-1-1,-1 1 1,1-1 0,-1 0-1,1-1 1,-1 1 0,0-1-1,0 0 1,0 0 0,-1-1-1,6-4 1,56-53 311,-2-4-1,-4-2 1,-2-2-1,88-142 1,-146 238-553,-14 89 176,9-85-418,0-1 1,3 1-1,0-1 1,4 49-1,4-56-2051,2-12-2347,0-9-2236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4068,'0'0'5402,"4"-9"-3021,3-5-1573,3-6 288,-1-3 3273,-28 103-1308,14-28-2608,2 92-1,3-132-426,1 0-1,0 0 1,1 0-1,0 0 1,1 0-1,1-1 0,-1 1 1,2-1-1,0 0 1,0 0-1,1-1 1,11 16-1,-17-26-49,0 0-1,0 1 1,0-1-1,0 0 1,-1 0-1,1 0 1,0 0-1,0 0 0,0 0 1,0 0-1,-13-14-423,-20-22-435,27 27 743,-17-20 119,1-1 0,-18-35 0,40 65 38,0-1 1,0 1-1,0-1 1,0 1-1,0-1 1,0 0 0,0 1-1,0-1 1,0 1-1,0-1 1,0 1-1,0-1 1,0 1-1,1-1 1,-1 1-1,0-1 1,0 1-1,1-1 1,-1 1-1,0-1 1,1 1-1,-1 0 1,1-1-1,-1 1 1,0-1-1,1 1 1,-1 0-1,1-1 1,-1 1 0,1 0-1,-1 0 1,1 0-1,-1-1 1,1 1-1,-1 0 1,1 0-1,-1 0 1,1 0-1,-1 0 1,1 0-1,0 0 1,-1 0-1,1 0 1,-1 0-1,1 0 1,-1 0-1,1 0 1,0 1-1,42-1-4,-31 0 82,6 0-473,-1 0 0,1-1 0,28-6 0,-40 6-218,0-1 0,-1 0 0,1 0 0,-1-1 0,0 1 0,1-1 0,-1-1 0,-1 1 0,1-1 0,0 1 0,-1-1 0,0 0 0,0-1 0,7-8 0,7-18-4001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6694,'0'0'12268,"-39"72"-11692,21-32-287,3 0-193,4-1-96,7-3 0,4-9-320,0-9-193,13-9-256,10-9-256,5-1 193,4-22-1058,4-6-1377,-3-5-2275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77 8232,'0'0'9833,"-59"75"-9160,37-39-385,4 0-128,0-1-64,5-8 128,4-5-127,1-10-65,6-7-96,2-14-1698,0-12-1153,0-3-1409,2-5-3652</inkml:trace>
  <inkml:trace contextRef="#ctx0" brushRef="#br0" timeOffset="1">22 170 9289,'0'0'7719,"-22"48"-6662,22-38-288,4-1-385,13-8-320,3-1-192,6-1-865,0-18-1601,0-6-1570,-1-6-1409</inkml:trace>
  <inkml:trace contextRef="#ctx0" brushRef="#br0" timeOffset="2">162 0 11403,'0'0'7975,"-39"68"-7366,39-42 32,0 0 191,7-2-191,2 2-289,1-3-256,-3-1-32,-4 4-256,-3 0-609,-2-3-672,-16 0-1922,-2-7-6919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78 150 4324,'-9'2'4628,"2"0"-3674,-27 6-194,6-5 4920,36-10-1684,12-11-2723,-11 13-831,0 0 0,1 1 1,0 0-1,0 0 0,0 1 0,0 1 0,0-1 1,20 0-1,10 0 61,40 4 1,-31 0-393,-24-1-89,555-17 245,6 1-719,-460 16 610,-99-1 82,-1-2 0,0-1 1,51-14-1,14-3 150,-79 16-3589,-12 5 2986,0-1 1,0 1 0,0 0 0,0-1 0,0 1 0,1 0 0,-1-1 0,0 1 0,0-1 0,0 1-1,0 0 1,0-1 0,0 1 0,0 0 0,0-1 0,0 1 0,0-1 0,-1 1 0,1 0 0,0-1 0,0 1-1,0 0 1,0-1 0,0 1 0,-1 0 0,1-1 0,0 1 0,0 0 0,-1-1 0,1 1 0,0 0-1,-1 0 1,1-1 0,0 1 0,0 0 0,-1 0 0,0-1 0,-12-6-13321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6342,'0'0'-219,"4"-8"4917,-3 6-4152,18-35 2167,-18 35-2239,0 0 0,0 0 0,1 0 0,-1 0 0,1 0 0,-1 0 0,1 0 0,-1 1 0,1-1 0,0 1 0,0-1 0,0 1 0,0-1 0,0 1 0,0 0 0,3-1 0,-5 2-389,1 1-1,-1-1 0,1 1 0,-1-1 1,0 0-1,1 1 0,-1-1 1,1 1-1,-1-1 0,0 1 0,1-1 1,-1 1-1,0 0 0,0-1 1,1 1-1,-1-1 0,0 1 1,0 0-1,0-1 0,0 1 0,0-1 1,0 1-1,0 0 0,0-1 1,0 1-1,0-1 0,0 2 0,-1 24 167,1-23-59,-2 10-59,0-1 0,-1 0 1,0 0-1,-1 0 0,-10 21 0,10-24-134,-1 0-1,2 0 1,-1 0-1,1 1 1,1 0 0,0-1-1,0 1 1,1 0-1,0 18 1,1-28-31,0 1-1,1-1 1,-1 1 0,0 0 0,1-1 0,-1 1 0,1-1 0,-1 1 0,1-1 0,-1 0 0,1 1 0,-1-1-1,1 1 1,-1-1 0,1 0 0,-1 1 0,1-1 0,0 0 0,-1 0 0,1 1 0,-1-1 0,1 0 0,0 0-1,-1 0 1,1 0 0,0 0 0,-1 0 0,1 0 0,0 0 0,-1 0 0,1 0 0,0 0 0,-1-1-1,1 1 1,-1 0 0,1 0 0,1-1 0,24-9-1135,-16 2-250,0-1 0,0 0 1,-1-1-1,0 0 0,-1 0 0,13-21 0,1-6-5438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12588,'0'0'4804,"-15"54"-3074,9-19-289,3 4-416,2 2-480,1 1-225,0-2-192,0-4-64,5-6-320,3-9-2402,2-12-4805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3651,'0'0'20436,"-39"87"-19988,9-35-256,-2 8-128,-4 4-64,2-4 32,5-6-32,3-9-480,10-14-929,6-17-385,8-14-608,2-12-2018,3-25-3844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1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14862,'0'0'1858,"-9"57"-801,9-22 320,0 3-128,16-2-320,17-4-64,11-5-128,12-8-513,7-9-96,2-9-801,-6-1-2337,-15 0-4550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1455 260 7591,'0'-15'3155,"0"9"-3080,0-13 169,0 1 1,-1-1-1,-1 1 0,-1 0 0,-5-19 0,6 31-184,0 1-1,0-1 0,0 1 0,-1-1 0,0 1 0,0 0 0,0 0 0,0 0 0,-1 0 0,0 1 0,0 0 0,0-1 0,-1 1 0,0 1 0,1-1 0,-1 1 1,0 0-1,-1 0 0,1 0 0,0 1 0,-1-1 0,-11-2 0,-6 1-32,-2 1 1,1 0-1,0 2 0,0 1 1,-1 1-1,1 1 0,0 1 1,0 1-1,-29 9 0,1 3-190,2 1 0,0 3 0,-54 31 0,47-18 289,2 2-1,2 3 1,1 2 0,2 2-1,2 3 1,2 1 0,2 3 0,2 1-1,2 2 1,3 2 0,-33 63 0,35-52 68,3 2 0,3 2 0,3 0 0,2 2 0,4 0-1,4 2 1,2 0 0,3 0 0,-1 113 0,14-146-240,2-1-1,1 0 0,2 0 0,1 0 0,2-1 0,2 0 0,2-1 0,1 0 0,2-1 0,1-1 0,2 0 0,1-2 1,2-1-1,1 0 0,1-2 0,2 0 0,34 27 0,-32-30-128,2-3 0,0 0-1,2-2 1,1-1 0,0-2 0,1-1-1,1-2 1,1-1 0,0-2 0,1-2 0,0-1-1,1-2 1,0-2 0,0-2 0,0-1-1,1-2 1,47-4 0,-66 0 247,-1 0-1,0-1 1,1-2-1,-2 0 1,1-1-1,-1-1 1,0 0-1,0-2 1,-1 0-1,21-16 1,-18 9 287,0-1-1,-1-1 1,-1-1 0,-1 0 0,-1-2-1,28-46 1,-12 6 269,-4-2-1,-2-1 0,-3-1 1,-3-1-1,16-86 1,5-51-470,-9-2 0,-9-1 0,-9-1 0,-12-227 0,-5 400-341,-1 1 1,-2-1-1,-1 1 0,-18-58 1,20 81 53,-1 1 1,0-1 0,0 1-1,-1 0 1,-1 0 0,1 1-1,-15-15 1,16 19 11,-1 0-1,0 0 1,0 1 0,0 0-1,0 0 1,-1 0 0,0 1 0,0 0-1,0 0 1,0 0 0,0 1-1,-15-2 1,6 3-482,0 0 0,0 1 1,-1 1-1,1 1 0,0 0 0,0 1 0,0 1 0,1 0 0,-1 2 0,-14 6 1,-72 32-5082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9:20:3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0 619 15855,'0'0'32,"2"-74"929,32 33-705,24-7 161,22-10 127,18-9-256,14-5-160,12-8-128,3-8-1505,-3-2-4100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50 3299,'0'0'13672,"-2"-8"-12060,-7-25-160,9 33-1423,0-1 0,0 1 0,0 0 0,0-1 0,0 1 1,0 0-1,0-1 0,0 1 0,0 0 0,0-1 0,-1 1 0,1 0 0,0-1 0,0 1 0,0 0 1,0 0-1,-1-1 0,1 1 0,0 0 0,0 0 0,-1-1 0,1 1 0,0 0 0,0 0 0,-1 0 1,1-1-1,0 1 0,-1 0 0,1 0 0,0 0 0,-1 0 0,1 0 0,0 0 0,-1 0 0,1 0 1,0 0-1,-1 0 0,1 0 0,0 0 0,-1 0 0,1 0 0,0 0 0,-1 0 0,1 0 0,0 0 1,0 0-1,-1 0 0,1 0 0,0 1 0,-1-1 0,1 0 0,0 0 0,0 0 0,-1 1 0,1-1 0,0 0 1,0 0-1,-1 1 0,1-1 0,0 0 0,0 0 0,0 1 0,0-1 0,-1 0 0,1 1 0,0-1 1,0 0-1,0 1 0,0-1 0,-9 20 310,-3 33-124,3 0 1,-6 92 0,13 111 424,2-221-497,11 53 439,-5-45-193,-6-36-201,-4-15-12,-22-52-274,-3 1 1,-72-109-1,89 150 679,12 17-550,0 1 0,-1-1-1,1 1 1,0-1 0,0 1 0,0-1 0,0 1-1,-1-1 1,1 1 0,0-1 0,0 1-1,0-1 1,0 1 0,0-1 0,0 1 0,0-1-1,1 1 1,-1-1 0,0 1 0,0-1 0,0 1-1,0-1 1,1 1 0,-1-1 0,0 1-1,1-1 1,-1 1 0,0-1 0,1 1 0,-1 0-1,0-1 1,1 1 0,-1 0 0,1-1-1,-1 1 1,0 0 0,1 0 0,-1-1 0,1 1-1,-1 0 1,1 0 0,-1 0 0,1-1 0,-1 1-1,1 0 1,-1 0 0,1 0 0,-1 0-1,1 0 1,1 0 0,38-4-405,-27 4 294,10-3-1732,-1-1 0,33-9 1,7-14-6250,-25 2-1051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13068,'0'0'10421,"-9"10"-10106,-1 3-284,0 1-1,1 0 1,1 1 0,0 0-1,1 0 1,0 1 0,2 0-1,0 0 1,0 0 0,2 1 0,-3 26-1,4-29-5,1-1 0,0 1 0,1 0 0,1-1 0,0 1 0,5 18 0,-5-28-118,0-1 0,1 1 0,-1-1-1,1 0 1,-1 0 0,1 0-1,0 0 1,0 0 0,1 0-1,-1 0 1,1-1 0,-1 1 0,1-1-1,0 0 1,0 0 0,0 0-1,0 0 1,0 0 0,0-1 0,1 1-1,-1-1 1,0 0 0,1 0-1,-1 0 1,1-1 0,-1 1-1,1-1 1,6 0 0,-2 1-624,0-1 0,-1 0 0,1 0 0,0-1 0,0 0 1,14-5-1,12-10-4696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9769,'0'0'7816,"1"9"-6081,-1 4-1501,0 0 0,-2 0 0,1 0 0,-1 0 0,-1 0 0,0-1 0,-1 1 0,-1-1 0,0 0 0,0 0 0,-8 12 0,-3 7-176,3-3-8,-1-1 1,-2 0 0,-21 26 0,37-53-95,0 0 1,0 0-1,0 0 0,0 1 1,-1-1-1,1 0 0,0 0 0,0 0 1,0 0-1,0 0 0,-1 0 1,1 0-1,0 0 0,0 0 0,0 0 1,-1 0-1,1 0 0,0 0 1,0 0-1,0 0 0,-1 0 0,1 0 1,0 0-1,0 0 0,0 0 1,0 0-1,-1 0 0,1 0 0,0 0 1,0 0-1,0 0 0,0 0 1,-1-1-1,1 1 0,0 0 0,0 0 1,0 0-1,0 0 0,0 0 0,-1-1 1,1 1-1,0 0 0,0 0 1,0 0-1,0 0 0,0-1 0,0 1 1,0 0-1,0 0 0,0 0 1,0-1-1,0 1 0,0 0 0,0 0 1,0 0-1,0-1 0,0 1 1,0 0-1,0 0 0,0 0 0,0 0 1,0-1-1,0 1 0,0 0 1,0 0-1,-1-21-2727,0 15 1567,-3-26-4139</inkml:trace>
  <inkml:trace contextRef="#ctx0" brushRef="#br0" timeOffset="1">0 83 10154,'0'0'10986,"71"61"-10634,-33-47-256,0-2-32,4-7-1377,-6-5-2242,-1 0-2755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10154,'0'0'10148,"4"11"-8856,0 0-1080,1 1 0,0-1 0,0 0 1,1-1-1,1 1 0,0-1 0,12 14 0,-11-16-187,-1 0 0,0 1 0,0 0-1,-1 0 1,0 1 0,-1-1-1,8 19 1,-12-23-17,1 1 0,-1-1 0,0 0 0,-1 1-1,1-1 1,-1 0 0,0 1 0,0-1 0,-1 1 0,0-1 0,0 0-1,0 0 1,0 1 0,-1-1 0,0 0 0,0 0 0,0 0-1,-4 5 1,-5 8-10,0-1 0,-25 27 0,29-36-860,-1 0 0,0 0 0,-17 10 0,4-6-4140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10730,'0'0'13101,"61"6"-11820,-13-11-545,5-4-543,7-3-257,-4-1-1698,-1-1-1025,-13 1-928,-7 2-2499</inkml:trace>
  <inkml:trace contextRef="#ctx0" brushRef="#br0" timeOffset="1">102 150 4644,'0'0'15855,"76"22"-14830,-31-32-640,4-1-257,1 1-128,-2-2-1121,-5 0-2178,-4-4-2883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150 103 4484,'0'0'8285,"1"-9"-4857,6-27-1042,-7 34-2284,0 1 0,0 0 1,0 0-1,1 0 0,-1-1 0,0 1 0,0 0 1,-1 0-1,1 0 0,0-1 0,0 1 1,-1 0-1,1 0 0,0 0 0,-1 0 0,1 0 1,-1 0-1,1-1 0,-1 1 0,0 0 0,0 1 1,1-1-1,-1 0 0,0 0 0,0 0 1,0 0-1,0 1 0,0-1 0,0 0 0,0 1 1,0-1-1,0 1 0,0-1 0,0 1 1,0-1-1,-1 1 0,1 0 0,0 0 0,0-1 1,0 1-1,-1 0 0,1 0 0,0 0 0,0 0 1,0 1-1,-1-1 0,1 0 0,0 0 1,-2 1-1,-2 0-70,0 0 1,0 0-1,-1 1 0,1 0 1,0 0-1,0 0 0,1 0 1,-1 1-1,-5 3 0,3 2 17,0 0-1,1 1 0,0 0 1,1 0-1,-1 0 0,2 0 1,-1 1-1,1 0 0,1 0 1,0 0-1,0 1 0,1-1 1,1 1-1,-1-1 0,2 1 1,-1-1-1,2 1 0,2 20 1,-3-29-37,0 0 0,0-1 0,1 1 0,-1-1 0,1 1 0,-1-1 0,1 1 0,0-1 1,-1 1-1,1-1 0,0 0 0,0 1 0,0-1 0,0 0 0,0 1 0,0-1 0,0 0 1,1 0-1,-1 0 0,0 0 0,1 0 0,-1-1 0,0 1 0,1 0 0,-1-1 0,1 1 0,-1-1 1,1 1-1,0-1 0,-1 0 0,1 1 0,-1-1 0,1 0 0,0 0 0,-1 0 0,1 0 1,-1-1-1,1 1 0,0 0 0,-1-1 0,1 1 0,-1-1 0,1 1 0,-1-1 0,3-1 1,3-1 147,1-1 1,0 0-1,-1 0 1,0 0 0,0-1-1,0 0 1,7-8-1,3-5 195,-2 0 0,0-1-1,20-35 1,-29 43-237,0 1 0,-1-1 0,-1 0 0,0 0 1,0 0-1,-1 0 0,0-1 0,-1 0 0,1-17 0,-12 38-225,1 11 68,1 0-1,1 0 0,0 1 0,2 0 1,0 0-1,1 0 0,2 1 0,0 26 1,1-45-71,0-1 0,0 0 0,0 0 0,1 0 1,-1 0-1,1 0 0,-1 0 0,1 0 0,-1 0 1,1 0-1,0 0 0,0 0 0,0 0 0,0 0 1,1-1-1,-1 1 0,0 0 0,1-1 0,-1 1 1,1-1-1,-1 1 0,1-1 0,0 0 0,0 0 1,-1 0-1,1 0 0,0 0 0,0 0 0,0 0 1,0-1-1,3 1 0,-2 0-535,1 0 0,0-1 0,-1 0 0,1 0 0,0 0 0,-1 0 0,1-1 0,-1 1 0,1-1 0,-1 0 0,1 0 0,-1-1 0,1 1 0,-1 0 0,0-1 0,0 0 0,5-4 0,16-15-9589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18770,'0'0'9833,"-26"48"-9737,26-46-64,11-2-224,8 0-1057,1-5-897,-2-10-1858,0-1-2979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53 10858,'0'0'6935,"10"-8"-3118,1-2-2885,-8 6-654,1 0-1,-1 1 1,1 0 0,0 0 0,0 0 0,1 0 0,-1 0-1,0 1 1,10-4 0,-14 6-266,1 0-1,-1 0 1,1 0 0,-1 0 0,0 0-1,1 0 1,-1 0 0,1 0-1,-1 0 1,1 0 0,-1 0 0,0 0-1,1 1 1,-1-1 0,1 0-1,-1 0 1,0 0 0,1 1 0,-1-1-1,0 0 1,1 1 0,-1-1-1,0 0 1,1 1 0,-1-1 0,0 0-1,0 1 1,1-1 0,-1 0-1,0 1 1,0-1 0,0 1 0,1-1-1,-1 0 1,0 1 0,0-1-1,0 1 1,0-1 0,0 1 0,0-1-1,0 0 1,0 1 0,0-1-1,0 1 1,0-1 0,0 1 0,0-1-1,-1 0 1,1 1 0,0-1-1,0 1 1,-1 0 0,-6 28 24,-5-6 59,0-1 1,-2 0 0,0-2 0,-2 1 0,-27 28 0,-27 36 396,63-80-4893,12-22 1118,0 1-323,-1-13-3756</inkml:trace>
  <inkml:trace contextRef="#ctx0" brushRef="#br0" timeOffset="1">1 69 10186,'0'0'16271,"59"18"-15534,-24-6-289,0 0-320,0 1-96,1-2-736,-7-3-2019,-4 0-2178,-9-1-1505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51 3683,'0'0'12364,"-3"-8"-10036,-7-25-406,3 23-1088,3 18-59,1 13 18,1 26-518,3 0 0,1 0 0,3-1 1,1 1-1,3-1 0,2-1 0,1 0 1,32 75-1,-43-119-279,0 0 1,0 1 0,-1-1 0,1 1-1,0-1 1,-1 1 0,1 0-1,-1-1 1,0 1 0,0-1-1,1 1 1,-1 0 0,0-1-1,0 1 1,0 0 0,-1 1-1,0-2-17,1-1 0,-1 0 0,1 0 0,-1 0 0,1 1 0,-1-1 0,1 0 0,-1 0 0,1 0 0,-1 0 0,0 0 0,1 0 0,-1 0 0,1 0 0,-1 0 0,1 0 0,-1 0 0,1 0 0,-1-1 0,0 1 0,1 0 0,-1 0 0,1 0 0,-1-1 0,1 1 0,-1 0 0,1-1 0,-1 0 0,-44-35-1139,26 15 658,-32-46 0,46 60 525,0 0-1,1-1 0,-1 0 1,2 0-1,-1 0 0,1-1 1,1 1-1,-1-1 0,1 1 1,-1-15-1,3 22-13,1 1 1,-1-1-1,0 0 0,1 0 1,-1 1-1,1-1 1,-1 0-1,1 1 0,-1-1 1,1 1-1,-1-1 0,1 1 1,-1-1-1,1 1 0,0-1 1,-1 1-1,1-1 0,0 1 1,0 0-1,-1-1 1,1 1-1,0 0 0,0 0 1,-1-1-1,1 1 0,0 0 1,0 0-1,0 0 0,-1 0 1,1 0-1,1 0 0,35 1 227,-26-1-205,10 1-505,-15 0-107,0-1 0,0 0 1,0 0-1,1 0 0,-1 0 1,0-1-1,0 0 1,0-1-1,0 1 0,0-1 1,10-4-1,3-12-5270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9065,'0'0'12075,"3"72"-12075,15-46 0,0-4-320,2-1-641,-1-1-705,-4-6-2081,-1-3-1731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1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13677,'0'0'8840,"42"54"-9160,-17-8 256,2 12-320,5 7-770,5 1-992,2 3-288,5 2-32,0-1-193,2-5 641,-8-8-864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10346,'0'0'12235,"-3"12"-11279,-23 86 392,12-53-1229,2 1 0,2 1-1,2 0 1,2 0 0,0 78 0,6-121-197,0 1 1,1-1 0,0 1 0,-1-1 0,1 0 0,1 1 0,-1-1 0,1 0 0,0 0 0,0 0 0,0 0 0,0 0 0,1 0 0,-1-1 0,1 1 0,6 5 0,-6-7-58,0 0 0,1 0 0,-1 0 1,1 0-1,0 0 0,0-1 1,-1 0-1,1 0 0,0 0 1,0 0-1,0-1 0,0 1 1,0-1-1,0 0 0,0 0 1,0-1-1,0 1 0,0-1 0,6-1 1,4-3-804,-1-1 1,1 0-1,-1-1 1,0 0-1,-1-1 0,1 0 1,15-15-1,12-9-3706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3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10378,'0'0'9353,"1"13"-7960,1 1-1133,-1 1 0,-1 0-1,0-1 1,-1 1 0,-1-1 0,0 1 0,-1-1-1,-8 25 1,4-19-153,-6 15-134,0-1 1,-3 0-1,0 0 0,-37 51 1,53-84-61,0-1 0,0 1 0,0-1 0,-1 1 0,1-1 0,0 0 0,0 1 1,-1-1-1,1 1 0,0-1 0,0 0 0,-1 1 0,1-1 0,0 0 0,-1 0 0,1 1 1,0-1-1,-1 0 0,1 0 0,-1 1 0,1-1 0,-1 0 0,1 0 0,0 0 1,-1 0-1,1 0 0,-1 1 0,1-1 0,-1 0 0,1 0 0,-1 0 0,1 0 1,0 0-1,-1-1 0,1 1 0,-1 0 0,1 0 0,-1 0 0,1 0 0,-1 0 1,1-1-1,0 1 0,-1 0 0,1 0 0,0-1 0,-1 1 0,1 0 0,0 0 1,-1-1-1,1 1 0,0-1 0,-1 1 0,1 0 0,0-1 0,0 1 0,-1-1 1,-7-28-5734,7 24 4281,-7-31-6992</inkml:trace>
  <inkml:trace contextRef="#ctx0" brushRef="#br0" timeOffset="1">0 112 10282,'0'0'9897,"69"-13"-9256,-37 27-385,3 3-192,7 4-64,-3-4-1185,-2-7-1153,-3-4-3556,-8-6-4612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12524,'0'0'6246,"5"70"-5894,7-26-192,1 1-96,0 1 0,0 1-64,-1-1 64,-3-2 0,-6-4 65,-3-3-129,0-5 192,-3-10-1698,-11-13-2818,1-9-4196</inkml:trace>
  <inkml:trace contextRef="#ctx0" brushRef="#br0" timeOffset="1">283 211 19250,'0'0'3524,"67"-2"-3396,-28-7-96,4-1-513,-3-3-928,-5 0-193,-5 2-480,-11 4-3139,-9 0-1441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13933,'0'0'6759,"78"-21"-5478,-29 0-448,-2 2-609,4 0-128,-3-1-801,-9 6-2242,-6 4-2498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239 127 15855,'0'-8'2066,"1"-2"-1472,-1 1 0,-1-1 1,1 1-1,-1-1 0,-1 1 0,-4-16 0,5 23-499,0 0-1,1 0 0,-1 0 1,0 0-1,0 0 0,-1 0 1,1 0-1,0 1 0,0-1 1,-1 0-1,1 1 0,-1-1 1,0 1-1,1 0 0,-1-1 1,0 1-1,0 0 0,0 0 1,0 0-1,0 0 0,0 0 1,0 1-1,0-1 0,0 1 1,0-1-1,0 1 0,0 0 1,-1 0-1,1 0 0,0 0 1,0 0-1,0 0 0,0 0 1,-1 1-1,1-1 0,0 1 1,0 0-1,0 0 0,0 0 1,0-1-1,0 2 0,-2 0 1,-5 3-42,0 1-1,0 0 1,0 1 0,0 0 0,1 0 0,0 1-1,1 0 1,0 0 0,-7 10 0,4-4-5,1 0 0,0 1 0,1 0 0,1 0 0,-7 20 0,13-32-26,0 0-1,0 1 0,0-1 0,0 1 0,1-1 1,0 0-1,0 1 0,0-1 0,0 1 0,1 5 1,-1-8 6,1 1 1,-1-1 0,1 0 0,-1 1 0,1-1 0,0 0-1,0 0 1,-1 0 0,1 1 0,0-1 0,0 0 0,0 0-1,0 0 1,0 0 0,0 0 0,1-1 0,-1 1 0,2 1-1,1-1 40,0 0 0,0 0 0,0-1-1,1 1 1,-1-1 0,0 0 0,0 0-1,0 0 1,0-1 0,0 0 0,0 1-1,0-1 1,0-1 0,0 1 0,0 0-1,5-4 1,7-3 50,-1-1 0,0-1 1,0 0-1,-1-1 0,-1-1 0,1 0 0,-2-1 1,0 0-1,0-1 0,-2 0 0,0-1 0,0 0 1,10-22-1,-26 102 138,-17 54-147,21-104-231,0 0-1,2-1 1,0 1 0,0 0-1,1 0 1,4 17 0,-4-29-154,0 0 1,0 0-1,0-1 1,0 1-1,1 0 1,-1-1-1,1 1 1,0-1 0,-1 0-1,3 3 1,17 8-5776,7-9-6398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5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261 219 13293,'0'0'5327,"-4"-9"-3699,2 5-1507,1 1 0,0-1 0,-1 1 0,0 0-1,0 0 1,0 0 0,0 0 0,0 0-1,-1 0 1,1 1 0,-1-1 0,0 1-1,0 0 1,0-1 0,0 1 0,0 0-1,0 1 1,-1-1 0,1 1 0,0-1-1,-1 1 1,1 0 0,-1 0 0,0 1-1,1-1 1,-1 1 0,0 0 0,-6 0-1,4 1-110,-1 0-1,1 0 1,0 0-1,-1 1 1,1 0-1,0 0 1,0 1-1,0 0 1,0 0-1,1 0 1,-1 1-1,1-1 1,0 1-1,0 1 1,0-1-1,1 1 1,-1-1-1,1 2 1,0-1-1,-3 6 1,0 0-9,0-1 0,1 1-1,1 0 1,0 1 0,1-1 0,0 1 0,0 0 0,1 0 0,-2 22 0,5-32 7,-1-1 0,1 1 0,0 0 0,0-1 0,0 1 0,0-1 0,0 1 0,0-1 0,0 1 0,1 0 0,-1-1 0,0 1 0,1-1 0,-1 1 0,1-1 0,0 0 0,0 1 0,-1-1 0,1 1 0,0-1 0,0 0 0,0 0 0,0 0 0,0 1 0,1-1 0,-1 0 0,0 0 0,0-1 0,1 1 0,-1 0 0,1 0 0,-1-1 0,0 1 0,1-1 0,-1 1 1,1-1-1,0 1 0,-1-1 0,1 0 0,-1 0 0,1 0 0,-1 0 0,1 0 0,0 0 0,2-1 0,5 0 98,-1-1 0,0-1 0,1 1 0,-1-1 0,0-1 0,-1 1 0,12-8 0,4-4 15,-1-2-1,0-1 1,-1 0 0,-1-2-1,-1 0 1,25-34 0,-31 36 130,0-1 0,-1-1 1,-2 1-1,0-2 0,0 0 1,-2 0-1,-1 0 0,7-34 1,-36 130 901,7-30-946,2 0-1,-7 49 0,17-72-195,1 1-1,1 0 1,3 40 0,-2-62-130,0 0 0,0 0 0,1 0 1,-1-1-1,0 1 0,1 0 0,-1 0 0,0 0 1,1 0-1,-1 0 0,1-1 0,0 1 0,-1 0 1,1 0-1,0-1 0,-1 1 0,1-1 0,0 1 0,0 0 1,-1-1-1,2 1 0,-1-1-282,0 1 0,0-1 1,0 0-1,-1 0 0,1 0 0,0 0 0,0 0 0,0 0 1,-1 0-1,1 0 0,0 0 0,0 0 0,0 0 0,-1 0 1,1-1-1,0 1 0,0 0 0,-1-1 0,1 1 0,0 0 1,-1-1-1,1 1 0,0-1 0,-1 1 0,1-1 0,-1 1 1,2-2-1,8-13-10351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5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15310,'0'0'8008,"0"47"-6503,0-28-223,0 0-706,0-3-384,9-3-160,5-5 33,5-3-162,1-5-671,3 0-546,3-6-671,-1-10-738,0-4-1921,-2-4-2243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12364,'0'0'3747,"-34"55"-928,15-23-609,0 3-384,0 0-321,1 1-608,2-3-769,5-2-64,2-4-64,7-5-1057,2-6-1441,0-12-1826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18866,'0'0'4671,"-1"8"-3886,-1 4-629,-1 0 0,0-1 0,-1 1 1,0-1-1,-1 0 0,0 0 0,0-1 0,-2 1 1,-8 10-1,-81 96-75,27-36 176,69-81-270,0 0-1,0 0 0,0 0 1,0 0-1,0 0 0,0 0 1,0-1-1,0 1 0,0 0 1,0 0-1,0 0 1,0 0-1,0 0 0,0 0 1,0 0-1,0 0 0,0 0 1,0 0-1,0 0 0,0-1 1,0 1-1,0 0 1,-1 0-1,1 0 0,0 0 1,0 0-1,0 0 0,0 0 1,0 0-1,0 0 1,0 0-1,0 0 0,0 0 1,0 0-1,0 0 0,0 0 1,0 0-1,0 0 0,-1 0 1,1 0-1,0 0 1,0 0-1,0 0 0,0 0 1,0 0-1,0 0 0,0 0 1,0 0-1,0 0 1,-1 0-1,4-17-1163,9-32-1679,-8 35 1803,6-41-2273,0 3 1195,-7 42 3735,-2 20 2980,-1 2-4058,1-1-1,0 0 1,0 0-1,1 0 1,0-1-1,5 15 1,-5-21-433,0 1-1,0 0 1,1-1-1,-1 1 1,1-1-1,0 0 1,0 0 0,1 0-1,-1 0 1,1 0-1,0-1 1,0 0 0,0 0-1,0 0 1,0 0-1,6 2 1,-10-5-78,0 1 0,1-1 0,-1 0-1,0 0 1,0 0 0,1 0 0,-1 1 0,0-1 0,1 0 0,-1 0-1,0 0 1,0 0 0,1 0 0,-1 0 0,0 0 0,1 0 0,-1 0-1,0 0 1,1 0 0,-1 0 0,0 0 0,1 0 0,-1 0 0,0 0-1,1 0 1,-1 0 0,0 0 0,0 0 0,1-1 0,-1 1 0,0 0-1,1 0 1,-1 0 0,0 0 0,0-1 0,1 1 0,-1 0 0,0 0-1,0-1 1,0 1 0,0 0 0,1 0 0,-1-1 0,0 1 0,0 0-1,0-1 1,0 1 0,-2-22-66,-16-22-723,8 26 736,-2 1 0,0 0 0,-1 1-1,0 1 1,-2 0 0,-30-25 0,33 35 665,16 14-380,19 14-37,-4-13-128,0-1 1,0-1-1,40 11 0,-18-9-2584,-1-1-3888,-17-4-4105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12364,'10'0'1265,"175"-19"6903,-14-1-5029,239 9-2390,47-4-1311,-361 7 993,0-5-1,164-44 0,-241 51-338,-8 2-101,1 1 1,0 0-1,0 0 0,22-1 0,-32 7-2260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1:1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0 979 15407,'0'0'4580,"33"-82"-3203,14 24 385,24-20-449,24-16-448,17-15-385,16-10-351,12-2-386,2 2-1312,-9 13-962,-19 13-3074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303 281 14894,'0'0'2931,"-8"-7"-630,3 2-2096,-1 0 0,1 0 1,-1 1-1,0 0 0,0 0 1,-1 0-1,1 1 1,-1 0-1,0 0 0,0 1 1,0 0-1,0 0 0,0 1 1,-10-2-1,8 3-177,0 0 1,0 0-1,0 1 1,0 0-1,1 0 1,-1 1-1,0 1 1,1-1-1,-1 1 1,1 1-1,-8 3 1,10-3-12,1 0 1,0 0 0,0 0-1,0 0 1,0 1 0,1 0-1,-1 0 1,1 0 0,1 0-1,-1 1 1,1 0 0,0-1-1,0 1 1,0 0 0,-2 12 0,3-13 45,0 1 1,1-1 0,0 0 0,0 1-1,0-1 1,0 1 0,1 0 0,0-1-1,1 1 1,-1-1 0,1 1 0,0-1-1,0 1 1,1-1 0,3 11 0,-3-13-23,1 0 0,-1 0 0,1-1 0,-1 1-1,1 0 1,0-1 0,0 0 0,0 0 0,0 0 0,0 0 0,1 0 0,-1 0 0,0-1 0,1 0 0,0 0 0,-1 0 0,1 0 0,-1 0 0,1-1 0,0 1 0,0-1 0,-1 0 0,1 0 0,5-1 0,3-1 75,0 0-1,-1-1 1,1 0-1,-1 0 1,0-1-1,0-1 0,0 0 1,0 0-1,-1-1 1,0-1-1,0 0 1,-1 0-1,17-17 1,-1 0 184,-2-2 1,0-1-1,28-45 1,-35 49 46,-1-1 0,-1 0 0,-2-1 0,0-1 0,-1 0 0,-2 0 0,9-43 0,-23 95-473,-1-1-1,-12 29 1,-3 12 147,11-19 165,2-1 0,2 2 0,-1 67 0,6-4-7241,2-90 4318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17 14221,'0'0'11697,"-10"-5"-11345,7 4-333,1-1-13,-1 1 0,1 0 0,-1 0 0,1 0 0,-1 0 0,1 0 0,-1 0 0,0 1 0,1-1 0,-1 1 0,0 0 0,1-1 0,-1 1 0,0 1 0,0-1 0,1 0 0,-1 1 0,0-1 0,1 1 0,-1 0 0,1 0 0,-1 0 0,1 0-1,-1 0 1,1 0 0,0 1 0,0 0 0,-4 2 0,-13 15 101,1 0-1,0 1 1,2 1-1,0 1 0,1 0 1,-18 39-1,26-46-38,0 1 1,0 0-1,2 0 0,0 1 1,1 0-1,0 0 0,2 0 0,0 0 1,0 0-1,2 0 0,2 22 1,-2-36-61,1 0 0,0 0 1,0 0-1,0-1 0,0 1 1,0 0-1,1-1 0,-1 1 1,1-1-1,0 0 0,-1 1 1,1-1-1,0 0 1,0 0-1,1 0 0,-1 0 1,0 0-1,1-1 0,-1 1 1,1-1-1,-1 0 0,1 1 1,0-1-1,-1 0 1,1-1-1,0 1 0,0 0 1,0-1-1,3 1 0,-1-1 15,0 1-1,0-1 0,0 0 1,0 0-1,1-1 1,-1 0-1,0 1 0,0-2 1,0 1-1,0-1 0,0 1 1,-1-1-1,1-1 0,0 1 1,6-5-1,-6 3 92,1-1-1,-1 0 1,0 0-1,0 0 1,0-1-1,-1 1 1,0-1 0,0 0-1,0 0 1,-1-1-1,0 1 1,0-1-1,0 0 1,-1 1 0,0-1-1,-1 0 1,1-1-1,-1 1 1,-1 0-1,1 0 1,-2-13-1,0 19-110,1 1 0,0-1 0,-1 0-1,0 0 1,1 0 0,-1 0-1,1 1 1,-1-1 0,0 0-1,0 0 1,1 1 0,-1-1-1,0 1 1,0-1 0,0 1-1,0-1 1,0 1 0,0-1 0,1 1-1,-1 0 1,0 0 0,0-1-1,0 1 1,0 0 0,0 0-1,0 0 1,0 0 0,0 0-1,0 0 1,0 0 0,0 0-1,0 1 1,0-1 0,0 0 0,0 1-1,0-1 1,0 1 0,0-1-1,0 1 1,-1 0 0,-2 1-27,-1 0-1,0 0 1,1 0 0,-1 1 0,1-1 0,-7 7 0,9-7 16,0 0 0,0 0 0,1 0 0,-1 0 1,1 0-1,0 0 0,-1 0 0,1 1 0,0-1 0,0 0 1,0 1-1,1-1 0,-1 1 0,0 3 0,1-6 5,0 1 0,0-1 0,0 1 0,0-1 1,1 1-1,-1-1 0,0 1 0,0-1 0,0 0 0,0 1 0,1-1 0,-1 1 0,0-1 0,1 0 0,-1 1 0,0-1 0,0 1 0,1-1 0,-1 0 0,1 0 0,-1 1 0,0-1 0,1 0 0,-1 0 0,1 1 0,-1-1 0,1 0 0,23-1 60,-13-3-145,0-1 1,-1 0 0,0-1 0,0 0 0,0 0-1,-1-1 1,0 0 0,16-17 0,-14 14-25,0 0 0,1 1 0,0 0-1,20-12 1,-31 21 110,-1 0-1,0 0 1,1 0-1,-1 0 1,0-1-1,0 1 1,1 0-1,-1 0 1,0 0-1,1 0 1,-1 0-1,0 0 1,1 0-1,-1 0 1,0 0-1,1 0 1,-1 0-1,0 1 1,1-1-1,-1 0 1,0 0-1,1 0 1,-1 0-1,0 0 1,1 1-1,-1-1 1,0 0-1,0 0 0,1 0 1,-1 1-1,0-1 1,0 0-1,0 0 1,1 1-1,-1-1 1,0 0-1,0 1 1,0-1-1,0 0 1,0 1-1,0-1 1,1 1-1,2 23 28,-8 26 192,-28 73 402,8-33-1278,14-30-2777,9-43-2852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12876,'-4'12'1623,"-1"3"-1240,-1-2 31,1 1 0,0 0 0,2 0 1,-1 1-1,2-1 0,0 1 0,1-1 0,0 21 1,14-24-7228,-12-10 6420,0-1 0,0 1 1,0 0-1,1-1 1,-1 1-1,0 0 0,0 0 1,0 0-1,0 0 0,0 0 1,0 0-1,-1 0 0,1 0 1,0 0-1,1 2 1,2 17 1485,-2-1 0,0 1 1,-1 0-1,0-1 1,-5 32-1,3-14 429,-4 84 768,5-121-2332,0 0 1,0 0-1,0 0 0,0 1 0,0-1 1,-1 0-1,1 0 0,0 0 0,0 0 1,0 0-1,0 1 0,0-1 0,0 0 1,0 0-1,0 0 0,0 1 1,0-1-1,0 0 0,0 0 0,0 0 1,0 0-1,0 1 0,0-1 0,0 0 1,0 0-1,0 0 0,0 1 0,0-1 1,0 0-1,0 0 0,0 0 0,0 0 1,0 0-1,0 1 0,1-1 1,-1 0-1,0 0 0,0 0 0,0 0 1,0 0-1,0 1 0,0-1 0,1 0 1,-1 0-1,0 0 0,0 0 0,0 0 1,0 0-1,1 0 0,-1 0 0,0 0 1,0 0-1,0 0 0,0 0 1,1 0-1,-1 0 0,0 0 0,0 0 1,0 0-1,1 0 0,-1 0 0,0 0 1,0 0-1,0 0 0,1 0 0,2-7-4282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159 117 3075,'0'0'1201,"10"-10"2637,4-5-2813,29-30 2959,10-1 3985,-54 46-7887,1 0 0,0 0-1,0 1 1,0-1 0,0 0 0,0 0-1,0 1 1,0-1 0,0 0 0,0 0 0,0 1-1,0-1 1,0 0 0,1 0 0,-1 1-1,0-1 1,0 0 0,0 0 0,0 0 0,0 1-1,0-1 1,1 0 0,-1 0 0,0 0-1,0 1 1,0-1 0,0 0 0,1 0 0,-1 0-1,0 0 1,0 0 0,0 1 0,1-1-1,-1 0 1,0 0 0,0 0 0,1 0 0,-1 0-1,0 0 1,0 0 0,0 0 0,1 0 0,-1 0-1,0 0 1,0 0 0,1 0 0,-1 0-1,0 0 1,0 0 0,1 0 0,-1 0 0,-11 22 240,-24 29 96,-3-3 1,-46 47-1,-34 20-2463,118-115 1907,0 0 0,0 0 1,0 0-1,0 0 0,0 0 0,0 0 0,0-1 1,0 1-1,0 0 0,0 0 0,0 0 0,0 0 1,8-20-6430,19-23 1590,-4 12 903,1-1-1408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4773,'11'-16'2254,"21"-28"3260,-30 42-5092,0 0 0,-1 0 0,1 0 0,0 0 0,0 1 0,0-1 0,0 1 0,0-1 0,1 1 0,-1 0 0,0 0 0,1 0 0,-1 0 0,1 0 0,-1 0 0,4 0 0,-5 2-331,-1-1 0,1 0 0,0 1 0,0-1 0,0 1 0,-1-1 0,1 1 0,0-1 0,0 1 0,-1-1-1,1 1 1,0 0 0,-1-1 0,1 1 0,-1 0 0,1 0 0,-1-1 0,1 1 0,-1 0 0,0 0 0,1 0 0,-1 0 0,0 0 0,0 0 0,0-1 0,1 1 0,-1 0 0,0 0 0,0 1 0,1 36 388,-1-29-233,1 42-137,-1-27 443,0 1-1,8 41 1,-7-57-1080,2-1 0,-1 1 0,1-1-1,1 1 1,0-1 0,7 12 0,-9-16-2605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10698,'0'0'9161,"63"2"-7976,-30-2-705,1 0-352,3 0-95,2 0-98,-2 0-1216,1-5-1441,1-4-2756,-3-5-2561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12236,'0'0'7030,"-9"0"-6085,3 1-828,-1 0 0,1 0 0,0 0 0,0 1 0,0 0-1,0 0 1,0 1 0,0-1 0,1 1 0,-1 1 0,1-1 0,0 1 0,0 0-1,0 0 1,0 0 0,1 1 0,0-1 0,-8 11 0,6-7 69,0-1 0,0 2 0,1-1 1,0 0-1,0 1 0,1 0 0,0 0 0,0 1 0,1-1 1,1 1-1,-1 0 0,2-1 0,-1 1 0,1 0 1,1 11-1,0-20-169,0 1 1,0 0 0,1 0 0,-1-1-1,1 1 1,-1 0 0,1-1 0,0 1-1,-1-1 1,1 1 0,0-1 0,0 1-1,0-1 1,0 0 0,1 1 0,-1-1-1,0 0 1,1 0 0,-1 0 0,0 0-1,1 0 1,2 1 0,0 1 12,1-2 0,-1 1 0,1 0-1,0-1 1,0 0 0,0 0 0,-1-1 0,9 1 0,-8 0-6,0-1 0,0 0 0,0 0 0,-1-1 0,1 0 0,0 1 0,0-1 0,0-1 1,0 1-1,-1-1 0,1 0 0,-1 0 0,1 0 0,-1-1 0,0 1 0,0-1 0,7-6 0,-10 8 1,-1 0 0,1 1 0,-1-1 0,1 1 0,-1-1 0,1 0 0,-1 1 0,0-1 0,0 0 0,1 1 0,-1-1 0,0 0 0,0 1 0,0-1 1,0 0-1,1 0 0,-1 1 0,0-1 0,0 0 0,-1 1 0,1-1 0,0 0 0,0 0 0,0 1 0,0-1 0,-1 0 0,1 1 0,0-1 0,-1 0 0,1 1 0,-1-2 0,-1 1-2,1 0 0,-1 0 1,0 0-1,1 0 0,-1 0 0,0 0 1,0 1-1,0-1 0,0 1 0,1-1 1,-1 1-1,-2-1 0,-59 2 15,59-1-20,2 0-13,0 0 1,-1 0-1,1 0 1,0 1-1,0-1 1,-1 1-1,1-1 1,0 1-1,0 0 1,0 0-1,0 0 1,0 0-1,0 0 1,0 0 0,0 0-1,0 1 1,1-1-1,-1 1 1,0-1-1,1 1 1,-1 0-1,1 0 1,0 0-1,0-1 1,0 1-1,-2 3 1,3-4-3,1 0 0,-1 0 0,0-1 1,1 1-1,-1 0 0,0-1 0,1 1 0,-1-1 0,1 1 1,-1 0-1,1-1 0,-1 1 0,1-1 0,-1 0 0,1 1 0,0-1 1,-1 1-1,1-1 0,0 0 0,-1 1 0,1-1 0,0 0 0,-1 0 1,1 0-1,0 1 0,0-1 0,-1 0 0,1 0 0,0 0 1,0 0-1,-1 0 0,1 0 0,1-1 0,35 1 143,-30 0-111,5-1-15,0-1 0,0 0-1,-1 0 1,1-1 0,19-8-1,-18 6-71,0 1 0,1 0 0,23-4 0,-36 9 44,-1-1 0,0 0 0,1 0 0,-1 1 0,0-1 0,1 0 0,-1 0 0,0 1 0,0-1 0,0 0 0,1 1 0,-1-1 0,0 0 0,0 1 0,0-1 0,0 0 0,0 1 0,1-1 0,-1 1 0,0-1 0,0 0 0,0 1 0,0-1 0,0 1 0,0-1 0,0 0 1,0 1-1,-1-1 0,1 0 0,0 1 0,0-1 0,0 0 0,0 1 0,0-1 0,-1 0 0,1 1 0,0-1 0,-1 1 0,-5 17-18,0-8-2,1 0 0,0 0-1,1 0 1,0 1 0,1 0-1,0 0 1,0 0 0,2 0 0,-2 14-1,5-18-3737,3-6-1794,6 0-8261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10858,'0'0'9609,"73"3"-8648,-37-3-480,4 0-353,2 0-224,-3 0-1474,-7 0-1473,-12-1-2658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13164,'0'0'8264,"63"0"-7911,-22-4-257,3-2-192,1-2-1826,-2 2-2947,-3-1-4804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9033,'0'0'13420,"-8"6"-12363,-24 19-459,31-24-593,0-1 0,0 1-1,1-1 1,-1 1 0,0-1 0,0 1 0,1-1-1,-1 1 1,0 0 0,1-1 0,-1 1 0,1 0-1,-1 0 1,1 0 0,-1-1 0,1 1-1,-1 0 1,1 0 0,0 0 0,0 0 0,-1 0-1,1 0 1,0-1 0,0 1 0,0 0 0,0 0-1,0 0 1,0 0 0,0 0 0,0 0-1,0 0 1,1 0 0,-1 0 0,0 0 0,1-1-1,-1 1 1,0 0 0,1 0 0,-1 0 0,1 0-1,0-1 1,-1 1 0,1 0 0,-1-1-1,1 1 1,0 0 0,0-1 0,-1 1 0,1-1-1,0 1 1,0-1 0,0 0 0,1 1 0,47 13-968,-43-13 535,-1 1 189,0-1 0,0 1-1,0-1 1,0 2 0,0-1-1,0 0 1,0 1 0,-1 0-1,1 0 1,4 5 0,-8-7 269,0-1 0,0 1 0,0 1 0,0-1 0,-1 0-1,1 0 1,0 0 0,-1 0 0,1 1 0,-1-1 0,1 0 0,-1 0 0,1 1 0,-1-1 0,0 0 0,0 1 0,0-1 0,0 0 0,0 1 0,0-1 0,0 1 0,0-1 0,0 0 0,-1 1 0,1-1 0,0 0 0,-1 0 0,1 1 0,-1-1 0,0 0-1,1 0 1,-1 0 0,0 1 0,0-1 0,0 0 0,0 0 0,0 0 0,0-1 0,0 1 0,0 0 0,0 0 0,0 0 0,0-1 0,0 1 0,-2 0 0,-12 9 884,0 0-1,0-1 1,-20 8-1,29-14-766,0-1 0,-1 0 0,1 0 0,-1 0 0,0-1 0,1 0 0,-1 0 0,0-1 0,0 1 0,1-2 0,-10 0 0,15 1-271,0-1 0,0 1-1,-1-1 1,1 1 0,0-1-1,0 0 1,0 1 0,0-1 0,0 0-1,1 0 1,-1 1 0,0-1-1,0 0 1,0 0 0,1 0-1,-1 0 1,0 0 0,1 0-1,-1 0 1,1 0 0,-1 0 0,1-1-1,0 1 1,-1 0 0,1-2-1,-3-34-6812,4 31 5052,-1-22-6507</inkml:trace>
  <inkml:trace contextRef="#ctx0" brushRef="#br0" timeOffset="1">28 28 13453,'0'0'9224,"64"-2"-8359,-39 0-608,6-1-257,-3-2-2050,4-3-2691,-2 1-5669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3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3121 993,'0'0'7298,"-8"5"-6626,-24 17 676,-11 12 5488,78-53-3772,-28 16-3064,0 0 1,0-1 0,-1 1 0,1-1 0,-1-1 0,9-7-1,22-24 478,68-51 0,-25 15-359,-59 51-117,1 0-1,40-27 0,-17 17 13,44-42 1,11-7-12,52-51 19,-28 21-33,26 2 21,-92 69-24,-2-3 0,85-80-1,176-167 447,-52 52-100,89-81-257,483-338 85,-582 460-43,144-99 134,-365 273 7,-1-3 0,44-41 0,-73 62-564,-5 5-1374,-12 4-1656,-3-2-1752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8:4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5958,'0'0'8397,"-4"14"-8328,0-2-73,1-1 0,0 1 0,1 0 0,0 0 0,1 1-1,0-1 1,1 0 0,3 22 0,40 492 413,-44 4-268,-62 146-694,14-254 406,46-385 191,-5 128 189,8-150-248,1 1-1,0-1 1,2 1 0,0-1-1,1 0 1,0 0 0,1 0 0,8 16-1,-2 2-2706,-11-27-284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7431,'0'0'12513,"-9"11"-10981,-3 2-1143,1 1-1,1 0 1,-16 28 0,22-33-352,-1-1 0,2 1 0,-1 1 1,1-1-1,1 0 0,0 1 1,0-1-1,1 1 0,0 0 1,1 12-1,0-20-31,1-1-1,-1 1 1,1 0 0,0-1-1,0 1 1,0-1 0,0 1-1,0-1 1,0 0 0,0 1-1,1-1 1,-1 0 0,0 0 0,1 0-1,-1 0 1,1 0 0,-1 0-1,1 0 1,0 0 0,-1-1-1,1 1 1,0 0 0,-1-1-1,1 0 1,0 1 0,0-1 0,-1 0-1,1 0 1,0 0 0,0 0-1,0 0 1,2-1 0,5 1 34,0-1-1,-1 0 1,1 0 0,0 0 0,13-5 0,-14 3 11,-1-1-1,1 0 1,-1 0 0,1-1 0,-1 0-1,10-8 1,-15 11 76,0 0 0,1-1 0,-1 1-1,0 0 1,-1-1 0,1 1 0,0-1-1,-1 1 1,1-1 0,-1 0 0,0 0-1,0 0 1,0 1 0,0-1 0,-1 0 0,1 0-1,-1 0 1,1 0 0,-1 0 0,0-1-1,-1-4 1,0 6-65,0-1-1,-1 1 0,1 0 0,-1-1 1,1 1-1,-1 0 0,0 0 1,0 0-1,0 1 0,0-1 1,0 0-1,0 1 0,-1-1 1,1 1-1,0 0 0,-1-1 1,1 1-1,-1 1 0,1-1 1,-1 0-1,1 0 0,-4 1 0,-62-11-69,66 11 16,-34 0-1044,28 2-6374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5669,'0'0'16048,"79"21"-14063,-38-21-511,7 0-930,8 0-416,7 0-63,0-4-226,-5-1-1280,-6 1-1282,-15-1-1248,-11 1-2852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15278,'0'0'977,"8"3"801,28 8-399,-8-4-695,-1 2 0,0 1 0,0 1 0,30 18 0,-55-29-681,-1 1 0,1 0-1,-1 0 1,1 0 0,-1 0-1,1 0 1,-1 1 0,0-1-1,1 0 1,-1 1 0,0-1 0,0 0-1,0 1 1,0 0 0,0-1-1,-1 1 1,1 0 0,0-1-1,-1 1 1,1 0 0,-1-1-1,1 1 1,-1 0 0,0 0-1,0 0 1,0 0 0,0-1 0,0 1-1,0 0 1,-1 0 0,1 0-1,-1-1 1,1 1 0,-1 0-1,1-1 1,-1 1 0,0 0-1,0-1 1,0 1 0,0-1-1,0 1 1,0-1 0,0 1 0,-1-1-1,1 0 1,0 0 0,-3 2-1,-9 8 20,0-1-1,-1 0 0,0-1 1,-19 8-1,16-7-91,-27 12-3341,34-20-1858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21 5701,'0'0'5542,"9"-4"-1880,-2 0-2637,-4 2-640,0 1 0,-1-1 0,1 1-1,0 0 1,0 0 0,0 0 0,-1 0-1,1 0 1,0 1 0,0-1 0,5 0-1,-16 15 1944,-25 19-2040,0-2 1,-3-2-1,0-1 0,-55 32 0,89-59-523,21-15-2823,4-8-685,4-2-2230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55 10474,'30'-55'4580,"-33"65"-1761,-6 8-225,-1 4-1312,2 4 31,1 2-256,5 0-320,2-1-449,1-5-160,14-3-32,4-2-64,3-4 0,0-2-416,-4 0-962,-7-3-1472,-7-2-2467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11307,'0'0'8007,"82"6"-7558,-39-6-257,3 0-160,2 0-416,-2 0-1666,-3 0-3524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15919,'0'0'6027,"-2"8"-4826,2-6-1168,-1-1 11,0 1 0,1-1 1,-1 1-1,1 0 0,-1-1 1,1 1-1,0-1 0,0 1 1,0 0-1,0 0 0,0-1 0,0 1 1,0 0-1,0-1 0,1 1 1,-1-1-1,0 1 0,1 0 1,0-1-1,-1 1 0,1-1 1,0 1-1,0-1 0,0 0 0,0 1 1,0-1-1,0 0 0,0 1 1,0-1-1,1 0 0,-1 0 1,0 0-1,1 0 0,-1 0 1,1-1-1,-1 1 0,1 0 1,-1-1-1,1 1 0,-1-1 0,1 1 1,3-1-1,11 4-609,1-1 0,-1-2 0,1 1-1,30-3 1,-39 1-497,0-2 0,0 1 0,0-1 0,0 0 0,10-4 0,-15 4 221,1 1 1,-1-1-1,0 0 0,0 0 1,0 0-1,0 0 1,0-1-1,-1 1 1,1-1-1,-1 1 0,1-1 1,2-5-1,-5 8 990,0 0-1,0 0 1,1 0 0,-1 0-1,0 0 1,0 0-1,0 0 1,0 0-1,1 0 1,-1 0-1,0-1 1,0 1-1,0 0 1,0 0-1,1 0 1,-1 0-1,0 0 1,0 0 0,0-1-1,0 1 1,0 0-1,0 0 1,0 0-1,0 0 1,1-1-1,-1 1 1,0 0-1,0 0 1,0 0-1,0 0 1,0-1 0,0 1-1,0 0 1,0 0-1,0 0 1,0 0-1,0-1 1,0 1-1,0 0 1,0 0-1,0 0 1,0-1-1,-1 1 1,1 0 0,0 0-1,0 0 1,0 0-1,0 0 1,0-1-1,0 1 1,0 0-1,0 0 1,-1 0-1,1 0 1,0 0-1,0 0 1,0-1 0,0 1-1,0 0 1,-1 0-1,1 0 1,-14 9 3391,-16 18-1219,15-8-915,0 0 0,-22 37 1,16-4-1503,18-43-991,1 0 0,1 0-1,0 0 1,0 12-1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21 2723,'0'0'19794,"-10"-3"-18304,5 1-1335,1 1 1,-1 0 0,0 0 0,1 1 0,-1-1-1,0 1 1,1 0 0,-1 0 0,0 1-1,0 0 1,1-1 0,-1 1 0,-4 2 0,6-2-105,0 1 1,0-1 0,1 0 0,-1 1-1,1 0 1,-1-1 0,1 1 0,0 0-1,0 0 1,0 1 0,0-1 0,0 0-1,0 1 1,0-1 0,1 1 0,-1-1-1,1 1 1,0 0 0,0 0 0,0 0 0,0 0-1,0-1 1,1 1 0,-1 0 0,1 0-1,0 0 1,0 4 0,0-5-48,0-1 1,0 1-1,0-1 1,0 1-1,0-1 1,1 0-1,-1 1 1,1-1-1,-1 1 1,1-1-1,-1 0 1,1 1-1,0-1 1,0 0-1,-1 0 1,1 1-1,0-1 1,0 0-1,0 0 1,0 0-1,1 0 1,1 1-1,0 0 7,1 0-1,-1-1 1,0 0-1,1 0 0,-1 0 1,1 0-1,0 0 1,-1 0-1,6-1 0,-1 0 10,1 0 0,-1 0-1,0-1 1,0 0 0,1-1-1,-1 0 1,0 0 0,9-4-1,-9 2-5,-1 0-1,0-1 1,0 0-1,0 0 1,11-11-1,-16 14-8,0 0 0,-1 0 0,1 0 0,0 0 0,-1 0 1,1-1-1,-1 1 0,0 0 0,1-1 0,-1 0 0,0 1 0,-1-1 0,1 1 0,0-1 0,-1 0 0,0 0 0,1 1 0,-1-1 0,0 0 0,0 0 0,-1-3 0,0 4-1,1 1-1,-1 0 0,1 0 0,-1 0 0,0 0 0,0 1 1,1-1-1,-1 0 0,0 0 0,0 0 0,0 1 0,0-1 1,0 0-1,0 1 0,0-1 0,0 0 0,0 1 0,0 0 0,0-1 1,0 1-1,0 0 0,0-1 0,0 1 0,-1 0 0,1 0 1,0 0-1,0 0 0,-2 0 0,-40 5-661,22-3-5817,28-2 678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3972,'0'0'22165,"76"44"-21877,-43-40-128,0-4-96,1 0-96,-4 0-801,-7 0-1409,-10-3-993,-8-3-1986,-5 1-1825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9513,'0'0'11435,"79"48"-11339,-41-48-897,2 0-2114,0-5-3234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47 7207,'18'-15'5080,"-15"12"-4039,0 0-1,0 0 0,0 0 0,1 0 0,-1 0 0,1 1 1,0 0-1,0-1 0,0 1 0,8-2 0,-11 6-833,-1 0 0,1 0 0,-1 1 0,0-1-1,1 0 1,-1 0 0,0 1 0,0-1 0,-1 0 0,1 0 0,-1 5-1,-5 10-42,-1-1-1,0 1 0,-1-1 0,-1 0 0,0-1 0,-1 0 0,-16 18 0,8-8 113,-66 88 369,22-33-568,3 3-1,-60 115 1,210-330-8880,-53 74 3945,0-4-1244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3395,'0'0'17067,"-9"9"-16149,-27 31-315,34-38-564,0 0 0,0 0-1,1 1 1,-1-1-1,1 0 1,-1 1-1,1-1 1,0 1-1,0-1 1,0 1-1,0-1 1,0 1-1,1 0 1,-1 3-1,1-5-24,0 0 0,1 0 0,-1 1 0,0-1 0,1 0 0,-1 0 0,0 0 0,1 0 0,0 0 0,-1 0 0,1 0-1,0 0 1,-1 0 0,1 0 0,0 0 0,0 0 0,0 0 0,0-1 0,0 1 0,0 0 0,0-1 0,1 2 0,6 1-84,1 0 0,0 0 0,0-1 0,-1 0 0,1-1 0,13 1 0,1 1-637,-18-2 563,1 0 1,-1 0-1,1 1 1,-1 0 0,0 0-1,0 1 1,0-1 0,0 1-1,7 6 1,-11-8 165,0 0 0,0 0 1,0 0-1,0 0 0,-1 0 0,1 0 0,0 0 0,0 0 0,-1 1 1,1-1-1,-1 0 0,1 1 0,-1-1 0,0 0 0,1 1 0,-1-1 1,0 0-1,0 1 0,0-1 0,0 0 0,0 1 0,0-1 0,0 1 1,-1-1-1,1 0 0,0 1 0,-1-1 0,1 0 0,-1 1 0,1-1 1,-1 0-1,0 0 0,0 0 0,1 1 0,-1-1 0,0 0 0,0 0 1,0 0-1,0 0 0,0-1 0,-1 1 0,1 0 0,-2 1 0,-9 8 465,0 0 0,-1 0 0,0-2 0,-1 1 0,0-2 0,0 0 0,0 0 0,-1-2 0,0 0 0,0 0 0,0-1 0,-1-1 0,-19 1 0,34-4-579,0 0 1,1 0 0,-1 0 0,0 0 0,0 0 0,0 0-1,0-1 1,0 1 0,0 0 0,0-1 0,0 1 0,1 0 0,-1-1-1,0 1 1,0-1 0,0 1 0,1-1 0,-1 0 0,0 1-1,1-1 1,-1 0 0,1 1 0,-1-1 0,1 0 0,-1 0-1,1 0 1,-1 0 0,0-1 0,-3-28-7702,4 6-1197</inkml:trace>
  <inkml:trace contextRef="#ctx0" brushRef="#br0" timeOffset="1">40 79 16239,'0'0'6951,"71"-15"-5414,-36 10-800,5 1-609,-3 1-288,4 0-1473,-5 1-1282,-5 2-2338,-7-2-1730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3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5990,'0'0'11354,"-10"12"-10120,-10 8-794,-63 74 1487,77-87-1651,1 0 0,-1 1 0,1 0 0,1 0 0,-1 0 1,1 1-1,1 0 0,0-1 0,0 1 0,1 0 0,-2 12 0,4-20-250,0 0 0,0 0 0,0 0 0,0 0 0,0 0 0,1 0 0,-1 0 0,0 0 0,1 0 0,-1 0 0,0-1 0,1 1 0,-1 0 1,1 0-1,0 0 0,-1 0 0,1-1 0,0 1 0,-1 0 0,1 0 0,0-1 0,0 1 0,0-1 0,-1 1 0,2 0 0,31 6 433,-22-6-367,0-2 0,0 1 0,0-2 0,12-2 0,-14 1-71,0 0 0,0 0 0,0-1 1,-1-1-1,0 0 0,0 0 0,0 0 0,0-1 1,-1 0-1,9-10 0,-13 13 8,0 0-1,0 0 1,0 0-1,-1 0 1,1-1-1,-1 1 1,0-1-1,0 1 1,-1-1-1,1 0 1,-1 0-1,1 0 1,-1 0 0,-1 0-1,1 0 1,0 0-1,-1 0 1,0 0-1,0 0 1,0-1-1,-1 1 1,1 0-1,-1 0 1,0 0-1,0 0 1,-2-5-1,0 5-7,0 0-1,0 0 1,-1 1-1,1 0 1,-1-1-1,1 1 1,-1 1-1,0-1 1,0 0-1,0 1 1,-1 0-1,1 0 1,-1 0-1,1 0 1,-1 1-1,-7-2 0,-37-1-1295,45 4 802,1 1 0,0-1-1,0 1 1,0-1 0,-1 1-1,1 0 1,0 0 0,0 1-1,0-1 1,-4 3 0,-6 7-5357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13613,'0'0'6545,"-9"12"-6129,-32 43-111,-1-2-113,-63 105 0,105-158-214,0 1-1,-1-1 1,1 0 0,-1 1 0,1-1 0,0 1 0,-1-1 0,1 1-1,0-1 1,0 1 0,0-1 0,-1 1 0,1 0 0,0-1-1,0 1 1,0-1 0,0 1 0,0-1 0,0 1 0,0 0-1,0-1 1,0 1 0,0-1 0,0 1 0,0-1 0,0 1 0,1-1-1,-1 2 1,14-9-716,20-21-956,-5-4-1679,-1-1 0,-1-2 0,29-50 0,-33 41 3966,-2 0 3353,-48 123 6235,19-51-9974,1 1 1,2 0-1,1 1 1,1-1-1,1 1 0,3 30 1,2-51-197,-1-3-1917,-1-2-3107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4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6758,'0'0'12556,"69"49"-11691,-25-49-513,6 0-191,1 0-450,0-9-1761,-5-3-1889,-6 2-1442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4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8 6502,'0'0'10890,"-8"-1"-8968,3 0-1752,-1-1-79,1 1 0,-1 0 0,0 0-1,0 1 1,0-1 0,1 1 0,-1 0 0,0 1-1,0 0 1,0 0 0,1 0 0,-1 0 0,0 1 0,-5 3-1,-6 4 74,1 2 0,1 0 0,0 0 0,1 2 0,0 0 0,-16 19 0,23-24-7,1-1 0,0 1 0,1 0 0,0 1 0,0-1 0,1 1 0,0 0 0,1 0 0,0 0 0,0 0 0,1 1-1,0-1 1,0 1 0,0 10 0,3-18-149,-1-1 0,0 0 0,0 0 0,0 0 0,1 0-1,-1 0 1,1 0 0,-1 0 0,1 0 0,-1 0 0,1 0-1,0 0 1,-1 0 0,1 0 0,0 0 0,0 0 0,0 0-1,-1-1 1,1 1 0,0 0 0,0-1 0,0 1 0,0-1-1,2 2 1,37 7 251,-26-9-264,1 0 1,-1 0 0,22-5 0,-28 3-261,0 0 1,0 0-1,-1-1 0,14-7 1,-18 9-25,-1-1 0,0 1 0,0 0 0,0-1 1,0 1-1,0-1 0,0 1 0,0-1 0,0 0 0,-1 0 1,1 0-1,-1 0 0,1 0 0,-1 0 0,0-1 0,0 1 1,0 0-1,0-1 0,1-3 0,-2-7-4649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4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3972,'0'0'19197,"12"-7"-18797,131-99-170,-142 106-231,-1-1 1,0 1 0,0 0-1,0 0 1,0 0 0,0-1-1,0 1 1,0 0 0,1 0 0,-1 0-1,0-1 1,0 1 0,0 0-1,1 0 1,-1 0 0,0 0 0,0 0-1,0-1 1,1 1 0,-1 0-1,0 0 1,0 0 0,1 0 0,-1 0-1,0 0 1,0 0 0,0 0-1,1 0 1,-1 0 0,0 0 0,0 0-1,1 0 1,-1 0 0,0 0-1,0 0 1,1 0 0,-1 0 0,0 0-1,0 1 1,1-1 0,-1 0-1,0 0 1,0 0 0,0 0 0,0 0-1,1 1 1,-1-1 0,0 0-1,0 0 1,0 0 0,0 1-1,1-1 1,-1 0 0,0 0 0,0 0-1,0 1 1,-2 20-34,-14 29 6,15-48 32,-3 11-142,0 0 0,0 0 0,2 0 0,0 1 0,-1 20 0,4-32-3059,6-2-3690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9225,'0'0'14157,"62"14"-13324,-27-14-641,9 0-96,-1 0-64,0 0-801,-7 0-1345,-10 0-1441,-11 0-2178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10858,'0'0'9930,"63"13"-9578,-20-13-256,9 0-833,2-8-1761,-1 0-2371,-4-3-2562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 6022,'0'0'7644,"-8"-2"-5124,2 1-2328,0 0 0,1 0 1,-1 0-1,0 1 0,0-1 0,0 1 0,0 1 0,1-1 1,-1 1-1,0 0 0,0 0 0,1 1 0,-1 0 1,1 0-1,-10 5 0,3 0 46,1 1 0,0 1-1,0 0 1,1 1 0,-10 11 0,16-16-78,0 1-1,0-1 1,0 1-1,0 0 1,1 0 0,0 1-1,1-1 1,-1 0-1,1 1 1,0 0 0,1-1-1,-1 10 1,1-15-144,1 0 1,0 0 0,0 1-1,0-1 1,1 0-1,-1 1 1,0-1-1,0 0 1,1 0 0,-1 0-1,1 1 1,-1-1-1,1 0 1,-1 0-1,1 0 1,0 0 0,-1 0-1,1 0 1,0 0-1,0 0 1,0 0-1,0 0 1,0 0 0,1 0-1,1 1 19,0-1 1,0 0-1,0 0 0,0 0 1,0 0-1,0 0 0,1-1 1,-1 1-1,6-1 0,-1 0 18,0 0 0,0-1 0,0 0 0,0 0 0,-1-1 0,1 0-1,12-5 1,-14 4-38,-1 0 0,1-1-1,-1 1 1,1-1 0,-1 0-1,-1-1 1,1 1 0,0-1-1,-1 0 1,0 0 0,0 0-1,-1 0 1,1-1 0,-1 0 0,-1 1-1,1-1 1,-1 0 0,0-1-1,0 1 1,0 0 0,-1 0-1,0-1 1,0-9 0,-1 15-16,0 0 0,0 0 0,0 1 1,0-1-1,0 0 0,-1 0 1,1 0-1,0 0 0,0 0 0,-1 0 1,1 0-1,-1 1 0,1-1 1,-1 0-1,1 0 0,-1 1 0,1-1 1,-1 0-1,0 0 0,1 1 0,-1-1 1,0 1-1,0-1 0,0 1 1,1-1-1,-1 1 0,0-1 0,0 1 1,0 0-1,0 0 0,0-1 0,0 1 1,1 0-1,-1 0 0,0 0 1,0 0-1,0 0 0,0 0 0,0 0 1,0 0-1,0 0 0,0 0 1,0 1-1,0-1 0,1 0 0,-3 2 1,0-2-9,0 1 1,0 0 0,0 1 0,0-1-1,0 0 1,0 1 0,0 0 0,1-1-1,-1 1 1,1 0 0,-1 1 0,1-1-1,-3 4 1,-8 33-59,12-17-2281,8-6-5214,5-11-1268</inkml:trace>
  <inkml:trace contextRef="#ctx0" brushRef="#br0" timeOffset="1">262 212 13453,'0'0'4708,"-18"59"-2978,9-35-257,4-1-640,2 0-545,2-4-192,1-3-736,0-6-1378,3-8-1666,7-2-3010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32 15791,'0'0'6545,"-9"-6"-6214,-28-18-230,36 24-90,0-1 0,0 1 0,0 0 0,0 0 0,0-1 0,-1 1 0,1 0 0,0 0 0,0 0 0,0 0 0,0 0 0,0 1 0,0-1 0,0 0 0,0 0 0,0 1 0,0-1 0,0 0-1,0 1 1,0-1 0,0 1 0,0 0 0,0-1 0,0 1 0,0 0 0,0-1 0,1 1 0,-1 0 0,0 0 0,1 0 0,-1 0 0,0 0 0,1 0 0,-1 0 0,1 0 0,0 0 0,-1 0 0,1 1 0,-14 37 939,13-38-925,1 1 0,-1-1 1,1 1-1,0-1 0,-1 1 1,1-1-1,0 1 0,0-1 1,0 1-1,0-1 0,0 1 1,1-1-1,-1 1 0,0-1 1,1 1-1,-1-1 0,1 1 1,-1-1-1,1 0 0,0 1 1,0-1-1,0 0 0,-1 1 1,1-1-1,0 0 0,0 0 1,1 0-1,-1 0 0,0 0 1,2 1-1,0-1-10,0 0 1,1 0-1,-1 0 0,0-1 0,0 0 1,0 1-1,0-1 0,1 0 0,-1-1 1,0 1-1,0-1 0,0 1 0,0-1 1,6-2-1,-2 0-202,0 0 0,0 0 0,0-1 0,-1 0 1,0 0-1,1 0 0,-1-1 0,6-6 0,-38 62 299,21-41 38,1 1 41,0 0 0,1 0 0,0 0 0,1 1 0,0-1-1,1 1 1,0-1 0,1 1 0,1-1 0,-1 1 0,2 0 0,4 20 0,-6-31-88,1 0 1,-1 1-1,0-1 0,0 0 0,0 0 1,0 1-1,0-1 0,0 0 1,0 1-1,0-1 0,0 0 0,-1 1 1,1-1-1,0 0 0,-1 0 0,1 0 1,-1 1-1,1-1 0,-1 0 1,0 0-1,0 0 0,1 0 0,-1 0 1,0 0-1,0 0 0,0 0 0,0 0 1,-1 0-1,-2 1 71,1-1 1,0 1-1,-1-1 0,1 0 1,-1 0-1,1-1 0,-1 1 1,1-1-1,-1 1 1,-5-1-1,-2-1-16,0 0 1,0 0-1,0-1 1,0 0-1,1-1 0,-17-6 1,25 8-278,1 1-1,-1-1 1,1 0 0,-1 0 0,1 1-1,-1-1 1,1 0 0,0 0 0,-1 0-1,1 0 1,0-1 0,0 1 0,0 0-1,0-1 1,-2-2 0,3 3-265,1 0 1,-1 1-1,0-1 0,1 0 0,-1 0 1,1 0-1,-1 0 0,1 1 0,-1-1 1,1 0-1,0 0 0,-1 1 1,1-1-1,0 0 0,0 1 0,0-1 1,-1 1-1,1-1 0,0 1 1,0-1-1,0 1 0,0 0 0,0 0 1,0-1-1,0 1 0,0 0 1,1 0-1,17-7-6684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1249,'0'0'20879,"2"12"-19630,1 24-470,-2 0 1,-4 58 0,0-45-360,6 79 0,-2-114-398,1 0 1,1-1-1,0 1 1,0-1 0,1 0-1,1 0 1,1-1-1,-1 1 1,2-1-1,11 17 1,-5-16-391,-8-16-1998,-5 0 1994,0 1-1,-1 0 0,1-1 0,-1 1 1,0 0-1,1-1 0,-1 1 0,0 0 1,0 0-1,-1 0 0,-1-3 0,-4-5-1454,-1 0 1,0 1-1,-1 0 0,-12-10 0,-17-11-2903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13453,'0'0'12876,"6"27"-27290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 6854,'0'0'16218,"-7"8"-14926,3-3-1104,1-2-131,1 0 0,-1 0 0,1 0-1,-1 1 1,1-1 0,0 1 0,0-1 0,1 1-1,-1-1 1,1 1 0,0 0 0,-1 0-1,2 0 1,-1 0 0,0 0 0,1 6-1,0-9-98,1 0-1,-1-1 1,1 1-1,-1 0 0,1-1 1,0 1-1,-1-1 1,1 1-1,0 0 0,0-1 1,-1 1-1,1-1 0,0 0 1,0 1-1,0-1 1,-1 0-1,1 1 0,0-1 1,0 0-1,0 0 1,0 0-1,0 0 0,1 0 1,30 2-1588,-17-2 316,-10 1 1057,0 0 0,-1 0 0,1 0-1,0 0 1,-1 1 0,1 0 0,-1 0 0,1 0-1,-1 0 1,0 1 0,0 0 0,0 0 0,4 4 0,-6-5 370,-1-1 1,0 1 0,0-1 0,0 1 0,0 0 0,0-1 0,-1 1 0,1 0 0,0 0 0,-1 0-1,1 0 1,-1-1 0,0 1 0,1 0 0,-1 0 0,0 0 0,0 0 0,0 0 0,-1 0 0,1 0 0,0 0-1,-1 0 1,1-1 0,-1 1 0,0 0 0,0 0 0,1 0 0,-1-1 0,0 1 0,0-1 0,-1 1-1,1 0 1,0-1 0,0 0 0,-1 1 0,-2 1 0,-6 7 917,-1 0 0,0-1 0,-21 13 0,26-18-851,1-1 0,-1 1 0,-1-1 1,1-1-1,0 1 0,-1-1 0,1 0 0,-1-1 0,-13 2 1,19-3-269,0 0 0,1 0 0,-1 0 1,0 0-1,0 0 0,0-1 1,1 1-1,-1 0 0,0 0 1,0-1-1,1 1 0,-1 0 1,0-1-1,1 1 0,-1-1 0,0 1 1,1-1-1,-1 1 0,1-1 1,-1 0-1,1 1 0,-1-1 1,1 0-1,-1 1 0,1-1 1,-1 0-1,1 1 0,0-1 0,0 0 1,-1 0-1,1-1 0,-2-29-5376,3 20 2855,-1-23-7876</inkml:trace>
  <inkml:trace contextRef="#ctx0" brushRef="#br0" timeOffset="1">71 18 13261,'0'0'5477,"69"-2"-4997,-35-1-320,3-1-576,9 2-3107,-2-1-545,1-1-5157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5573,'0'0'6903,"-11"6"-3423,-9 5-2396,1 2 0,1 0 0,0 1-1,-26 26 1,39-35-874,-1 1 0,1-1-1,0 1 1,1 0 0,-1 0 0,1 1 0,1-1-1,-1 1 1,1 0 0,0 0 0,0 0 0,1 0-1,0 1 1,0-1 0,1 0 0,0 1-1,1 0 1,-1-1 0,2 14 0,0-20-172,0 1 1,0-1-1,-1 0 1,1 0-1,1 0 0,-1 1 1,0-1-1,0 0 1,0 0-1,0-1 0,1 1 1,-1 0-1,0 0 1,1-1-1,-1 1 1,1 0-1,-1-1 0,1 0 1,-1 1-1,1-1 1,-1 0-1,1 0 0,-1 0 1,1 0-1,0 0 1,-1 0-1,1 0 1,-1 0-1,4-1 0,1 0 6,0 0 0,0 0-1,0 0 1,0-1-1,0 0 1,8-3-1,-8 0-35,1 0 1,-2 0-1,1 0 0,0 0 0,-1-1 1,0 0-1,-1 0 0,1-1 0,-1 1 1,0-1-1,4-9 0,-6 11-27,0 0 0,0 0 0,0 0 0,0 0 0,-1-1 0,0 1 0,0-1 0,-1 1 0,1 0 0,-1-1 0,0 1 0,0-1 0,-1 1 0,0-1 0,0 1 0,-3-9 0,3 11-46,-1 1 0,0 0-1,0 0 1,0 0 0,0 0 0,0 0 0,0 0-1,0 1 1,0-1 0,-1 1 0,1-1 0,-1 1-1,1 0 1,-1 0 0,0 0 0,1 0 0,-1 0 0,-4 0-1,5 1-144,0 0 0,0-1 0,0 1-1,-1 0 1,1 1 0,0-1 0,0 0-1,0 0 1,0 1 0,0-1 0,-3 2 0,4-1-97,1-1 0,-1 1 0,0-1 0,0 1 0,0 0 0,0-1 0,0 1 0,1 0 0,-1 0 0,0 0 0,1-1 0,-1 1 0,0 0 0,1 0 1,-1 0-1,1 0 0,0 0 0,-1 0 0,1 0 0,0 0 0,-1 0 0,1 2 0,0 8-6387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20083,'0'0'8584,"66"11"-8552,-43-9-737,0-2-672,-3 0-1025,-6 0-545,-7 0-1089</inkml:trace>
  <inkml:trace contextRef="#ctx0" brushRef="#br0" timeOffset="1">1 89 4869,'0'0'18930,"1"41"-18418,30-41-384,3 0-96,1-4-704,3-6-1635,0-6-4387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16944,'0'0'6128,"-2"9"-4830,-10 32-56,7-28-1149,1-1 0,0 1 0,1 0 0,1-1 0,0 1 0,0 1 0,1 21 0,2-34-103,0 1 1,-1-1-1,1 0 1,0-1-1,0 1 1,0 0-1,0 0 1,0 0-1,1 0 1,-1-1-1,0 1 1,0-1-1,0 1 1,1-1 0,-1 1-1,0-1 1,0 0-1,1 1 1,-1-1-1,0 0 1,1 0-1,-1 0 1,0 0-1,3-1 1,36-1-623,-39 2 582,9-1-828,-1-1-1,-1 0 0,1 0 1,15-7-1,11-11-9985,-23 11 1100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9897,'0'0'6022,"-41"62"-4196,34-43-97,2-2-447,5-3-642,2-5-512,16-7-384,3-2-1506,1-3-3138,3-15-6759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89 15983,'0'0'7735,"-4"9"-7644,3-6-95,0-1 11,0 0 1,0 0 0,0-1 0,1 1 0,-1 0 0,1 0 0,-1 0-1,1 0 1,0 0 0,0 0 0,-1 0 0,2 0 0,-1 3-1,1-4-8,0 1 0,0 0 0,0-1 0,1 1 0,-1-1 0,0 0 0,1 1 1,-1-1-1,1 0 0,0 0 0,-1 0 0,1 0 0,0 0 0,-1 0 0,1-1 0,0 1 0,0-1 0,0 1 0,2 0 0,18 5-568,-9-3 229,-1 0 0,1 2 0,17 8 1,-28-12 318,1 0 1,-1 0 0,0 1 0,0-1 0,0 1-1,0-1 1,0 1 0,0 0 0,0 0 0,-1 0-1,1 0 1,-1 0 0,1 0 0,-1 0 0,0 1-1,0-1 1,0 0 0,0 1 0,0-1-1,-1 1 1,1-1 0,-1 1 0,1 3 0,-2-3 98,0 0-1,0 0 1,0-1 0,0 1 0,0-1 0,-1 1 0,1-1 0,-1 1 0,0-1 0,0 0-1,1 0 1,-2 0 0,1 0 0,0 0 0,0 0 0,-1-1 0,1 1 0,0-1-1,-1 1 1,-5 1 0,-56 23 1719,59-25-1640,0 1 1,-1-1-1,1 0 0,0 0 0,-1 0 1,1-1-1,0 0 0,-1 0 0,-9-1 0,13 0-332,0 0-1,0 1 0,0-1 1,0 0-1,0 0 0,0 0 1,0 0-1,0-1 0,1 1 1,-1 0-1,0-1 0,1 1 1,0-1-1,-1 0 0,1 1 1,0-1-1,-1 0 0,1 0 1,0 0-1,1 0 0,-1 0 1,0 0-1,0 0 0,1 0 1,-1 0-1,1-3 0,-4-26-5579,1-4-3379</inkml:trace>
  <inkml:trace contextRef="#ctx0" brushRef="#br0" timeOffset="1">67 89 9801,'25'-50'5477,"-5"47"-2306,8-2-832,10 1-1058,1 0-384,4 0-769,-3-4-801,0-3-3971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8040,'0'0'13612,"67"21"-12907,-32-21-192,7 0-417,0 0-513,2-6-1825,-3-5-1762,-5-3-2434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6470,'0'0'10330,"10"7"-9257,5 2-859,0 0 1,1 0-1,0-2 1,1 0-1,18 5 0,-29-11-154,4 2-8,0 0-1,-1 1 0,1 0 0,-1 0 1,10 6-1,-18-9 2,1 0 1,-1-1 0,0 1-1,0 0 1,1 0 0,-1 0-1,0 1 1,0-1 0,0 0-1,0 0 1,0 0 0,-1 1-1,1-1 1,0 1 0,0-1-1,-1 1 1,1-1 0,-1 0-1,0 1 1,1 0 0,-1-1-1,0 1 1,0-1 0,0 1-1,0-1 1,0 1-1,0 0 1,0-1 0,-1 1-1,1-1 1,0 1 0,-1-1-1,1 1 1,-1-1 0,0 0-1,1 1 1,-1-1 0,0 0-1,0 1 1,0-1 0,0 0-1,-1 1 1,-13 14 271,0-2 0,-1 0 0,-1-1-1,0 0 1,-21 11 0,-22 17-411,27-16-1338,13-11-2453,5-3-5454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1 417 3523,'0'0'19870,"6"-2"-18365,5-3-1232,-1 0-1,0 0 1,0-1-1,-1 0 1,1-1 0,-1 0-1,15-16 1,63-73 26,-49 52-174,2 1-102,-6 7-14,-2-1-1,39-58 0,-75 105 49,1-1 0,-1 1 0,2 0 0,-1 0 0,1 0 0,1 0 0,0 1 0,1 15 0,4 114 1102,-1-84-951,-3-20-164,-1-23-29,1 1 0,0-1 1,1 0-1,1 1 0,0-1 0,0 0 0,8 19 0,1-20-2715,-11-12 2558,0 1 0,0-1 1,0 0-1,0 0 0,-1 0 0,1 0 0,0 0 0,0 0 0,0 0 0,0 0 0,0 0 0,-1 0 0,1 1 0,0-1 0,0 0 0,0 0 0,0 0 0,0 0 1,0 0-1,0 1 0,-1-1 0,1 0 0,0 0 0,0 0 0,0 0 0,0 1 0,0-1 0,0 0 0,0 0 0,0 0 0,0 1 0,0-1 0,0 0 0,0 0 0,0 0 1,0 0-1,0 1 0,0-1 0,0 0 0,0 0 0,1 0 0,-1 1 0,-41-1-10583,14 0 657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638 585 7335,'0'0'19827,"69"-23"-18706,-20 12-673,4 1-384,-3-2-128,-10 1-1249,-8-1-1890,-14 2-1858,-12-2-3459</inkml:trace>
  <inkml:trace contextRef="#ctx0" brushRef="#br0" timeOffset="1">360 1 8904,'0'0'6508,"-11"4"-3535,8-3-2793,-3 1 41,1 0 0,-1 0 0,1 0 1,0 1-1,0 0 0,0 0 0,0 0 0,1 1 0,-1 0 0,1-1 1,0 2-1,0-1 0,0 0 0,-5 9 0,-23 43 632,3 1-1,2 2 1,-25 78-1,-35 193 441,72-258-1202,3 1 0,4 1-1,1 115 1,7-181-122,0 0 1,1 0-1,1-1 0,-1 1 1,1-1-1,1 1 0,-1-1 1,6 11-1,-7-17 15,0 1-1,0 0 1,0-1 0,0 1-1,0 0 1,1-1 0,-1 0-1,0 1 1,1-1 0,-1 0-1,1 0 1,0 1 0,-1-1-1,1-1 1,0 1 0,0 0-1,-1 0 1,1-1 0,0 1-1,0-1 1,0 1 0,0-1-1,0 0 1,0 0 0,0 1-1,0-2 1,0 1 0,0 0 0,0 0-1,0-1 1,-1 1 0,1-1-1,0 1 1,0-1 0,0 0-1,0 0 1,-1 0 0,3-1-1,2-2-203,0 0 0,-1 0 0,0-1 0,1 1 0,-1-1 0,-1 0 0,1-1 0,-1 1 0,7-12-1,27-62-4123,-15 8-1789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6054,'0'0'19666,"63"5"-18769,-22-5-480,3-6-385,0 1 0,1 2-993,-4-2-1858,-6 0-2466,-4 1-5765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6822,'0'0'19229,"2"9"-18679,-2-5-550,0 0-1,1 0 0,-1 0 1,1 0-1,0 0 0,1 0 1,-1 0-1,0-1 1,1 1-1,0 0 0,0-1 1,0 0-1,0 1 0,1-1 1,-1 0-1,1 0 0,0 0 1,0 0-1,0-1 1,0 1-1,1-1 0,-1 0 1,0 0-1,1 0 0,0 0 1,-1-1-1,1 1 1,0-1-1,0 0 0,0 0 1,0-1-1,0 1 0,7-1 1,-5 0-366,-1 0 1,1-1-1,0 0 0,-1 0 1,1 0-1,-1-1 1,0 1-1,1-2 0,-1 1 1,0 0-1,0-1 1,0 0-1,0 0 0,6-6 1,-2 0-1838,0 1 0,-1-1 1,0-1-1,-1 1 0,12-20 0,-9 8-2761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2306,'0'0'4933,"0"3"-1346,-9 15 129,-5 10-513,-3 3-1153,-2 5-801,1 0-512,1-1-321,7-3 32,0-6-191,5-4-193,5-3-160,0-10-1089,0-5-1314,12-4-13580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8360,'0'0'17238,"11"-7"-16491,186-153-929,-205 198 113,-6-12-41,-14 28 382,20-16-3541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3:5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7944,'0'0'17328,"54"22"-16784,-13-22-415,4-8-129,0 2-1314,-4 1-1504,-7 0-1346,-11 1-3395</inkml:trace>
  <inkml:trace contextRef="#ctx0" brushRef="#br0" timeOffset="1">36 113 3587,'0'0'20340,"53"25"-19860,-12-25-320,4-6-64,2-2-256,-5 1-1954,-4-2-3011,-7 2-8391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8648,'0'0'16437,"-4"9"-15679,-6 16-341,0 0-1,1 1 0,2 1 1,0 0-1,2-1 0,-3 45 1,8-69-407,0 0 0,0 0 1,0 0-1,1 0 0,-1 0 0,1 0 0,-1-1 1,1 1-1,-1 0 0,1 0 0,0-1 1,0 1-1,0 0 0,0-1 0,0 1 0,0-1 1,0 1-1,1-1 0,-1 1 0,0-1 0,1 0 1,2 2-1,0-1 24,0 0 1,0-1-1,0 1 1,0-1-1,0 0 1,0 0-1,0 0 1,1-1-1,-1 1 0,5-1 1,3-1-258,-1 0 0,1 0 0,-1-1 0,1 0 0,-1-1 1,0-1-1,12-4 0,-17 5-730,0-1 1,0 1-1,-1-1 1,1 0-1,-1 0 1,7-7-1,2-8-5554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0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9737,'0'0'11403,"-26"66"-9930,23-47-191,0 3-514,3-2-543,0-1-161,0-4-321,10 1-1184,3-6-833,2-3-1153,4-7-3108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71 7719,'0'0'11900,"-10"9"-10763,-29 27-299,37-35-775,0 1 1,1-1-1,-1 1 1,1-1-1,-1 1 0,1 0 1,0-1-1,0 1 1,0 0-1,0 0 1,0 0-1,0 0 1,0 0-1,1 0 0,-1 0 1,1 0-1,-1 0 1,1 0-1,0 0 1,0 0-1,0 0 1,0 0-1,0 0 0,0 1 1,1-1-1,-1 0 1,1 2-1,1-2-47,-1 0-1,1-1 1,-1 1-1,1 0 1,-1-1 0,1 1-1,0-1 1,0 0-1,-1 0 1,1 1-1,0-1 1,0 0 0,0-1-1,1 1 1,-1 0-1,0-1 1,0 1-1,0-1 1,1 1 0,1-1-1,5 1-31,2-1-19,0 0 1,0 1-1,-1 1 0,1 0 1,-1 0-1,1 1 0,-1 1 0,0-1 1,0 1-1,0 1 0,16 11 1,-24-16 29,-1 1 0,0 0 1,0 0-1,0 1 0,0-1 0,0 0 1,0 0-1,0 0 0,-1 1 0,1-1 1,0 0-1,-1 1 0,1-1 1,-1 1-1,1-1 0,-1 0 0,0 1 1,1-1-1,-1 1 0,0-1 1,0 1-1,0-1 0,-1 3 0,1-1 54,-1 0 0,-1 0-1,1-1 1,0 1 0,0 0-1,-1-1 1,0 0 0,1 1-1,-1-1 1,0 0 0,-3 3 0,-6 4 453,0 0 1,0-1 0,-23 12 0,27-15-420,-1-1-1,0 1 1,0-1-1,0-1 1,0 0-1,-1 0 1,0 0-1,1-1 1,-1-1-1,0 1 1,0-2 0,-12 1-1,19-2-404,0 0 0,1 0 0,-1-1 0,0 1 0,1 0 1,-1-1-1,1 1 0,0-1 0,0 1 0,-1-1 0,1 0 0,0 1 0,0-1 0,1 0 0,-1 0 0,0 0 1,1 0-1,-1 0 0,1 0 0,-1 0 0,1 0 0,0 0 0,0 0 0,0 0 0,0-3 0,-1-2-1328,-2-27-6374</inkml:trace>
  <inkml:trace contextRef="#ctx0" brushRef="#br0" timeOffset="1">39 62 3267,'0'0'13261,"64"-23"-10347,-31 16-768,2 2-448,5 0-96,-2 0-770,1 3-672,-1 0-256,-2-3-2242,-1-2-3139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0 288,'0'0'21461,"-13"8"-20607,-6 7-712,-1 1 0,2 1 0,0 0 0,-29 37 0,25-24-175,7-12-79,0 1 0,2 0 0,0 1 0,2 1 0,-16 37 0,30-57-3409,9-9 1745,11-11-1009,3-13-2351,3-8-2428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11915,'0'0'6118,"-21"60"-4997,12-23-352,2 5-64,4 0-289,3-1-64,0-6-160,4-5-160,8-9 65,2-6-65,-1-6 64,0-3-513,-5-4-1376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12075,'0'0'2061,"2"-8"336,-1 5-2245,0 0 1,-1 0-1,1 1 1,1-1-1,-1 0 0,0 1 1,1-1-1,-1 1 0,1 0 1,-1 0-1,1-1 1,0 1-1,0 0 0,0 0 1,1 1-1,-1-1 1,0 0-1,1 1 0,-1-1 1,1 1-1,-1 0 0,1 0 1,-1 0-1,1 0 1,0 0-1,0 1 0,0-1 1,-1 1-1,1 0 1,0-1-1,0 1 0,4 1 1,229-4 2315,23-2-2394,-199 1-117,0-3 0,77-19 0,-65 5 70,-43 11-8,1 2 1,40-6-1,-69 14-2,1 0 1,0 0-1,-1 0 0,1 0 0,0 0 1,-1 0-1,1 0 0,0 1 0,-1-1 1,1 1-1,-1-1 0,1 1 0,-1 0 1,1-1-1,-1 1 0,1 0 0,-1 0 1,1 0-1,-1 0 0,0 0 0,0 0 1,0 1-1,1-1 0,-1 0 0,0 0 1,-1 1-1,1-1 0,0 1 0,0-1 1,-1 1-1,1-1 0,0 1 1,-1 0-1,0-1 0,1 1 0,-1 2 1,2 9 143,-1 0 0,-1 0 1,0 0-1,-2 13 1,1 4 111,-15 325 2785,1 3-2048,21-226-1050,12-47-2931,-15-76 1996,4 16-2312,-9-9-2754,-7-6-1620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12043,'0'0'10314,"81"47"-9769,-41-44-353,6-3-128,-1 0-801,0 0-1409,-2-1-1409,-7-6-1826,-6-1-1666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0 14990,'0'0'1692,"-11"1"-154,-2 1-1398,1 0 1,-1 1 0,0 1-1,1 0 1,-1 0-1,1 1 1,1 1 0,-1 0-1,1 1 1,0 0-1,-12 10 1,11-7 63,0 1 0,0 0-1,1 0 1,1 1 0,-12 17 0,18-23-52,0 1 0,0 0 1,1-1-1,-1 2 0,2-1 1,-1 0-1,1 0 0,0 1 1,1 0-1,-1-1 0,2 1 1,-1 13-1,1-20-139,1 1 0,0-1 0,-1 1 0,1-1 0,0 1 0,0-1 0,0 0 0,0 1 0,0-1-1,0 0 1,0 0 0,0 0 0,0 0 0,1 0 0,-1 0 0,0 0 0,1 0 0,-1-1 0,0 1 0,1 0 0,-1-1 0,1 1 0,-1-1 0,1 0 0,0 1 0,-1-1 0,1 0 0,-1 0 0,4 0 0,56 0 184,-53 0-223,0-1-248,0 0-1,0 0 0,0-1 1,0 0-1,13-5 0,-18 6-244,1-1 0,-1 1 0,0-1 0,1 0 0,-1 0 0,0 0 0,0 0 0,-1-1 0,1 1 0,0-1 0,-1 0 0,0 1 0,1-1 0,2-6 0,-1-5-4589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27 132 14606,'0'0'8958,"11"-5"-8590,32-15-171,-41 20-195,-1-1-1,0 0 1,0 1-1,1-1 1,-1 1-1,0-1 1,1 1-1,-1 0 1,1 0-1,-1 0 1,0-1-1,1 1 1,-1 1-1,1-1 1,-1 0-1,0 0 1,1 0-1,-1 1 1,0-1-1,1 1 1,-1-1-1,0 1 1,1-1-1,-1 1 1,0 0-1,0 0 1,0-1-1,0 1 1,1 0-1,-1 0 1,-1 0-1,1 0 1,0 0-1,0 1 1,0-1-1,0 0 1,-1 0-1,1 1 1,-1-1-1,2 2 1,-2 0 17,1 0 1,0 0 0,-1 0 0,1 0 0,-1 0 0,0 0 0,0 0 0,0 0 0,-1 0 0,1 0 0,-1 0 0,1-1 0,-1 1 0,0 0 0,0 0 0,-2 3 0,-6 6 325,0-1 1,-1 0-1,-1-1 1,-21 17-1,-19 21 560,50-48-908,1 0 1,0 0-1,0 0 1,0 0-1,-1 1 0,1-1 1,0 0-1,0 0 1,0 0-1,0 1 1,0-1-1,0 0 1,-1 0-1,1 0 1,0 1-1,0-1 0,0 0 1,0 0-1,0 1 1,0-1-1,0 0 1,0 0-1,0 0 1,0 1-1,0-1 1,0 0-1,0 0 1,0 1-1,0-1 0,0 0 1,0 0-1,1 0 1,-1 1-1,0-1 1,0 0-1,0 0 1,0 0-1,0 1 1,0-1-1,1 0 1,-1 0-1,0 0 0,0 0 1,0 1-1,0-1 1,1 0-1,-1 0 1,0 0-1,0 0 1,0 0-1,1 0 1,19 4-342,25-4-665,-44-1 946,17 0-1434,-1-1 1,30-8 0,6-8-5530,-20 2-251</inkml:trace>
  <inkml:trace contextRef="#ctx0" brushRef="#br0" timeOffset="1">467 0 9161,'0'0'16495,"48"22"-16431,-25-22-544,-4 1-1122,-2 1-640,-5 0-929,-8 4-1313,-4-2-449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8008,'0'0'14541,"23"38"-13932,12-38-385,3-1-160,3-11-1025,0-2-3395,2-4-11147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62 3844,'0'0'10041,"0"-9"-6512,0 7-3393,0 0 0,-1-1 1,1 1-1,0-1 0,-1 1 1,0-1-1,1 1 0,-1 0 0,0-1 1,0 1-1,0 0 0,-1 0 1,1 0-1,0 0 0,-1 0 0,1 0 1,-1 0-1,0 0 0,-3-2 1,3 3-74,0 0 1,-1 0 0,1 0-1,0 1 1,-1-1 0,1 1 0,-1-1-1,1 1 1,-1 0 0,1 0 0,-1 0-1,1 0 1,-1 0 0,1 1 0,-1-1-1,1 1 1,0-1 0,-1 1-1,1 0 1,0 0 0,-1 0 0,1 0-1,0 1 1,0-1 0,-3 3 0,-1 1 19,0 0 1,0 1-1,0 0 1,1 0-1,-1 0 1,1 1 0,1 0-1,0 0 1,0 0-1,0 0 1,1 1-1,0-1 1,0 1-1,1 0 1,0 0 0,0 0-1,1 0 1,0 0-1,0 0 1,1 0-1,0 1 1,2 12-1,-1-19-63,1 1 0,-1-1-1,0 0 1,1 0 0,-1 0-1,1 0 1,0 0-1,-1 0 1,1 0 0,0 0-1,0-1 1,1 1 0,-1-1-1,0 0 1,0 1-1,1-1 1,-1 0 0,0 0-1,1-1 1,-1 1-1,1 0 1,0-1 0,-1 1-1,1-1 1,-1 0 0,1 0-1,5-1 1,1 1 74,0 0 1,0-1 0,0 0-1,0-1 1,0 0 0,16-5-1,-15 2-27,-1 0-1,1 0 1,-1-1 0,0 0-1,0-1 1,14-13-1,-19 17-33,-1-1-1,0 1 1,0 0-1,-1-1 1,1 0-1,-1 0 1,1 0-1,-1 0 1,0 0-1,-1 0 1,1 0-1,-1-1 1,0 1-1,0-1 1,0 1-1,0-1 1,-1 1-1,0-9 1,0 12-31,-1-1-1,0 1 1,1-1 0,-1 1 0,0 0-1,0-1 1,0 1 0,0 0-1,0 0 1,0-1 0,0 1 0,0 0-1,-1 0 1,1 0 0,0 1-1,0-1 1,-1 0 0,1 0-1,-1 1 1,1-1 0,-1 1 0,1-1-1,-1 1 1,1 0 0,-1-1-1,1 1 1,-1 0 0,0 0 0,1 0-1,-1 0 1,1 1 0,-1-1-1,-2 1 1,1-1-99,1 0 0,-1 0 0,0 1 0,0-1 0,0 1 0,0 0 0,0 0 1,1 0-1,-1 0 0,0 1 0,1-1 0,-1 1 0,1-1 0,-1 1 0,1 0 0,0 0 0,-3 3 0,-4 26-3401,12-11-3366,7-10-407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14542,'0'0'4484,"-18"63"-3171,8-41-608,5-2-289,2-2-352,3-3-416,0-8-1890,6-7-2338,3 0-1538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13068,'0'0'10063,"-7"7"-10015,2-3 65,0 0 1,1 0-1,0 1 0,0-1 0,0 1 1,1 0-1,-1 0 0,1 1 0,0-1 1,1 1-1,-1-1 0,1 1 0,0 0 0,1 0 1,-1 0-1,1 0 0,0 0 0,1 11 1,0-16-102,1 0 0,-1 0 0,1 0 0,-1 0 0,1 0 0,0-1 0,0 1 0,-1 0 0,1 0 1,0-1-1,0 1 0,0 0 0,0-1 0,0 1 0,0-1 0,0 1 0,0-1 0,0 1 0,0-1 0,0 0 0,0 0 1,0 1-1,0-1 0,0 0 0,0 0 0,0 0 0,1 0 0,-1 0 0,0-1 0,0 1 0,0 0 0,0 0 1,0-1-1,2 0 0,41-10 275,-31 5-476,-1-2 1,0 1 0,13-12 0,-21 16 125,0 0 0,0-1 1,0 1-1,-1-1 0,1 0 1,-1 0-1,0 0 0,0-1 0,-1 1 1,1-1-1,3-9 0,-6 15 65,0-1 0,0 0 0,-1 0 0,1 0 0,0 0 0,0 0 0,0 1 0,0-1 0,0 0 0,0 0 0,-1 0 0,1 0 1,0 0-1,0 0 0,0 0 0,0 1 0,-1-1 0,1 0 0,0 0 0,0 0 0,0 0 0,0 0 0,-1 0 0,1 0 0,0 0 0,0 0 0,0 0 0,-1 0 0,1 0 0,0 0 0,0 0 0,0 0 0,-1 0 0,1 0 0,0-1 0,0 1 0,0 0 0,0 0 0,-1 0 0,1 0 0,0 0 0,0 0 0,0 0 0,0-1 0,0 1 0,0 0 0,-1 0 0,1 0 0,0 0 0,0-1 0,0 1 0,0 0 0,0 0 0,0 0 1,0 0-1,0-1 0,0 1 0,0 0 0,0 0 0,0 0 0,0-1 0,-13 13 203,6-1-53,1 0-1,0 0 0,0 0 1,1 1-1,1-1 0,0 1 1,1 0-1,0 1 1,1-1-1,0 0 0,1 1 1,0-1-1,2 17 1,-1-26-131,1 0 1,1 0 0,-1 0 0,0 0 0,1 0 0,-1 0 0,1 0-1,3 4 1,12 27 33,-16-33-21,-1 0 0,0 0 0,0 0-1,0 0 1,0 0 0,0 0 0,0 0 0,0 0 0,0 0 0,-1 0 0,1 0 0,0-1 0,-1 1-1,1 0 1,0 0 0,-1 0 0,1 0 0,-1 0 0,1-1 0,-1 1 0,0 0 0,1 0 0,-1-1-1,0 1 1,1 0 0,-1-1 0,0 1 0,0-1 0,0 1 0,0-1 0,1 1 0,-1-1 0,-1 1 0,-8 2 360,1 0 0,-1-1 0,1 0 1,-1 0-1,-18 0 0,24-1-348,0-1 0,-1 0 0,1 0 0,0 0 0,-1 0 0,1-1 0,0 0 0,0 0 0,0 0 0,0 0 0,0-1 0,0 0 0,0 1 0,0-2 0,-5-2 0,9 5-171,-1-1-1,1 0 1,0 1 0,-1-1-1,1 1 1,-1-1-1,1 1 1,0-1 0,-1 0-1,1 1 1,0-1 0,0 0-1,0 1 1,-1-1-1,1 0 1,0 0 0,0 1-1,0-1 1,0 0 0,0 1-1,0-1 1,1 0-1,-1 0 1,16-19-9582,2 6-2726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7431,'0'0'19763,"61"8"-28988,-47-11-6470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10922,'0'0'11360,"-2"11"-10126,-30 85 869,7-26-1206,24-68-882,1-1 0,-1 0 0,0 0 0,1 1 1,-1-1-1,1 0 0,-1 1 0,1-1 0,0 1 0,0-1 0,0 1 1,-1-1-1,1 0 0,1 1 0,-1-1 0,0 1 0,0-1 0,0 0 1,1 1-1,-1-1 0,1 1 0,-1-1 0,1 0 0,-1 0 1,1 1-1,0-1 0,0 0 0,0 0 0,-1 0 0,1 0 0,2 2 1,1-2-10,0 0 0,1 1 0,-1-2 0,0 1 0,1 0 0,-1-1 1,0 0-1,9-1 0,-1 1-71,43-3-3230,-47 2 1646,-1 0 1,1-1-1,-1 0 1,0 0-1,8-5 1,1-2-4662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9161,'0'0'12491,"-53"61"-10761,44-41-64,2-2-609,5-1-641,2-4-320,7-7-128,12-6-1185,5 0-1442,0-6-1825,0-12-4740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18001,'0'0'8040,"94"-29"-6247,0-11-127,23-12-641,15 1-449,8 1-383,2 8-129,-12 11-64,-16 16-577,-20 12-1601,-20 3-1986,-19 0-2658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13869,'0'0'13496,"-6"7"-13390,-18 22-138,24-28 4,0-1 0,0 1 0,-1-1 0,1 1 1,0 0-1,0-1 0,-1 1 0,1 0 0,0-1 0,0 1 0,0 0 0,0 0 0,0-1 0,0 1 0,0 0 0,0-1 0,1 1 0,-1 0 0,0-1 0,0 1 0,1 0 0,-1-1 0,0 1 0,0-1 0,1 1 0,-1 0 0,1-1 0,-1 1 1,1-1-1,-1 1 0,1-1 0,-1 1 0,1-1 0,0 1 0,24 13-1480,-19-11 914,0 1 334,0 0 0,0 0 0,0 0 1,-1 1-1,1 0 0,-1 0 0,0 0 0,8 12 0,-12-15 296,0-1 0,0 1 0,0 0 0,0 0 0,0 1 0,0-1 0,-1 0 0,1 0 0,-1 0 0,1 0-1,-1 1 1,0-1 0,0 0 0,0 0 0,0 1 0,0-1 0,0 0 0,-1 0 0,1 1 0,-1-1 0,1 0 0,-1 0 0,0 0 0,0 0-1,0 0 1,0 0 0,0 0 0,-1 0 0,1 0 0,-1-1 0,1 1 0,-3 2 0,-2 1 189,1 0 0,-1 0 0,0-1 0,0 1 0,-1-1 0,0 0-1,1-1 1,-1 0 0,0 0 0,-1 0 0,1-1 0,0 0 0,-1 0 0,-13 0 0,20-2-316,0 0 0,0 0 0,0 0 0,1-1 0,-1 1 0,0 0-1,0-1 1,0 1 0,0-1 0,0 1 0,0-1 0,0 1 0,1-1 0,-1 1 0,0-1 0,0 0 0,1 0 0,-1 1 0,0-1 0,1 0 0,-1 0 0,1 0 0,-1 0 0,1 1 0,-1-1-1,1 0 1,0 0 0,-1 0 0,1 0 0,0-2 0,-3-34-6909,3 32 5420,-1-27-9561</inkml:trace>
  <inkml:trace contextRef="#ctx0" brushRef="#br0" timeOffset="1">51 22 5701,'0'0'14254,"60"-16"-12941,-32 12-224,0 4-801,2 0-224,-3 0-768,1 0-2435,-1-1-5573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7399,'0'0'20179,"68"9"-19987,-44-8-160,1 0-64,-4 3-736,-4 0-1090,-6-1-1185,-4-1-544</inkml:trace>
  <inkml:trace contextRef="#ctx0" brushRef="#br0" timeOffset="1">1 132 14221,'0'0'7656,"73"2"-7240,-36-14-320,1 1-288,-3-4-2467,0-1-8103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6694,'0'0'19304,"4"10"-18808,9 34-127,-12-39-243,-1 0 0,0 1 0,-1-1 1,1 0-1,-1 1 0,0-1 0,0 0 1,-1 0-1,0 0 0,0 0 0,0 0 1,0 0-1,-1-1 0,1 1 0,-7 6 1,-3 11 367,10-19-442,0 1 0,0-1 1,1 1-1,0-1 0,-1 1 0,1 0 0,0 0 0,1 0 1,-1-1-1,1 1 0,0 0 0,0 0 0,0 0 0,0 0 1,1 0-1,0 4 0,0-6-49,1 0-1,-1 0 1,1 0 0,-1 0 0,1 0-1,0-1 1,-1 1 0,1 0 0,0-1-1,0 0 1,0 1 0,0-1 0,0 0-1,1 0 1,-1 0 0,0 0 0,0 0-1,1-1 1,-1 1 0,1-1 0,-1 0-1,0 1 1,1-1 0,-1 0 0,1 0-1,3-1 1,-2 1-218,5 0-301,0 0 0,0 0 1,0-1-1,0 0 0,14-4 1,-20 3-390,0 1 0,0 0 0,0-1 0,0 0 0,0 0 0,0 0 0,0 0 0,-1 0 1,1 0-1,-1 0 0,4-5 0,5-12-12863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7111,'0'0'17200,"-8"52"-15470,4-28-641,-2 1-641,1-1-320,2 2-96,3-5-256,0-3-1121,0-5-1250,8-8-672,2-5-1569,2 0-2595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14446,'-8'3'2039,"-2"1"-1800,0 0 0,1 1 0,-1 1 0,1 0 0,1 0 0,-1 0 0,1 1 0,0 1 0,0-1 0,1 1 0,0 0 0,1 1 0,0 0 0,0 0 0,1 0 0,0 1 0,0-1 0,1 1 0,1 0 0,-1 1 0,2-1 0,-1 0 0,2 1 0,-1 0 0,1 15 0,1-24-196,0 0 0,0 0 1,0-1-1,1 1 0,-1 0 1,0 0-1,1-1 0,-1 1 1,1-1-1,0 1 0,-1 0 1,1-1-1,0 1 0,0-1 1,0 1-1,0-1 0,1 0 1,-1 0-1,0 1 0,0-1 0,1 0 1,-1 0-1,3 1 0,-1-1 69,0 0 0,0 0-1,0 0 1,0 0-1,1-1 1,-1 1-1,0-1 1,0 0-1,0 0 1,1-1 0,-1 1-1,3-1 1,4-1 96,-1-1 1,1 0-1,-1 0 1,0-1 0,0 0-1,-1 0 1,15-10-1,-16 9-147,0-1 0,0 1 0,-1-1 0,0 0-1,0-1 1,-1 1 0,0-1 0,0 0 0,0 0-1,-1-1 1,0 0 0,0 1 0,-1-1 0,0 0-1,-1-1 1,1 1 0,1-13 0,-5 20-73,1 0 0,0 1 0,0-1 1,0 1-1,0-1 0,-1 0 0,1 1 1,0-1-1,0 1 0,-1-1 0,1 1 0,-1-1 1,1 1-1,0-1 0,-1 1 0,1-1 0,-1 1 1,1-1-1,-1 1 0,1 0 0,-1-1 1,1 1-1,-1 0 0,0 0 0,1-1 0,-1 1 1,1 0-1,-1 0 0,0 0 0,1 0 1,-1 0-1,0 0 0,1 0 0,-1 0 0,1 0 1,-1 0-1,0 0 0,1 0 0,-1 0 0,0 0 1,1 1-1,-1-1 0,1 0 0,-1 0 1,0 1-1,-2 0-290,1 0 1,-1 0 0,1 0-1,0 0 1,-1 0-1,1 0 1,0 0 0,0 1-1,0-1 1,0 1 0,-2 2-1,-2 9-3595,5 0-2386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11627,'0'0'9513,"-28"52"-8648,28-42-481,0 0-320,0-4-384,3-4-1698,7-2-1762,-4 0-2113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 13613,'0'0'12625,"-2"10"-11942,1-6-620,-8 40 226,9-42-284,-1 0 0,1 0-1,0 0 1,0 0 0,0 0 0,0 0 0,0 0 0,1 0 0,-1 0 0,0 0 0,1 0 0,0 0-1,-1 0 1,1 0 0,0 0 0,0 0 0,0-1 0,0 1 0,0 0 0,1-1 0,1 4 0,25 9-691,-22-11 576,0-1 0,-1 1 0,1 0 0,-1 0 0,1 1-1,-1-1 1,0 1 0,0 0 0,-1 1 0,1-1 0,4 8-1,-8-10 131,-1 1-1,0-1 1,0 1-1,0-1 0,0 1 1,0-1-1,-1 0 1,1 1-1,-1-1 1,1 1-1,-1-1 0,0 0 1,0 1-1,0-1 1,0 0-1,0 0 1,-1 0-1,1 0 0,-1 0 1,1 0-1,-1 0 1,0 0-1,0-1 0,1 1 1,-1 0-1,0-1 1,-1 0-1,-2 2 1,-4 3 24,0 0 1,0-1 0,-1 0 0,0 0 0,-12 3 0,20-7-77,0-1-1,0 1 1,0 0 0,0-1-1,0 0 1,0 1 0,0-1-1,-1 0 1,1 0 0,0 0-1,0 0 1,0-1 0,0 1-1,0 0 1,0-1 0,0 0-1,0 1 1,-4-3 0,5 2-299,-1-1 0,1 0 1,0 1-1,-1-1 0,1 0 1,0 0-1,0 0 0,0 0 1,0 0-1,0 0 1,1 0-1,-1-1 0,1 1 1,-1 0-1,1 0 0,0 0 1,0-4-1,-1-24-6016</inkml:trace>
  <inkml:trace contextRef="#ctx0" brushRef="#br0" timeOffset="1">54 22 4965,'0'0'16335,"55"-15"-14637,-31 11-449,3 1-480,0 3-609,2 0-192,-3 0-1698,2 0-2914,1 0-8200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12908,'0'0'15311,"55"0"-15119,-27 0-160,3 0-288,0 0-1826,-3-5-2338,-6-6-3876</inkml:trace>
  <inkml:trace contextRef="#ctx0" brushRef="#br0" timeOffset="1">148 1 5573,'0'0'13496,"9"0"-12717,0 1-465,0 0-1,0 0 1,0 1 0,-1 0 0,1 1-1,-1 0 1,1 1 0,9 5-1,-14-7-148,0 0 0,0 0 0,0 1-1,-1-1 1,1 1 0,-1 0 0,0 0 0,0 0-1,0 1 1,0-1 0,0 1 0,-1-1 0,1 1-1,-1 0 1,0 0 0,0 0 0,-1 0 0,1 1-1,-1-1 1,0 0 0,1 9 0,-2-7-90,0 1 0,-1-1 0,0 1 0,0-1 1,0 0-1,-1 1 0,0-1 0,0 0 0,-1 0 0,0 0 0,0 0 0,0-1 1,-4 6-1,4-7-476,-1 0 1,1 0-1,0 0 1,-1-1 0,0 0-1,0 0 1,0 0 0,0 0-1,-1 0 1,-8 3-1,-9-1-4766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6790,'0'0'18001,"-69"43"-17552,35-13-289,0 6-128,0 1 0,6-2 0,9-6-64,7-7-64,8-8-961,4-12-865,2-2-1153,11-14-2946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13645,'0'0'5381,"-23"58"-3876,16-28-576,1 3 32,4 1-384,2-1-193,2 3-224,12-6-96,6-2-64,-1-3-608,1-4-641,-6-5-801,-5-3-2210,-9-7-2947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10602,'0'0'5226,"0"8"-4681,57 358 3100,-3-34-2838,73 675 1702,-44-525-1777,14 116-71,60 478-313,-29-240 933,17 9-1089,-119-680-65,6 219 1,-26-283-111,2-7-8,-3-47 4,-2 0 0,-4 63 0,-14-59-1,13-46-11,0 0 0,0 0-1,0 0 1,0 1 0,1-1 0,0 0 0,0 1-1,0-1 1,1 1 0,0-1 0,1 10-1,1-13 2,0 0-1,0 0 1,1 0-1,-1-1 0,1 1 1,-1-1-1,1 1 1,0-1-1,-1 0 0,1 0 1,0 0-1,0 0 0,0 0 1,0-1-1,0 1 1,6-1-1,-1 1-14,117 20-636,202 8-1,130-27 784,-242-4-373,199 2 228,1342 22-10,1705 40 80,-2346-63-97,1530 4-79,-2449-1-429,-1 8-1,314 58 1,-508-68-19,10 2 901,-8-2-2689,-2-8-8704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2915,'0'0'18065,"84"13"-17136,-39-13-481,6 0-384,0 0-608,2 0-2019,-7-6-4259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6150,'0'0'20307,"-53"55"-19282,30-21-577,-3 1-255,2 2-161,2-2 0,5-4-192,2-7-769,7-6-801,5-7-993,8-28-15438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13837,'0'0'6924,"0"8"-5702,5 24-467,1-1-1,2 0 1,1-1-1,1 1 1,14 29-1,82 152 142,-90-183-1002,-13-22-504,7 9-1494,-2-9-2879,-4-6-1584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13837,'0'0'6102,"10"0"-4303,5-1-1393,-2 1 204,0 0 0,0 0 1,0 1-1,19 4 0,-29-5-570,0 1-1,0 0 1,0 0-1,0 0 1,-1 0-1,1 0 1,0 0 0,-1 1-1,1-1 1,-1 1-1,1 0 1,-1 0-1,0 0 1,0 0-1,0 0 1,0 0-1,0 1 1,0-1-1,-1 1 1,1-1-1,-1 1 1,1 0 0,-1-1-1,0 1 1,0 0-1,-1 0 1,2 4-1,-2-3-19,1 0 0,-1 0-1,0 1 1,-1-1 0,1 0 0,-1 0-1,0 0 1,0 0 0,0 0-1,0 0 1,-1 0 0,1 0 0,-1-1-1,0 1 1,0 0 0,0-1-1,-1 0 1,-2 4 0,-5 3 32,-1 0 0,0 0 1,-23 14-1,-18 17 5,85-39-735,-11-4-59,-1-1-1,1-1 1,39-13 0,19-11-5667,-45 14 222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7431,'0'0'17745,"79"34"-17073,-38-32-479,2-2-161,-1 2-128,-6-1-1186,-10 0-1793,-11-1-2626,-9 0-2787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4004,'0'0'20723,"61"31"-20466,-21-31-193,1 0-96,-2 0-1153,-4-3-2435,1-6-5765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5990,'0'0'20974,"-2"12"-20883,-1 2-97,-1 2 34,0 1 0,2 0 0,-1 27-1,2-42-33,1 1-1,0-1 0,0 1 1,0-1-1,0 1 0,0-1 0,1 1 1,-1-1-1,1 1 0,0-1 1,-1 0-1,1 1 0,0-1 0,0 0 1,1 1-1,-1-1 0,0 0 1,1 0-1,-1 0 0,1 0 0,0 0 1,0-1-1,0 1 0,0-1 1,0 1-1,0-1 0,0 1 0,0-1 1,0 0-1,1 0 0,-1 0 1,0 0-1,5 0 0,28 0-1879,-2-10-4305,-13-5-1614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10442,'0'0'7047,"-25"54"-4805,21-36-1249,4-3 160,0-2-417,11-3-575,10-6-514,7-4-1857,4 0-2787,4-11-3971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13677,'0'0'3769,"-11"1"-1255,5 0-2365,1-1 0,-1 1 1,1 0-1,-1 0 0,1 0 0,-1 1 0,1 0 0,0 0 0,0 0 0,-1 1 0,2-1 1,-1 1-1,0 1 0,1-1 0,-1 0 0,1 1 0,0 0 0,0 0 0,0 1 0,1-1 0,0 1 1,-1-1-1,2 1 0,-1 0 0,0 0 0,1 0 0,0 1 0,-2 6 0,4-9-126,-1-1-1,1 1 1,0-1 0,-1 1-1,1-1 1,0 1-1,0-1 1,1 1-1,-1-1 1,1 1-1,-1-1 1,1 0 0,0 1-1,-1-1 1,1 0-1,0 1 1,1-1-1,-1 0 1,0 0-1,1 0 1,-1 0 0,1 0-1,-1 0 1,1-1-1,0 1 1,0 0-1,0-1 1,0 1-1,0-1 1,0 0 0,0 0-1,1 0 1,1 1-1,4 0 7,-1 0 0,0-1 0,0 1-1,1-1 1,-1-1 0,0 0 0,1 0 0,-1 0-1,0-1 1,11-2 0,-14 1 41,1 1-1,-1-1 1,0 0 0,0 0-1,0 0 1,0-1 0,0 0 0,-1 1-1,1-1 1,-1 0 0,0-1-1,0 1 1,0-1 0,0 1-1,-1-1 1,1 0 0,-1 0 0,0 0-1,0 0 1,0 0 0,-1-1-1,1 1 1,-1-1 0,0 1-1,0-6 1,-1 7-191,1 0 0,-1 0 0,0 0 0,0 0 0,0 0 0,0 0 0,-1 0 0,1 0 0,-1 0 0,0 0 0,0 0 0,0 0 0,0 0 0,0 1 0,-1-1 0,1 0 0,-1 1 0,0-1 0,0 1 0,-2-3 0,2 3-486,-1 0 1,1 1-1,-1-1 0,0 1 0,1-1 1,-1 1-1,0 0 0,0 0 1,0 0-1,0 1 0,0-1 0,0 1 1,0-1-1,0 1 0,-3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5958,'0'0'15182,"-23"56"-13741,20-38-864,-2 3-97,5-2-287,0 0-161,0-2-737,5-4-1057,1-8-1505,1-5-3555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6598,'-8'-8'7085,"6"6"-6670,0 1 1,0-1 0,0 0-1,1 0 1,-1 1 0,1-1-1,-1 0 1,1 0 0,0 0-1,-1-1 1,1 1 0,1 0-1,-1 0 1,-1-3 0,5 4-169,-1 0 0,1 1 0,-1 0 0,1-1 0,-1 1 0,1 0 0,-1 0 0,1 0 0,-1 1 0,4 0 0,6 3-18,-1 0 0,0 0 0,0 1 1,0 1-1,0 0 0,-1 0 0,18 15 0,2 5-38,28 31 0,-49-48-171,-1 0 0,-1 0-1,0 1 1,0 0 0,-1 0 0,0 1-1,0-1 1,-2 1 0,5 13-1,-7-18 21,-1-1-1,0 1 0,0 0 1,0 0-1,-1-1 0,0 1 1,0 0-1,0 0 0,-1-1 1,0 1-1,0 0 0,0-1 1,-1 1-1,0-1 0,0 1 1,0-1-1,-1 0 0,1 0 1,-1 0-1,-1 0 0,-3 4 1,-15 14 247,-2-1 1,-1-2 0,0 0 0,-1-2-1,-1-1 1,-50 24 0,-52 34 62,87-39-968,31-16-4705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62 15983,'0'0'4645,"-10"6"-2889,6-4-1639,-37 23 562,39-24-664,0 1 1,0-1-1,1 0 1,-1 1 0,1-1-1,-1 1 1,1-1-1,0 1 1,0 0-1,0-1 1,-1 1 0,2 0-1,-1 0 1,0 0-1,0 0 1,1 0-1,-1 0 1,1 0 0,-1 0-1,1 0 1,0 0-1,0 0 1,0 0-1,0 3 1,4-2-75,-1 0-1,1-1 1,0 1 0,0-1 0,0 0-1,1 0 1,-1-1 0,0 1-1,1-1 1,-1 0 0,5 1 0,9 3 7,-2 1 35,-8-4 7,0 0-1,0 1 1,-1 0 0,0 0 0,1 1 0,-1 0 0,0 0 0,-1 1 0,1 0 0,10 10-1,-17-14 24,1 0-1,-1 0 1,0 1-1,1-1 1,-1 0-1,0 0 1,0 0-1,0 0 0,0 0 1,0 0-1,0 0 1,0 0-1,0 0 1,0 0-1,-1 0 1,1 0-1,0 0 0,-1 0 1,1 0-1,-1 0 1,1 0-1,-1 0 1,1 0-1,-1 0 1,0 0-1,1 0 0,-1-1 1,0 1-1,0 0 1,0 0-1,1-1 1,-1 1-1,-2 0 1,-36 21 620,31-18-547,-4 2-79,1 0 0,-1-1 0,0 0 0,0-1 0,-1 0 0,1-1-1,-1 0 1,1-1 0,-21 0 0,33-2-147,-1 0-1,0 0 0,0 0 0,0 0 0,0-1 1,1 1-1,-1 0 0,0-1 0,0 1 1,1 0-1,-1-1 0,0 1 0,0-1 1,1 1-1,-1-1 0,1 1 0,-1-1 0,0 0 1,1 1-1,-1-1 0,1 0 0,-1 1 1,1-1-1,0 0 0,-1 0 0,1 0 1,0 1-1,0-1 0,-1 0 0,1 0 1,0 0-1,0 1 0,0-1 0,0 0 0,0 0 1,0 0-1,0-1 0,-1-25-6644</inkml:trace>
  <inkml:trace contextRef="#ctx0" brushRef="#br0" timeOffset="1">102 45 9065,'0'0'7911,"49"0"-5252,-17 0-289,9-4-1313,2-1-481,6 2-448,-7-4-1088,0-5-2596,-4-2-7046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7911,'0'0'14702,"7"67"-14670,-14-18 32,2 5-160,3-1-480,2-8-1,0-1-576,10-5-352,1-9-673,-5-6-1922,0-7-2562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11819,'36'-18'1808,"63"-20"0,-87 34-1663,0 0-1,0 2 1,1-1-1,-1 2 1,1-1-1,0 2 1,-1 0-1,1 0 0,17 4 1,-27-4-155,0 1 1,0 0-1,0 0 0,0 0 1,0 1-1,-1-1 0,1 1 1,0-1-1,0 1 0,-1 0 1,0 0-1,1 0 0,-1 0 1,0 1-1,0-1 0,4 6 1,-3-3-34,0 1 1,-1 0 0,1 0-1,-1 0 1,0 0 0,-1 0 0,1 0-1,-1 7 1,1 9-37,-2 1 1,0-1-1,-7 40 0,-14 48 136,-46 144-1,8-40 8,7 49-34,47-223-2,2 1 0,1-1 0,3 0 0,8 67 0,-5-90-1,0 0-1,1-1 1,0 1-1,2-1 1,0 0-1,18 29 1,3-3-36,35 40 0,26 37-54,-79-104 67,-1 1 0,-1 0 0,0 1 0,-2 0 1,0 0-1,5 23 0,8 95-2009,-3-8-4109,7-44 5163,-6-33 4219,17 89 0,-22-70-2443,-4-1 0,-1 88 0,-7-144-374,-1 0-1,-1 0 0,0 0 1,0 0-1,-2-1 1,1 0-1,-1 1 0,-1-1 1,0 0-1,-8 13 1,9-18-322,0-1 1,0 1 0,0-1-1,-1 0 1,0 0 0,0-1 0,0 0-1,-10 7 1,11-9-298,0 0-1,-1 0 1,1 0-1,0 0 1,-1-1-1,1 0 1,-1 0-1,0 0 1,1-1 0,-1 1-1,0-1 1,1 0-1,-9-1 1,-14-5-4407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6758,'0'0'6503,"43"49"-4261,-7-12-160,8 12-769,3 11-608,5 5-353,-9 5-224,-9 3-64,-12-1 481,-20 1 287,-8 1-63,-35-3-288,-21 2-353,-15 0-64,-17-2-673,-6-7-1281,0-8-3427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8936,'14'6'1757,"34"15"-1014,2-2 1,0-3-1,77 15 1,179 18-582,-160-27-20,57 8-62,329 9 0,-273-51 2344,304-53 0,-59 3-914,-455 58-1480,241-16 62,-219 18 156,-1 3-1,75 12 1,-132-12-29,0 1 0,0 1 0,-1 0 0,1 1 0,-1 1 0,0-1 0,0 2 0,17 10 0,-26-14-159,0 0 0,0 1 0,0-1 0,-1 1-1,1 0 1,-1 0 0,1 0 0,-1 0-1,0 0 1,0 1 0,-1-1 0,1 1 0,-1-1-1,1 1 1,-1-1 0,0 1 0,-1 0 0,1-1-1,-1 1 1,1 0 0,-1 0 0,0 0 0,0-1-1,-1 1 1,1 0 0,-1 0 0,0-1 0,0 1-1,0 0 1,-1-1 0,1 1 0,-4 4 0,-3 20 580,6-22-3111,17-22-17826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3427,'0'0'7597,"9"-4"-6167,85-28 1538,197-38 0,-228 57-2508,594-96 1984,-454 89-2350,258 9 0,-407 15 278,-1 2-1,0 3 1,0 1 0,-1 3 0,88 35 0,-127-44-84,0 0-1,1-1 1,-1 0 0,1-2-1,-1 1 1,1-2 0,0 1-1,-1-2 1,1 0-1,0-1 1,23-5 0,-29 4-365,0 1 0,0-2 0,0 1 0,0-1 0,0 0 0,-1 0 0,1-1 0,10-9 0,-14 10-236,0-1 0,0 1-1,0-1 1,0 0-1,-1 0 1,1 0 0,-1-1-1,-1 1 1,1-1-1,-1 1 1,0-1 0,0 0-1,1-7 1,-1-20-5372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83 17424,'0'0'2686,"1"-10"-407,0 6-2108,0 2-85,-1 0-1,1 0 0,-1 0 1,1 0-1,-1 0 1,0-1-1,0 1 0,0 0 1,0 0-1,0 0 1,0 0-1,-1 0 1,1 0-1,-1 0 0,0 0 1,1 0-1,-1 0 1,0 0-1,0 0 0,0 0 1,0 0-1,0 0 1,-1 1-1,1-1 0,-1 1 1,1-1-1,-1 1 1,1-1-1,-1 1 1,0 0-1,0 0 0,1 0 1,-1 0-1,0 0 1,0 0-1,0 0 0,0 1 1,0-1-1,-4 0 1,-5 0-25,0 0 0,0 0 0,-1 1 1,1 1-1,0 0 0,0 1 1,-22 5-1,30-6-72,-1 0-1,1 0 1,-1 0-1,1 0 1,0 1 0,0 0-1,0-1 1,0 1 0,0 0-1,0 0 1,0 1-1,0-1 1,1 1 0,-1-1-1,1 1 1,0 0-1,0 0 1,0 0 0,0 0-1,0 0 1,1 0-1,-1 1 1,1-1 0,0 1-1,0-1 1,0 1 0,1-1-1,-1 7 1,1-9-24,0 0 0,0 0 1,0-1-1,1 1 0,-1 0 1,0 0-1,1 0 0,-1 0 1,0 0-1,1 0 0,-1 0 1,1 0-1,0-1 0,-1 1 0,1 0 1,0 0-1,-1-1 0,1 1 1,0 0-1,0-1 0,0 1 1,-1-1-1,1 1 0,0-1 1,0 0-1,0 1 0,1 0 1,36 6-168,-7 0 216,-24-3-31,0 1-1,1 0 0,-2 1 0,1 0 1,-1 0-1,0 0 0,0 0 1,0 1-1,-1 0 0,0 1 1,0-1-1,-1 1 0,0 0 0,-1 0 1,6 16-1,-3-4-2,0 1-1,-1 0 1,-1 0-1,-1 0 1,0 32 0,-3-49 99,-1 1 0,1-1 0,-1 1 0,0-1 0,0 0 0,-1 1 0,1-1 1,-1 0-1,0 0 0,0 0 0,0 0 0,-1 0 0,1-1 0,-1 1 0,0-1 1,0 1-1,0-1 0,0 0 0,-1 0 0,1 0 0,-1-1 0,0 1 0,0-1 1,-6 3-1,2-2 147,1 0 0,-1 0 0,0-1 0,0 0 0,0 0 0,0-1 0,0 0 0,0 0 0,0-1 0,-1 0 0,1 0 0,-15-4 0,19 3-239,0 0 0,1-1 1,-1 1-1,0-1 0,1 0 0,-1 0 0,1 0 0,0 0 0,0-1 0,0 1 0,0-1 0,0 0 0,0 0 1,1 0-1,0 0 0,-1 0 0,1-1 0,0 1 0,1-1 0,-1 1 0,0-1 0,1 0 0,0 0 1,0 0-1,0 1 0,1-1 0,-1-7 0,0 5-458,1 0 0,0 1 1,0-1-1,0 0 0,1 0 0,0 0 1,0 0-1,1 0 0,-1 1 0,1-1 1,1 1-1,-1-1 0,1 1 0,0 0 0,0 0 1,0 0-1,8-8 0,14-9-5492,4 1-2898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11 168 17072,'0'0'5066,"9"0"-3945,-1-1-1043,0 1-1,0-2 0,-1 1 0,1-1 1,0 0-1,-1 0 0,1-1 0,-1 0 1,0 0-1,0-1 0,0 0 1,-1 0-1,1-1 0,-1 0 0,0 0 1,0 0-1,-1-1 0,7-7 0,-8 7-62,0 1-1,-1-1 0,0 0 0,0 0 0,0 0 0,3-10 0,-6 14 0,1 1-1,0 0 0,-1 0 0,0 0 1,1-1-1,-1 1 0,0 0 1,0-1-1,0 1 0,1 0 0,-1-1 1,-1 1-1,1 0 0,0-1 0,0 1 1,0 0-1,-1 0 0,1-1 1,-1 1-1,1 0 0,-1 0 0,1 0 1,-1-1-1,0 1 0,1 0 0,-1 0 1,0 0-1,0 0 0,0 0 1,0 0-1,0 1 0,0-1 0,0 0 1,0 0-1,0 1 0,0-1 0,-1 1 1,1-1-1,-2 0 0,-2 0 16,0 0 1,0 1-1,0-1 0,0 1 0,0 1 0,0-1 0,0 0 0,0 1 1,0 0-1,0 0 0,0 1 0,0 0 0,0-1 0,1 1 0,-1 1 1,1-1-1,-1 1 0,1 0 0,0 0 0,0 0 0,0 0 0,1 1 1,-1 0-1,1-1 0,0 1 0,-5 8 0,2-3 16,1-1 1,1 1-1,-1 0 0,1 1 0,1-1 1,0 0-1,0 1 0,1 0 0,1 0 0,-1 0 1,1-1-1,1 1 0,0 11 0,1-18-76,-1 0 1,1-1-1,0 1 0,0 0 0,0-1 0,0 1 0,1-1 0,-1 0 1,1 1-1,-1-1 0,1 0 0,0 0 0,0 0 0,-1 0 0,2 0 0,-1 0 1,0-1-1,0 1 0,1-1 0,-1 1 0,0-1 0,1 0 0,-1 0 1,1 0-1,0 0 0,-1 0 0,1-1 0,5 1 0,3 1-1402,1-1 1,-1 0-1,1-1 0,-1 0 0,21-3 1,0-5-7302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 11979,'0'0'3433,"-8"3"-630,-2 0-2092,-35 18 1963,43-20-2617,0 1-1,0-1 1,0 1-1,0-1 1,0 1-1,1 0 1,-1-1-1,1 1 1,-1 0-1,1 0 1,0 0-1,0 0 1,0 1-1,0-1 0,0 0 1,0 0-1,1 1 1,-1-1-1,1 0 1,0 1-1,-1 2 1,1-4-30,0 1 0,0 0 0,0-1 0,1 1-1,-1-1 1,0 1 0,1-1 0,-1 1 0,1-1 0,-1 1 0,1-1 0,-1 1 0,1-1 0,0 0 0,0 1 0,0-1-1,2 2 1,-2-2-19,0-1-1,-1 0 0,1 1 1,0-1-1,0 0 0,0 0 0,0 0 1,0 0-1,-1 0 0,1 0 1,0 0-1,0 0 0,0 0 1,0 0-1,0 0 0,-1 0 1,1-1-1,0 1 0,0 0 0,0-1 1,0 1-1,-1 0 0,1-1 1,0 1-1,-1-1 0,1 1 1,0-1-1,-1 0 0,1 1 0,0-1 1,-1 0-1,1 1 0,-1-1 1,1 0-1,0-1 0,2-3 54,0 1-1,0-1 1,-1 0 0,1 0-1,-1 0 1,0-1-1,-1 1 1,3-8-1,1-6 927,-4 18-933,0 0 0,0 1-1,0-1 1,0 0-1,0 1 1,0-1-1,0 1 1,0-1 0,0 1-1,0-1 1,0 1-1,1 0 1,-1 0-1,0-1 1,0 1 0,0 0-1,1 0 1,-1 0-1,2 1 1,33 0-153,-25-1 178,10-1-7,-15 1-85,-1-1 1,1 1-1,-1 0 0,1 1 1,0-1-1,8 3 0,-12-2 34,-1 0 0,1-1-1,-1 1 1,0 0-1,0 0 1,1 0 0,-1 0-1,0 0 1,0 0 0,0 0-1,0 0 1,0 0 0,0 1-1,0-1 1,-1 0 0,1 1-1,0-1 1,-1 0 0,1 1-1,-1-1 1,0 1-1,1-1 1,-1 1 0,0-1-1,0 1 1,0-1 0,0 1-1,0 2 1,0-4-2,0 1-1,0-1 1,0 0 0,0 0-1,0 0 1,0 1-1,0-1 1,0 0 0,0 0-1,0 0 1,0 1 0,0-1-1,0 0 1,1 0 0,-1 0-1,0 1 1,0-1-1,0 0 1,0 0 0,0 0-1,0 0 1,1 1 0,-1-1-1,0 0 1,0 0 0,0 0-1,0 0 1,1 0-1,-1 0 1,0 0 0,0 0-1,0 1 1,1-1 0,-1 0-1,0 0 1,0 0 0,0 0-1,1 0 1,-1 0 0,0 0-1,0 0 1,1 0-1,-1 0 1,0 0 0,0 0-1,1-1 1,14-6 293,17-16-257,-30 22-1,9-8-42,27-21-5,-36 28-14,-1 1 0,1 0 0,-1 0 0,1 0 0,0 0 0,-1 1 0,1-1-1,0 0 1,0 1 0,-1-1 0,1 1 0,0 0 0,0-1 0,0 1 0,0 0 0,0 0 0,-1 0 0,1 0 0,3 1-1,-4 3-2,0 0-1,0 0 0,-1 1 0,0-1 1,0 0-1,0 0 0,-1 7 0,1-4 55,-1-6-38,1 0 1,0 1-1,0-1 0,0 0 1,0 1-1,0-1 1,0 0-1,0 0 1,1 1-1,-1-1 1,0 0-1,1 1 0,-1-1 1,1 0-1,-1 0 1,1 0-1,0 0 1,-1 1-1,1-1 0,0 0 1,0 0-1,0 0 1,0-1-1,0 1 1,0 0-1,1 1 1,1-2 35,0 1 0,0-1 0,-1 0 0,1 0 0,0 0 0,0 0 0,0-1 0,-1 1 0,1-1 0,0 0 0,-1 1 0,6-4 0,31-14 122,-33 14-266,1 0 1,0 1-1,0 0 0,0 0 0,0 0 0,0 1 0,1 0 1,12-1-1,-20 3 61,0 1 0,1-1 1,-1 1-1,1 0 0,-1-1 0,0 1 1,0 0-1,1 0 0,-1-1 1,0 1-1,0 0 0,0 0 1,0-1-1,0 1 0,0 0 0,0 0 1,0-1-1,0 1 0,0 0 1,0 0-1,0-1 0,-1 1 1,1 0-1,0-1 0,-1 1 0,1 1 1,-7 20-255,6-21-156,-2 6-1063,20-5-14527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18385,'0'0'8264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17424,'0'0'6022,"1"55"-5445,-1-22-257,-3 2-192,1 1-96,-2-1 0,1-1-32,-2-4 32,4-5-256,-2-9-1025,3-7-801,0-15-7367,0-19 641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6887,'0'0'16912,"47"54"-16592,-50-16-224,-4 0-64,2 0 32,-2-1-64,1-7-192,-1-5-1602,-5-4-1793,-2-12-4101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14894,'12'-7'2461,"6"-2"-1776,-1 1 0,1 1 0,0 0-1,1 2 1,0 0 0,33-5 0,-32 9-247,0 0 0,-1 2 0,1 0 0,0 1 0,25 6 0,-40-7-389,0 0 0,-1 1 0,1 0 0,-1 0 0,1 0 0,-1 0 0,0 1 0,0 0 0,0-1 0,0 2 1,6 6-1,-8-8-49,0 1 0,0 0 1,0 0-1,-1 0 1,0 0-1,1 0 0,-1 1 1,0-1-1,-1 0 0,1 1 1,-1-1-1,1 0 1,-1 1-1,0-1 0,0 1 1,0-1-1,-1 0 1,1 1-1,-2 3 0,-1 1 56,0-1-1,0 0 1,-1 0-1,0 0 1,0 0-1,-1-1 1,0 1-1,0-1 1,-1-1-1,1 1 1,-11 7-1,8-6 321,0 0 1,1 1-1,0 0 0,1 0 0,-1 0 0,-4 10 0,10-17-363,1-1-1,-1 1 0,1 0 0,0 0 0,-1 0 1,1 0-1,0-1 0,0 1 0,-1 0 0,1 0 0,0 0 1,0 0-1,0 0 0,0 0 0,0-1 0,0 1 0,1 0 1,-1 0-1,0 0 0,0 0 0,1 0 0,-1 0 1,0-1-1,1 1 0,-1 0 0,1 0 0,-1-1 0,1 1 1,-1 0-1,1-1 0,-1 1 0,1 0 0,0-1 0,-1 1 1,1-1-1,0 1 0,0-1 0,-1 1 0,1-1 0,0 0 1,0 1-1,0-1 0,0 0 0,-1 0 0,1 1 1,0-1-1,0 0 0,1 0 0,52 2-1157,-44-2 546,67-4-4590,-27-10-2824,-24 1 224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15983,'0'0'10447,"8"7"-10297,-4-4-137,0 0 0,0 0 0,0 0-1,0-1 1,0 1 0,1-1 0,-1 0 0,1-1 0,8 3 0,-9-3 4,-1-1 1,0 0-1,0-1 1,0 1-1,0 0 1,0-1-1,0 0 0,0 0 1,0 0-1,0 0 1,0 0-1,0 0 0,0-1 1,-1 1-1,1-1 1,-1 0-1,1 0 1,-1 0-1,0 0 0,1 0 1,1-4-1,0 1 87,0-1 0,-1 1 0,0-1-1,0 0 1,0 0 0,3-11 0,-5 16-73,-1-1 0,1 0 0,-1 0-1,0 1 1,1-1 0,-1 0 0,0 0 0,0 1 0,0-1 0,-1 0 0,1 0-1,-1-2 1,1 3-30,-1 0 1,1 1-1,-1-1 0,1 0 0,-1 1 0,1-1 0,-1 1 1,1-1-1,-1 1 0,0 0 0,1-1 0,-1 1 0,0-1 0,1 1 1,-1 0-1,0 0 0,1-1 0,-1 1 0,0 0 0,0 0 1,1 0-1,-1 0 0,0 0 0,0 0 0,1 0 0,-1 0 0,0 0 1,0 0-1,1 0 0,-2 1 0,0 0-7,-1 0 1,1 0-1,0 1 0,0-1 0,0 1 1,1-1-1,-1 1 0,0 0 1,1-1-1,-1 1 0,1 0 0,-1 0 1,1 0-1,0 1 0,0-1 1,0 0-1,0 0 0,0 0 0,0 1 1,1-1-1,-1 1 0,1-1 1,0 5-1,-2 1 11,1 0 0,0 0 0,1-1 0,0 1 0,0 0 1,2 10-1,-1-16-2,-1-1 0,1 0 0,-1 0 0,1 1 1,0-1-1,-1 0 0,1 0 0,0 0 1,0 0-1,0 0 0,0 0 0,0 0 0,0 0 1,0 0-1,0-1 0,0 1 0,1 0 0,-1-1 1,0 1-1,0-1 0,1 1 0,-1-1 0,0 0 1,1 1-1,-1-1 0,0 0 0,1 0 1,-1 0-1,1 0 0,-1 0 0,0 0 0,1 0 1,-1-1-1,0 1 0,1 0 0,-1-1 0,2 0 1,3-1 14,0 1 0,-1-1 1,1-1-1,0 1 1,-1-1-1,10-7 1,62-64-308,-73 75 39,-6 7 161,-5 9 124,1-4 21,1-3-36,0 0 1,1 0-1,0 0 1,0 1-1,1-1 1,1 1-1,0-1 1,-1 17-1,3-26-61,0 0-1,0-1 0,0 1 1,0 0-1,1 0 1,-1 0-1,0 0 0,0 0 1,1 0-1,-1 0 1,1-1-1,-1 1 1,1 0-1,-1 0 0,1 0 1,-1-1-1,1 1 1,0 0-1,-1-1 0,1 1 1,0-1-1,0 1 1,-1-1-1,1 1 0,0-1 1,0 1-1,0-1 1,0 0-1,-1 1 0,1-1 1,0 0-1,0 0 1,0 0-1,0 1 1,0-1-1,0 0 0,0-1 1,1 1-1,0 0-464,1 0-1,-1 0 0,0-1 1,0 1-1,0-1 1,1 1-1,-1-1 1,0 0-1,0 0 0,0 0 1,0 0-1,-1 0 1,1 0-1,0-1 1,0 1-1,2-3 1,10-16-7961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15118,'0'0'12044,"28"-34"-19187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15471,'0'0'5434,"-2"8"-3672,-12 47 613,-24 107 695,34-135-2945,0-1 0,2 1 0,1-1 0,3 35 0,-2-61-115,0 1 0,0-1 0,0 1 0,0-1 0,0 1 0,1-1 0,-1 1 0,0-1 0,0 1 0,0-1 0,1 1 0,-1-1 0,0 1 0,1-1 1,-1 1-1,0-1 0,1 0 0,-1 1 0,1-1 0,-1 0 0,0 1 0,1-1 0,-1 0 0,1 0 0,-1 1 0,1-1 0,-1 0 0,1 0 0,-1 0 0,1 0 1,-1 1-1,2-1 0,22-4 236,20-18-147,-12 0-349,-21 14 204,0 0 1,1 1-1,18-9 1,-32 37-254,-23 18 491,-1-1-884,17-10-6137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8456,'0'0'17414,"9"6"-16496,0-1-808,0 0-1,1-1 0,-1 0 1,1 0-1,0-1 1,13 3-1,-17-5-81,0 0 0,-1-1 0,1 1 0,0-1 0,0 0-1,-1-1 1,1 1 0,0-1 0,-1 0 0,1-1 0,-1 1 0,1-1-1,-1 0 1,0-1 0,9-4 0,-11 5-11,1 0 0,-1-1-1,0 0 1,0 1 0,0-1 0,-1 0 0,1 0 0,-1 0 0,1-1 0,-1 1 0,0-1-1,0 1 1,2-7 0,-4 8-11,0 0 0,1 1 0,-1-1 0,0 1-1,0-1 1,0 1 0,0-1 0,-1 0 0,1 1 0,0-1 0,-1 1 0,1-1-1,-1 1 1,1-1 0,-1 1 0,0 0 0,0-1 0,0 1 0,1 0-1,-1-1 1,0 1 0,-1 0 0,1 0 0,0 0 0,0 0 0,0 0-1,-1 0 1,1 0 0,0 0 0,-1 1 0,1-1 0,-1 0 0,1 1-1,-1-1 1,1 1 0,-1 0 0,-1-1 0,-3 0-8,-1-1 0,1 1 0,0 0 0,-1 1-1,1 0 1,-1 0 0,1 0 0,0 0 0,-1 1 0,1 0 0,0 1 0,-1-1 0,1 1 0,0 1-1,0-1 1,1 1 0,-1 0 0,0 0 0,1 0 0,-6 6 0,7-6 8,0 0 1,1 0-1,-1 1 1,1 0 0,0 0-1,0 0 1,0 0-1,1 0 1,-1 0-1,1 1 1,0-1-1,1 1 1,-1-1-1,1 1 1,-1 0-1,1 0 1,1 0-1,-1 0 1,1 0-1,0-1 1,0 1 0,0 0-1,1 0 1,0 0-1,0 0 1,0 0-1,2 6 1,0-7-53,-1 0-1,0-1 1,1 1 0,0 0 0,0-1 0,0 0-1,1 0 1,-1 0 0,1 0 0,-1 0 0,1-1-1,0 0 1,0 1 0,0-1 0,0-1 0,0 1-1,1-1 1,-1 1 0,1-1 0,-1-1 0,6 2-1,15 1-3038,0 0 0,34-2 0,-58-1 2931,53 0-11420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3587,'0'0'16128,"12"0"-14335,5-2-1487,0-1-1,0-1 1,0-1-1,0 0 1,-1-1-1,1-1 1,-2 0-1,21-13 1,203-127-104,-159 97-36,-71 48-177,-11 15 54,-15 19 123,16-30-145,0 0-13,-16 28 129,-19 46 0,33-68-163,0 1 0,0-1 0,1 1 0,0-1-1,0 1 1,1 0 0,0-1 0,1 1-1,0 0 1,0 0 0,3 11 0,-3-18-86,0-1 0,0 0 0,1 0 0,-1 0 1,1 0-1,-1 0 0,1 0 0,-1 0 0,1 0 0,0 0 0,-1 0 0,1 0 1,0-1-1,0 1 0,0 0 0,0 0 0,1 0 0,12 4-4179,6-4-6177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82 190 3459,'-9'5'7228,"0"-1"-5969,2-1-717,0 0 1,0 1 0,0-1 0,0 1-1,1 1 1,0-1 0,-10 10-1,16-14-465,0 1 1,0-1-1,0 0 0,0 1 0,0-1 0,0 1 0,0-1 0,1 0 0,-1 1 0,0-1 0,0 1 0,0-1 0,1 0 0,-1 1 0,0-1 0,0 0 1,1 1-1,-1-1 0,0 0 0,1 0 0,-1 1 0,0-1 0,1 0 0,-1 0 0,0 0 0,1 1 0,-1-1 0,0 0 0,1 0 0,-1 0 0,1 0 0,-1 0 1,0 0-1,1 0 0,-1 0 0,1 0 0,-1 0 0,1 0 0,-1 0 0,0 0 0,1 0 0,-1 0 0,1 0 0,0-1 0,26 2 648,-25-1-540,107-5 1288,166-29 1,-125 12-1069,1297-150-293,-1400 166-151,-23 3-165,1 0-1,1 1 0,-1 2 1,45 4-1,-63 3-3526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8040,'4'3'10600,"8"-8"-7916,13-13-2774,-24 17 471,240-207 1688,-110 90-823,-131 118-1228,1-1 0,-1 1 0,0 0-1,0-1 1,1 1 0,-1 0 0,0-1-1,1 1 1,-1 0 0,0-1 0,1 1-1,-1 0 1,0-1 0,1 1 0,-1 0-1,0 0 1,1 0 0,-1-1 0,1 1-1,-1 0 1,1 0 0,-1 0 0,1 0-1,-1 0 1,0 0 0,1 0 0,-1 0-1,1 0 1,-1 0 0,1 0-1,-1 0 1,1 0 0,-1 0 0,1 0-1,-1 0 1,0 1 0,1-1 0,-1 20 133,-17 27-75,11-30-462,-42 117 1321,44-118-2604,0-1-1,2 1 1,-2 29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15246,'0'0'9353,"56"19"-8392,-18-19-544,2-1-353,6-8-737,-2 0-1761,-2-4-1954,-6-1-4004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16592,'0'0'1019,"0"10"-122,0 3-528,0-1 1,0 1-1,1 0 0,1-1 1,0 1-1,1-1 0,0 0 1,1 0-1,0 0 0,9 16 1,-7-19-209,1 1 0,0-1 0,1-1 0,0 1 0,0-1 0,19 13 0,-24-18-134,1-1 0,0 1 0,1-1 0,-1 1 1,0-1-1,1-1 0,-1 1 0,1 0 0,-1-1 1,1 0-1,0 0 0,0-1 0,-1 1 0,1-1 1,0 0-1,0 0 0,-1-1 0,1 0 0,5-1 1,-6 1 85,-1-1 1,1 0 0,-1-1 0,0 1 0,0 0 0,0-1 0,0 0 0,0 0 0,0 0-1,-1 0 1,0 0 0,1 0 0,-1-1 0,0 1 0,-1-1 0,1 0 0,-1 1 0,1-1-1,-1 0 1,1-5 0,2-8 303,-1 0-1,-1-1 0,1-20 1,-2 12 104,1 5-286,-1 1-1,-1-1 0,0 1 1,-2-1-1,0 1 0,-9-33 1,12 55-408,1-1 0,-1 0 0,1 1 0,0-1 0,-1 0 0,1 0 0,0 0 0,0 0 0,0 0 0,0 0 0,0 0 0,3 0 0,24 4-5655,-9-4-2142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41 13901,'0'0'7356,"-11"-8"-6453,5 4-795,0-1 1,-1 1 0,1 0 0,-1 1 0,0 0 0,-12-4 0,16 6-35,-1 0 0,0 1 0,0-1 0,0 1 0,0 0 0,0 0 0,0 1 0,0-1 0,0 1 0,1 0 0,-1 0 0,0 0 0,0 0 0,1 1 0,-1-1 0,1 1 0,-1 0 0,1 0 0,-5 4 0,-4 3 67,0 2 0,1-1-1,0 2 1,1-1 0,0 1 0,-12 22 0,17-27-89,0 1 0,1 0 0,1 0-1,-1 0 1,1 1 0,1-1 0,-1 1 0,1-1 0,1 1-1,0 0 1,0 0 0,1 17 0,1-24-48,-1-1 1,1 1-1,-1 0 0,1-1 0,0 1 1,0-1-1,0 1 0,0-1 1,0 1-1,0-1 0,1 1 1,-1-1-1,0 0 0,1 0 0,-1 0 1,1 0-1,-1 0 0,1 0 1,-1 0-1,1 0 0,0-1 1,-1 1-1,1 0 0,0-1 0,0 0 1,0 1-1,-1-1 0,1 0 1,0 0-1,0 0 0,0 0 1,-1 0-1,1-1 0,0 1 1,3-1-1,2 0 19,0 0 1,1-1-1,-1 1 0,0-2 1,0 1-1,0-1 0,10-5 1,-3-2 9,-1-1 0,0 0 0,-1 0 0,0-1 0,-1-1 0,0 0 0,9-16-1,-13 19 221,-1-1 0,0 1-1,-1-1 1,0 0 0,-1 0-1,0 0 1,0-1 0,-2 0-1,1 1 1,0-22 0,-5 34-255,0 0 1,0 0 0,0 0-1,0 1 1,0-1 0,1 1-1,-1-1 1,0 1 0,1 0-1,-1-1 1,0 3 0,1-3-213,-13 20 527,4-19-3418,2-15-6707,6 6 278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18449,'0'0'9193,"-10"70"-8360,-4-33-545,-1-1-224,5-1-64,0-5-64,5-4-640,5-9-834,0-6-928,2-7-1154,11-4-1440,-1-8-2019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1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10858,'0'0'10426,"-12"0"-9017,6 0-1241,0 0-1,-1 0 1,1 1-1,0 0 0,-1 0 1,1 1-1,0 0 0,0 0 1,0 0-1,0 1 1,1-1-1,-1 2 0,1-1 1,-1 0-1,1 1 0,-6 6 1,6-6-65,-1 1-1,1 0 1,0 0 0,0 1 0,1-1-1,0 1 1,0 0 0,0 0 0,1 0-1,-1 1 1,2-1 0,-1 1 0,1 0 0,0 0-1,-2 13 1,4-20-91,0 1 0,0 0 1,0-1-1,0 1 0,0 0 0,1-1 0,-1 1 0,0 0 1,0-1-1,1 1 0,-1-1 0,1 1 0,-1-1 1,0 1-1,1-1 0,-1 1 0,1-1 0,-1 1 0,1-1 1,-1 1-1,1-1 0,-1 0 0,1 1 0,0-1 0,-1 0 1,1 1-1,-1-1 0,2 0 0,26 3 265,26-12 17,-40 3-310,-1 0 0,1-1 0,-2 0 0,1-1 0,-1-1 0,0 0-1,-1 0 1,0-1 0,-1-1 0,0 0 0,-1 0 0,12-18 0,-20 28-37,-4 4-75,-7 10 138,1 0-1,0 1 1,1 1-1,0-1 1,1 1 0,1 0-1,0 1 1,1 0-1,1 0 1,0 0 0,1 0-1,1 0 1,1 1-1,0 24 1,2-37-7,0 0 0,0 0 0,0 0 0,1 0 0,-1 0 0,1-1-1,0 1 1,0 0 0,1-1 0,-1 0 0,1 1 0,-1-1 0,1 0 0,0 0 0,0-1 0,5 4 0,-4-3 5,-1 0-1,1 0 1,-1 1 0,0-1 0,0 1 0,0-1 0,-1 1 0,1 0 0,-1 0-1,0 0 1,3 6 0,-5-9 35,-1 0 0,1 0-1,0 0 1,0 0 0,-1-1-1,1 1 1,0 0 0,-1 0 0,1 0-1,-1-1 1,1 1 0,-1 0 0,0 0-1,1-1 1,-1 1 0,0-1-1,1 1 1,-1-1 0,0 1 0,0-1-1,1 1 1,-1-1 0,0 1-1,0-1 1,0 0 0,0 0 0,1 1-1,-1-1 1,0 0 0,0 0-1,0 0 1,-1 0 0,-39 7 1231,35-7-1048,-43 6 391,-1-2 1,-67-4-1,106-4-1326,22-3-1222,22-4-4408,-8 6-2619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15375,'0'0'4708,"50"-2"-3875,-12-2-129,9 0-31,7 0-353,7-1-256,-2 1-32,0 0-512,-11-1-737,-5 0-1025,-12 0-1666,-14-3-1729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14894,'0'0'3716,"51"6"-2403,-5-6-224,12-7-449,11-5-287,2 4-289,0 2-481,-2 1-1600,-11 5-1923,-9 0-705,-12-2-1953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4548,'0'0'17708,"13"3"-16918,-5-1-727,-1 0 0,0-1 1,1 0-1,-1-1 0,0 1 1,1-1-1,-1-1 0,1 1 0,-1-1 1,0-1-1,0 1 0,1-1 1,12-6-1,178-92 268,-178 89-297,-1-2 0,0 0 0,-1-2 0,-1 0 0,0 0 0,-1-2 0,22-29 0,-27 23 124,-11 23-152,0-1 0,0 1 0,0 0 0,0 0 0,0-1 0,0 1 0,0 0 0,0 0 0,0-1-1,0 1 1,0 0 0,0 0 0,0 0 0,0-1 0,-1 1 0,1 0 0,0 0 0,0 0 0,0-1 0,0 1 0,0 0 0,-1 0 0,1 0 0,0 0 0,0-1 0,0 1 0,-1 0 0,1 0 0,0 0 0,0 0 0,0 0 0,-1 0 0,1 0 0,0 0 0,0 0 0,-1 0 0,1 0 0,0 0 0,0 0 0,-1 0 0,1 0 0,0 0 0,0 0-1,-1 0 1,-2 1 13,0 0-1,1 0 0,-1 0 0,0 0 0,1 1 0,-1 0 0,1-1 1,0 1-1,-1 0 0,1 0 0,0 0 0,-3 4 0,-6 9-7,1-1 0,0 1 0,2 0 0,0 1 0,-8 21 0,12-28-21,1 0-1,1 0 1,-1 0 0,1 0-1,1 0 1,0 1-1,0-1 1,1 0 0,0 1-1,1-1 1,2 16-1,-2-22-89,0 0 0,0 0-1,1 0 1,-1-1 0,1 1-1,-1 0 1,1-1-1,0 1 1,0-1 0,0 0-1,0 0 1,0 1 0,1-1-1,-1-1 1,1 1-1,-1 0 1,1-1 0,0 1-1,0-1 1,5 2 0,-2-1-567,1 0 0,-1-1 0,1 0 0,0 0 1,-1 0-1,1-1 0,0 0 0,11-2 0,26-8-6401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2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17392,'-10'4'652,"-7"3"-170,0 1 0,1 1 0,0 1 0,1 0 1,-1 1-1,-13 13 0,24-19-356,-1 0 0,1 0 0,0 1 1,0 0-1,0 0 0,1 0 0,0 1 0,1-1 1,-1 1-1,1 0 0,0 0 0,1 0 0,0 0 1,0 0-1,0 1 0,1-1 0,0 1 0,1-1 0,-1 10 1,2-13-119,-1 0 0,1-1 0,0 1 0,0 0 0,0-1 0,1 1 0,-1-1 0,1 1 0,0-1 0,0 0 0,0 0 0,0 0 0,1 0 0,-1 0 0,1 0 0,5 4 0,-2-2 10,1-1-1,-1 0 0,1 0 0,0-1 0,0 0 0,1 0 1,-1-1-1,8 2 0,0-1 50,-1 0 0,1-2 1,-1 1-1,1-2 0,0 0 1,-1-1-1,1 0 0,22-6 1,-30 5 52,-1 0 1,1-1-1,-1 0 1,0 0-1,0-1 1,0 1 0,0-1-1,-1 0 1,0-1-1,1 0 1,-2 1-1,1-2 1,0 1 0,-1 0-1,0-1 1,5-9-1,-5 6 24,0 1-1,-1-1 0,1 0 0,-2 0 1,1 0-1,-1 0 0,-1 0 0,0-1 1,0 1-1,-1 0 0,-1-17 0,1 23-129,-1 0-1,1 0 0,-1 0 0,0 0 0,0 0 0,0 0 0,-1 0 1,1 0-1,-1 1 0,1-1 0,-1 0 0,0 1 0,0 0 0,0-1 1,0 1-1,-1 0 0,1 0 0,0 0 0,-1 0 0,0 1 0,1-1 0,-1 1 1,0-1-1,0 1 0,-4-1 0,-36-7-2546,0 11-6839,32 1-3317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13869,'0'0'4452,"-28"75"-4099,1-32-161,-5 6-128,-1 3 32,3 2-64,0-1 0,4-10-32,6-7 0,10-13-576,7-16-1154,12-32-5541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13741,'0'0'4228,"-23"58"-3844,11-20 65,1 5 127,9 3-63,2 0-161,1-2-64,18-2-95,6-2-97,1-2 0,2-1-192,-3-2-897,-5 0-673,-9-4-1505,-9-2-993,-2-7-1217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13549,'0'0'5061,"66"0"-4389,-16-9 161,9 0-481,2-4-288,0 2-96,-5 0-1057,-6 1-2882,-6-3-1795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173 164 4100,'0'0'560,"-8"2"2168,-1 1-2382,1 1 0,-1-1-1,1 1 1,0 1 0,0 0-1,1 0 1,-1 1 0,1-1-1,0 1 1,1 1 0,-1 0-1,1 0 1,1 0 0,-1 0-1,-8 16 1,7-7-151,0 1 1,1 0 0,1 0-1,0 0 1,1 0-1,1 1 1,1-1-1,1 1 1,0 0-1,1 0 1,1 0-1,0-1 1,6 24-1,1-8-157,0-1-1,3-1 1,0 0 0,2 0-1,1-1 1,23 34-1,-28-48-37,4 7 23,2-1-1,20 24 1,-31-41-35,-1-1-1,1 0 1,1 0-1,-1 0 1,0 0-1,1-1 1,0 0-1,0 0 1,0 0-1,0 0 1,0-1-1,0 0 1,1 0-1,-1 0 1,1-1-1,6 1 1,-9-2 24,0-1 0,0 1 0,0-1 0,0 0 0,0 0 0,0 0 0,0-1 0,0 1 0,-1-1 0,1 1 0,-1-1 0,1 0 0,-1 0 0,1 0 0,-1 0 0,0 0 0,0-1 0,0 1 0,-1-1 0,1 1 0,0-1-1,-1 0 1,2-4 0,6-12 286,-1 0-1,8-28 0,-11 32-174,27-86 303,-4-1-1,-4-1 0,-5-1 1,-5-1-1,1-113 0,-15 214-367,1 1 1,-1-1-1,-1 0 0,1 0 0,0 0 0,-1 1 0,0-1 0,0 0 0,0 0 1,0 1-1,-1-1 0,-2-5 0,2 8-49,1 0 1,-1-1-1,0 1 1,0 0-1,1 0 1,-1 0-1,0 0 1,0 1-1,0-1 0,0 0 1,0 1-1,0-1 1,0 1-1,0 0 1,-1 0-1,1 0 0,0 0 1,0 0-1,0 0 1,0 0-1,0 1 1,0-1-1,-4 2 0,-3 1-117,-1 0-1,1 1 0,0 0 1,0 0-1,1 1 0,-11 6 1,12-5-633,-1-1 0,0-1 0,0 1 0,-1-1 0,0-1 0,1 0 0,-13 3 0,-4-4-5046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3908,'0'0'17285,"2"13"-16858,6 189 1367,-8-201-1766,0 1 0,0-1 0,0 0 0,0 0 0,0 0 0,0 1 0,1-1 0,-1 0 0,0 0 0,1 0 0,-1 0 0,1 0 0,-1 0 0,1 0 0,0 0 1,-1 0-1,1 0 0,0 0 0,0 0 0,0 0 0,-1 0 0,1-1 0,0 1 0,0 0 0,0-1 0,0 1 0,0-1 0,1 1 0,-1-1 0,0 1 0,0-1 0,0 0 0,0 1 0,0-1 0,1 0 0,-1 0 0,0 0 0,0 0 0,0 0 0,1 0 0,-1 0 0,2-1 0,1 0 72,0 0 1,0-1-1,0 1 0,0-1 0,0 0 0,-1 0 1,1 0-1,-1-1 0,1 1 0,-1-1 1,3-3-1,9-10-12,-1-2 1,-1 1-1,0-2 1,13-26-1,-20 33 50,0 0 1,-1 0-1,-1-1 0,0 0 0,0 0 1,-2 0-1,1 0 0,0-21 1,-10 37 564,0 10-707,-5 15 64,-11 46 0,20-63-48,1-1-1,0 0 1,1 1-1,0-1 1,0 1 0,1-1-1,1 1 1,2 13-1,-3-22-112,1-1 1,-1 0-1,1 0 0,0 1 0,0-1 1,-1 0-1,1 0 0,0 0 0,0 0 1,0 0-1,0 0 0,0 0 0,0 0 1,0 0-1,1-1 0,-1 1 0,0 0 1,0-1-1,1 1 0,-1-1 0,0 1 0,1-1 1,-1 0-1,0 1 0,1-1 0,-1 0 1,3 0-1,-2 0-292,0 0-1,0 0 1,0 0 0,0 0-1,0 0 1,0-1 0,0 1-1,0-1 1,-1 1 0,1-1 0,0 0-1,0 0 1,0 0 0,-1 0-1,1 0 1,0 0 0,-1 0-1,1 0 1,1-2 0,7-16-13028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2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 7111,'-4'9'6192,"3"-8"-6066,-3 6 569,0 0 0,0 1 0,1-1 0,0 1 0,-2 10 0,4-16-613,1-1 0,-1 1 0,1-1 0,0 1 0,0-1 0,0 1 0,0-1 0,0 1 0,0-1 0,0 1 0,1 0 0,-1-1 0,0 0 0,1 1 0,-1-1 0,1 1 0,0-1 0,-1 1 0,1-1 0,0 0 0,0 0 0,0 1 0,0-1 0,0 0 0,0 0 0,0 0 0,0 0-1,0 0 1,1 0 0,-1 0 0,0-1 0,1 1 0,-1 0 0,0-1 0,1 1 0,-1-1 0,1 1 0,-1-1 0,1 0 0,-1 0 0,1 1 0,2-1 0,11 0-120,1 1 1,0-2-1,-1 0 1,1-1-1,-1-1 1,1 0-1,-1-1 1,0-1-1,-1 0 1,26-13-1,-18 7-1426,-1-1-1,25-19 1,-28 17-1531,-1-1 1,20-21 0,-44 47 5627,-1 1 1,2-1 0,-8 19-1,-48 114 1031,57-132-3043,-10 30 90,1 0-1,-10 55 0,1 29-4250,15-79-1895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15407,'0'0'5989,"76"39"-5124,-33-39-449,3 0-351,4-3-33,-4-7-481,-5-2-1152,-13-2-1827,-13 5-3618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15375,'0'0'5413,"60"15"-4132,-14-17 160,8-12-352,4 0-832,2 1-193,-1 1-1250,-11 2-2593,-7 1-5542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15054,'0'1'359,"1"1"-1,-1-1 1,1 1-1,-1-1 1,1 1 0,0-1-1,-1 1 1,1-1-1,0 1 1,0-1-1,0 0 1,0 0-1,0 1 1,1-1 0,-1 0-1,0 0 1,0 0-1,1 0 1,-1 0-1,1-1 1,-1 1-1,2 0 1,49 21-334,-43-19-72,-1 0-1,1 0 1,0 1-1,12 8 1,-18-9 41,-1 0 0,1 0 1,0 0-1,-1 0 1,1 1-1,-1-1 1,0 1-1,0-1 1,-1 1-1,1 0 1,-1 0-1,1 0 1,-1-1-1,0 1 1,-1 1-1,1-1 1,-1 0-1,0 0 1,0 0-1,0 0 1,0 0-1,-1 0 1,0 0-1,1 0 1,-3 4-1,1-1 44,0-1-1,0 0 0,-1 0 0,0 0 1,0 0-1,0 0 0,-1-1 1,0 1-1,0-1 0,0 0 1,-1-1-1,1 1 0,-1-1 1,-10 7-1,2-4 182,1-1 1,-1 0-1,-1-2 0,1 1 0,-1-2 1,0 1-1,0-2 0,0 0 1,0-1-1,0 0 0,-16-2 1,29 1-300,0 0 0,1 0-1,-1-1 1,0 1 0,0 0 0,0-1 0,0 1 0,1-1 0,-1 1 0,0-1 0,0 1-1,1-1 1,-1 1 0,0-1 0,1 0 0,-1 1 0,1-1 0,-1 0 0,1 0 0,-1 0 0,1 1-1,-1-1 1,1 0 0,0 0 0,-1 0 0,1 0 0,0 0 0,0 0 0,0 0 0,0 1 0,0-3-1,1-33-5900,-1 31 4602,5-27-7595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16111,'0'0'6406,"57"-19"-5893,-20 15-417,2 1-96,5 0-1345,2 0-1634,-1-2-2659,-3-1-3298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5669,'0'0'5659,"-4"9"-3337,-18 29-407,4-6 77,-23 53 0,37-73-1743,0 0-1,0-1 0,1 1 0,1 0 0,0 1 1,1-1-1,0 0 0,1 0 0,1 14 1,-1-24-220,1 0 0,-1 1 0,1-1 0,0 0 0,0 0 0,0 0 0,0 0 0,0 0 0,0 0 0,0 0 0,0 0 0,1 0 0,-1-1 0,1 1 0,0 0 0,-1-1 0,1 1 0,0-1 0,0 0 0,0 0 0,0 0 0,0 0 0,0 0 0,0 0 0,0 0 0,0 0 0,1-1 0,-1 1 0,0-1 0,0 0 0,1 0 0,-1 0 0,0 0 0,1 0 1,-1 0-1,0 0 0,4-2 0,3 1 68,-1 0 1,1-1-1,-1-1 1,1 1-1,-1-1 1,0-1-1,0 1 1,13-10-1,-11 6 19,-1-1 0,0 0-1,-1-1 1,0 0 0,0 0 0,-1 0-1,0-1 1,-1-1 0,6-10 0,-9 15 32,0-1 0,0 0 0,-1 0 0,0 0 1,0 0-1,0-1 0,-1 1 0,0 0 0,0-1 1,-1 1-1,0-1 0,-1 1 0,1 0 0,-1-1 1,-4-12-1,2 15-125,1 1 0,-1 0 0,0 0 0,0 0 0,0 1 1,-1-1-1,1 1 0,-1 0 0,0 0 0,0 0 0,0 0 0,0 1 1,-1 0-1,1 0 0,-1 0 0,1 0 0,-1 1 0,1-1 1,-8 0-1,9 1-80,0 0 1,-1 0-1,1 0 0,0 1 1,-1 0-1,1-1 1,-1 1-1,1 0 1,-1 1-1,1-1 0,-1 0 1,1 1-1,0 0 1,-1 0-1,1 0 1,0 0-1,0 1 0,-1-1 1,1 1-1,0 0 1,1-1-1,-1 2 1,0-1-1,0 0 0,1 0 1,-1 1-1,-2 4 1,0 12-2545,10-8-2662,7-6-705</inkml:trace>
  <inkml:trace contextRef="#ctx0" brushRef="#br0" timeOffset="1">692 1 10730,'0'0'13485,"4"48"-12652,-4-20 32,-3 5-481,1 0-320,-3 1 0,4-3-64,-1-2-865,2-4-864,0-5-385,0-7-769,0-9-1537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11563,'0'0'11499,"48"-27"-10987,-9 26-352,3 1-95,3 0-674,-1-1-2306,2-7-4196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15663,'0'0'11675,"-6"12"-11131,-22 59-193,26-64-337,0 1 1,0-1 0,1 1-1,-1 0 1,2-1-1,-1 1 1,1 0 0,1 0-1,1 14 1,0-19-34,-1-1-1,1 1 1,0-1 0,-1 0 0,1 0 0,0 0-1,0 0 1,0 0 0,1 0 0,-1 0 0,0-1-1,1 1 1,-1-1 0,1 0 0,-1 0-1,1 0 1,0 0 0,0 0 0,-1 0 0,1-1-1,0 1 1,0-1 0,5 0 0,3 1-819,0 0 0,-1-1 0,1 0 1,0-1-1,12-2 0,11-13-5341,-15-2-1148,-11 6 1433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6951,'0'0'13292,"-46"65"-11722,33-39-481,3-1-353,3-2-63,5-3-96,2-4-289,5-6-192,12-6-288,8-4-1634,2-5-1441,-1-13-3876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53 10122,'0'0'14093,"-7"9"-13031,-21 29-357,27-38-698,1 1-1,-1-1 1,1 1-1,-1 0 1,0 0-1,1-1 1,0 1 0,-1 0-1,1 0 1,-1-1-1,1 1 1,0 0 0,-1 0-1,1 0 1,0 0-1,0 0 1,0-1 0,0 1-1,0 0 1,0 0-1,0 0 1,0 0 0,0 0-1,0 0 1,0 0-1,1-1 1,-1 1 0,0 0-1,1 0 1,-1 0-1,0 0 1,1-1 0,-1 1-1,1 0 1,-1-1-1,1 1 1,0 0 0,-1-1-1,1 1 1,0 0-1,-1-1 1,1 1 0,0-1-1,0 1 1,-1-1-1,1 0 1,0 1 0,0-1-1,1 0 1,5 2-137,0-1 0,0 0-1,0 0 1,0 0 0,8-1 0,0 0-599,-9 1 442,1 0-1,-1 1 0,0 0 1,1 0-1,-1 1 1,0 0-1,0 0 1,-1 0-1,1 0 0,-1 1 1,1 0-1,-1 0 1,4 5-1,-7-7 305,0 0 0,0 0 0,-1 0-1,1 0 1,-1 0 0,0 0 0,1 1-1,-1-1 1,0 0 0,0 1 0,0-1-1,-1 1 1,1-1 0,-1 1 0,1-1-1,-1 1 1,0-1 0,0 1 0,0-1-1,0 1 1,0-1 0,-1 1 0,1-1-1,-1 1 1,0-1 0,1 1 0,-1-1-1,0 0 1,0 1 0,-1-1 0,1 0-1,0 0 1,-1 0 0,0 0 0,1 0-1,-3 2 1,-4 5 308,-1 0-1,0-1 1,0 0 0,-1-1-1,0 0 1,0 0-1,-1-1 1,0 0-1,0-1 1,0-1 0,0 1-1,-1-2 1,0 1-1,-23 2 1,34-6-416,0 0-1,-1 0 1,1-1 0,0 1-1,0 0 1,0 0 0,0-1 0,0 1-1,0-1 1,0 1 0,1-1-1,-1 1 1,0-1 0,0 0-1,0 1 1,0-1 0,1 0 0,-1 0-1,0 1 1,0-1 0,1 0-1,-1 0 1,1 0 0,-1 0 0,1 0-1,-1 0 1,1 0 0,0 0-1,-1 0 1,1 0 0,0-1-1,-3-39-5478,3 35 4474,0-30-6516</inkml:trace>
  <inkml:trace contextRef="#ctx0" brushRef="#br0" timeOffset="1">98 13 9993,'0'0'6951,"61"-11"-4677,-30 9-1569,-2 2-481,4 0-64,3 0-224,5 0-2274,1 0-4645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9673,'0'0'17713,"49"-18"-20308,-23 7-2273,-2-1-4741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16047,'0'0'6150,"-52"51"-3716,41-28-1345,9-2-384,2 0-321,0 1-223,9-2-129,7-1 0,-1 2-865,1-3-961,-6 0-352,-4 0 64,-6-4-96,0-5-4997</inkml:trace>
  <inkml:trace contextRef="#ctx0" brushRef="#br0" timeOffset="1">1 198 15375,'0'0'9000,"71"-48"-8616,-31 38-255,5 2-97,1-1-705,2-1-1857,2-1-4069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5157,'0'0'21983,"3"10"-21337,-2 0-572,0-1 0,0 0 0,-1 1-1,0-1 1,-1 1 0,0-1 0,-1 0-1,1 1 1,-2-1 0,-5 16 0,4-14-58,0-1 1,2 0 0,-1 1-1,1-1 1,0 1 0,1-1 0,1 18-1,0-27-29,1 1-1,0-1 0,0 1 0,0-1 1,0 0-1,0 1 0,0-1 1,0 0-1,0 0 0,1 0 1,-1 0-1,0 0 0,1 0 1,-1 0-1,1 0 0,-1-1 1,1 1-1,-1 0 0,1-1 1,0 1-1,-1-1 0,1 0 1,0 0-1,-1 1 0,1-1 1,0 0-1,-1 0 0,1 0 1,-1-1-1,3 1 0,52-7-2183,-49 4 1342,0 0 0,0 0 0,0 0 0,-1-1 0,1 0 0,-1 0 0,8-8 0,16-22-7493,-21 16 2359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5894,'0'0'13420,"-40"58"-12042,30-31-385,0 0-193,4 0-351,5-3-225,1-5-128,10-4-64,15-10-737,5-5-1281,6-4-1697,4-16-2563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13229,'0'0'5615,"-9"4"-4429,-3 4-996,-1 1 0,2 0 1,-1 1-1,1 0 0,-19 23 1,26-29-75,0 1 0,0 0 0,1 0 0,-1 1 0,1-1 0,0 1 0,1-1 0,-1 1 0,1 0 0,0 0 0,1 0 0,-1 0 0,1 0 1,0 1-1,1-1 0,0 0 0,0 0 0,1 13 0,0-17-93,0 0-1,0 0 1,0 0 0,1 0 0,-1 0-1,1 0 1,-1 0 0,1 0 0,-1-1 0,1 1-1,0-1 1,0 1 0,0-1 0,0 1-1,0-1 1,0 0 0,0 0 0,1 0 0,-1-1-1,0 1 1,0 0 0,1-1 0,-1 1-1,1-1 1,-1 0 0,0 0 0,1 0 0,-1 0-1,0 0 1,5-1 0,0 0 29,0 0-1,0 0 1,0 0-1,0-1 1,0 0 0,-1 0-1,1-1 1,0 0 0,7-5-1,-7 3 63,-1 0-1,1-1 1,-1 0-1,0 0 0,0 0 1,-1-1-1,0 0 1,0 0-1,-1 0 1,0-1-1,0 1 1,-1-1-1,0 0 0,0 0 1,0 0-1,-1-1 1,-1 1-1,1 0 1,-2-1-1,1 1 1,-1-1-1,0 0 0,-2-10 1,2 18-114,0-1 1,-1 1-1,1 0 1,0-1-1,-1 1 1,1 0-1,-1-1 0,1 1 1,-1 0-1,0 0 1,0 0-1,1 0 1,-1 0-1,0 0 1,0 0-1,0 0 0,0 0 1,0 0-1,0 0 1,0 1-1,-1-1 1,1 0-1,0 1 1,0-1-1,-1 1 1,1-1-1,0 1 0,0 0 1,-1-1-1,1 1 1,-1 0-1,1 0 1,0 0-1,-1 0 1,1 0-1,0 0 0,-1 0 1,1 1-1,-2 0 1,-22 13-2998,24-13 2265,-1 1-1,1-1 1,0 1 0,0 0 0,-1-1 0,1 1 0,0 0-1,1 0 1,-1-1 0,0 1 0,0 0 0,0 2 0,0 10-12299</inkml:trace>
  <inkml:trace contextRef="#ctx0" brushRef="#br0" timeOffset="1">364 237 18257,'0'0'6663,"-30"64"-5799,20-46-223,7-4-481,3-2-128,0-6-1025,15-3-1505,2-3-1538,2-4-5349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 17232,'0'0'4565,"-11"0"-3199,3 1-1102,0 0 1,0 1-1,0 0 0,0 0 0,0 0 1,-9 5-1,15-6-213,0 0 0,0 0 1,0 0-1,0 0 0,0 1 1,0-1-1,1 0 0,-1 1 0,0 0 1,1-1-1,-1 1 0,1 0 0,-1 0 1,1 0-1,0 0 0,0 0 0,0 0 1,0 0-1,0 0 0,0 0 1,1 0-1,-1 1 0,1-1 0,0 0 1,-1 0-1,1 1 0,0-1 0,0 0 1,1 0-1,-1 1 0,0-1 0,1 0 1,0 3-1,0-3-45,0 0 0,0 0 1,0 0-1,1-1 0,-1 1 0,0 0 0,1-1 0,-1 1 1,1-1-1,-1 0 0,1 1 0,0-1 0,0 0 0,0 0 1,-1 0-1,1 0 0,3 0 0,44 14-236,-23-8-110,-22-5 333,0-1 0,0 1 0,0 0 0,0 0 0,0 0 0,0 0 0,-1 1 0,1 0 0,-1-1 1,1 1-1,-1 1 0,0-1 0,0 0 0,-1 1 0,4 4 0,-5-5 13,0-1 1,-1 0-1,1 1 1,-1-1-1,0 1 0,1-1 1,-1 1-1,0-1 1,0 1-1,-1-1 0,1 1 1,-1-1-1,1 1 1,-1-1-1,0 1 0,1-1 1,-1 0-1,-1 1 1,1-1-1,0 0 0,0 0 1,-1 0-1,1 0 1,-1 0-1,0 0 0,0 0 1,1-1-1,-5 3 1,-7 8 214,0 0 0,-27 16 0,35-25-157,-1 1 1,0-1-1,0 0 1,-1 0-1,1-1 0,0 0 1,-1 0-1,0-1 1,1 1-1,-9-1 1,14-1-217,1-1 0,-1 1 0,0-1 0,0 1 0,0-1 0,1 0 0,-1 1 0,0-1 0,1 0 0,-1 1 0,1-1 0,-1 0 0,1 0 0,-1 0 0,1 0 0,-1 1 0,1-1 0,0 0 0,0 0 0,-1 0 0,1 0 0,0 0 0,0 0 1,0 0-1,0 0 0,0 0 0,0 0 0,0 0 0,0 0 0,0 0 0,1 0 0,-1 0 0,0 0 0,1 1 0,0-2 0,-1-4-965,4-23-4985</inkml:trace>
  <inkml:trace contextRef="#ctx0" brushRef="#br0" timeOffset="1">117 18 16592,'0'0'7655,"56"-17"-6854,-36 17-257,3 0-352,4 0-224,5 1-832,4 6-1699,2-4-1793,3 0-1698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32,'0'0'23831,"-41"58"-22230,36-36-704,5 0-513,0 0-288,6 1-32,6 2-96,0-2-1121,-1 0-961,-3-5-1697,-5-4-3204</inkml:trace>
  <inkml:trace contextRef="#ctx0" brushRef="#br0" timeOffset="1">0 231 13196,'0'0'11756,"29"-51"-11340,9 48-352,8 0-32,6 3-673,5-2-928,1-2-2307,5-7-8103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10186,'0'0'11338,"62"20"-10601,-16-16-96,14 0-417,16 0-224,7-3-1474,7-1-3042,-3 0-2659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16111,'0'0'7527,"54"-7"-7431,-19-1-992,14-4-3108,8-3-6374</inkml:trace>
  <inkml:trace contextRef="#ctx0" brushRef="#br0" timeOffset="1">523 44 20179,'0'0'9129,"78"-5"-9610,-32-6-1633,-1 0-2178,4-5-5221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15855,'0'0'5830,"77"20"-5382,-35-20-288,6 0-96,0 0-128,-5 0-609,-7 0-608,-11 0-609,-15 0-928,-10 3-417,-3 2-2595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11883,'0'0'8040,"71"17"-6407,-21-17-480,6-7-480,4-2-609,1 1-865,-5 1-1697,-7-2-2467,-6 0-2946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5445,'0'0'21140,"8"7"-22037,1-14-2306,0-2-3267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17777,'0'0'4831,"-3"9"-3779,0-2-854,1 1 10,-1-1 0,1 0 1,0 1-1,0-1 0,0 10 0,1-15-262,1 0 0,0 0 0,0 0 0,0 0 0,1 0 0,-1 0 0,0-1 1,1 1-1,-1 0 0,1 0 0,0 0 0,-1-1 0,1 1 0,0 0 0,0-1 0,0 1 0,0-1 0,1 1 0,-1-1 0,0 0 0,1 1 0,-1-1 0,0 0 1,1 0-1,0 0 0,-1 0 0,1 0 0,0 0 0,2 1 0,37 9-1844,-30-9 988,0 1 1,0 0-1,-1 0 0,14 7 1,-21-9 868,-1 1 1,0-1-1,0 1 0,0-1 1,0 1-1,0 0 1,0-1-1,0 1 0,0 0 1,-1 0-1,1 1 1,-1-1-1,1 0 0,-1 0 1,0 1-1,0-1 1,0 1-1,0-1 1,-1 1-1,1-1 0,-1 1 1,1-1-1,-1 4 1,0-2 282,0 0 0,0 1 1,-1-1-1,0 1 1,0-1-1,0 0 0,0 0 1,0 0-1,-1 0 1,0 0-1,0 0 0,0 0 1,-1 0-1,-3 4 1,0-1 130,0 0 1,-1 0 0,0-1 0,0 0 0,0 0 0,-14 7 0,7-6-64,0 1 0,-1-2 0,0 0 0,0-1 0,0 0 0,-1-1 0,-28 3 0,43-7-351,-1 1-1,0-1 0,0 0 1,0 0-1,0 0 0,0 0 1,0 0-1,0 0 1,0 0-1,0-1 0,0 1 1,0-1-1,0 0 0,0 1 1,1-1-1,-1 0 1,0 0-1,-3-2 0,4 0-382,0 1-1,0-1 0,0 0 0,0 1 1,0-1-1,0 0 0,1 0 0,-1 1 1,1-1-1,0 0 0,0 0 1,0 0-1,0-3 0,0-32-7615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8584,'0'0'13068,"70"-6"-11466,-37 3-993,9 3-417,1-2-192,-1 0-2306,-1-3-4421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8200,'-10'4'7911,"2"-1"-7210,-13 5 636,-1 1 0,1 1 0,1 1-1,-23 16 1,39-24-1263,-1 0 0,1 0 1,0 1-1,-1 0 0,2-1 0,-1 2 1,0-1-1,1 0 0,0 1 1,0-1-1,0 1 0,1 0 0,-1 0 1,1 0-1,0 0 0,1 1 0,-1-1 1,1 0-1,0 1 0,0-1 0,1 1 1,0-1-1,0 1 0,0-1 0,1 7 1,1-9-70,-1 1 1,1 0-1,0 0 1,0-1-1,0 0 1,1 1-1,-1-1 1,1 0-1,0 0 1,0 0-1,0 0 0,0-1 1,0 1-1,1-1 1,-1 0-1,1 0 1,-1 0-1,1 0 1,0-1-1,0 1 1,-1-1-1,1 0 1,0 0-1,6 0 1,-3 1 3,0-1 1,1 0-1,-1 0 1,0-1 0,1 0-1,-1 0 1,1-1-1,-1 0 1,1 0 0,-1 0-1,0-1 1,12-5-1,-14 3 34,1 0 1,-1-1-1,0 1 0,-1-1 0,1 0 0,-1-1 0,0 1 1,0-1-1,-1 0 0,1 0 0,-1 0 0,-1 0 1,1 0-1,-1-1 0,0 0 0,0 1 0,1-13 0,-2 12 16,0-1-1,0 1 0,0-1 0,-1 0 0,0 1 1,-1-1-1,0 1 0,0-1 0,0 0 0,-1 1 1,0 0-1,-1-1 0,1 1 0,-1 0 0,-6-10 1,8 16-120,0-1 1,0 1-1,-1 0 1,1 0 0,0 0-1,0 0 1,0 0-1,-1 0 1,1 0 0,-1 0-1,1 0 1,-1 1 0,-2-2-1,-4 1-3013,-1 0-3811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11082,'0'0'6567,"-52"18"-5094,20 15-384,2 9-737,-4 12 33,4 5-65,4 3 0,4 0 129,10-4-1,9-7-127,3-4-225,15-11-32,16-7-32,6-11-321,13-12-1472,2-6-2275,1-9-3972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10730,'0'0'10944,"12"-8"-9519,40-26-729,-1-3 0,-2-1 1,-2-3-1,74-82 0,-124 144 174,-14 34-877,3-12 46,8-21-74,0 1 0,2 0-1,0 0 1,0 32 0,9-38-2123,13-13-4268,0-4-2110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17457,'0'0'6085,"-35"48"-5380,27-25-161,2 4-319,3 2-161,2 0-96,1-3-961,0 1-1089,0-5-1281,0-6-1602,0-6 128</inkml:trace>
  <inkml:trace contextRef="#ctx0" brushRef="#br0" timeOffset="1">0 134 5349,'0'0'15983,"57"11"-15086,-12-10-352,8-1-449,6 0-1121,2-3-3684,-6-9-7366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189 101 7175,'0'0'5877,"7"-9"-2028,-7 8-3783,27-39 3289,-21 13-704,-6 26-2562,-1 0 0,1 0 0,0 1 1,0-1-1,-1 0 0,1 0 0,-1 1 1,1-1-1,-1 0 0,1 1 1,-1-1-1,1 0 0,-1 1 0,1-1 1,-1 1-1,0-1 0,1 1 1,-1-1-1,0 1 0,0-1 0,1 1 1,-1 0-1,0-1 0,0 1 1,0 0-1,1 0 0,-1 0 0,0 0 1,-1-1-1,-8 1 5,1 0 1,-1 1-1,0 0 1,1 1-1,-1-1 1,1 2-1,-1 0 1,1 0-1,0 0 1,0 1-1,0 0 1,1 1-1,0 0 0,0 0 1,0 1-1,0 0 1,1 1-1,0-1 1,0 1-1,1 1 1,0-1-1,-10 16 1,15-21-95,0-1 0,0 0 1,0 1-1,1-1 0,-1 1 1,0 0-1,1-1 0,-1 1 1,1 0-1,0-1 1,-1 1-1,1 0 0,0-1 1,0 1-1,0 0 0,0-1 1,0 1-1,1 0 0,-1 0 1,0-1-1,2 3 0,-1-3 6,0 1 0,0-1 0,0 0 0,0 0 0,0 0 0,1 0 0,-1 0 0,0 0-1,1 0 1,-1-1 0,1 1 0,-1 0 0,1-1 0,-1 1 0,1-1 0,-1 1 0,1-1 0,2 0-1,5 1 39,1-1-1,0 0 0,-1 0 0,1-1 0,-1-1 0,14-3 0,-8 1-9,0-2 0,0 0 0,0-1 0,-1 0 0,0-1 0,14-10 0,-22 14-17,0-1 1,0 1-1,-1-1 1,1 0-1,-1 0 1,0 0-1,-1-1 1,1 0 0,-1 0-1,0 0 1,-1 0-1,1-1 1,-1 0-1,-1 1 1,4-12-1,-6 18-16,0 0 0,0-1 0,0 1-1,0 0 1,0 0 0,0 0 0,0-1 0,0 1-1,0 0 1,0 0 0,0-1 0,0 1-1,0 0 1,0 0 0,0 0 0,0-1 0,0 1-1,-1 0 1,1 0 0,0 0 0,0-1 0,0 1-1,0 0 1,0 0 0,-1 0 0,1 0 0,0 0-1,0-1 1,0 1 0,0 0 0,-1 0 0,1 0-1,0 0 1,0 0 0,0 0 0,-1 0-1,1 0 1,0 0 0,0 0 0,-1 0 0,1 0-1,0 0 1,0 0 0,0 0 0,-1 0 0,1 0-1,0 0 1,0 0 0,-1 0 0,1 0 0,0 0-1,0 0 1,0 0 0,0 0 0,-1 1 0,1-1-1,0 0 1,0 0 0,0 0 0,-1 0-1,1 0 1,0 1 0,0-1 0,0 0 0,-14 10-47,5-2 35,0 1 0,1 0 1,0 0-1,1 0 0,0 1 0,0 0 1,1 1-1,0 0 0,1 0 1,1 0-1,-1 0 0,2 1 1,0-1-1,0 1 0,1 0 1,-1 13-1,3-24-51,0 0-1,0 0 1,0 0-1,0 1 1,1-1-1,-1 0 1,0 0-1,0 0 1,1 0-1,-1 0 1,1 0-1,-1 1 1,1-1-1,0 0 1,-1 0-1,1 0 1,0-1-1,0 1 1,-1 0-1,1 0 1,0 0-1,0 0 1,0-1-1,0 1 1,2 0-1,30 4-6843,-18-5-210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4:5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14286,'0'0'6149,"-58"72"-3586,43-47-1378,3-3-384,6 0-577,6-4-288,0-5-1986,10-8-1826,7-5-4452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4676,'0'0'15706,"-9"-5"-14622,-31-15-438,39 19-604,-1 1 0,0-1 0,1 1 0,-1 0 0,0 0 0,1 0 0,-1 0 0,0 0 0,1 0-1,-1 0 1,0 1 0,1-1 0,-1 0 0,1 1 0,-1 0 0,0-1 0,1 1 0,-1 0 0,1 0 0,0 0 0,-1 0 0,1 0 0,0 0 0,-1 0 0,1 0 0,0 0 0,0 1 0,0-1 0,0 0 0,0 1 0,0-1 0,1 1 0,-1-1 0,0 1 0,1-1 0,-1 4 0,-2 2 37,0 0-1,1 0 1,0 0-1,1 0 1,-1 1-1,1 8 1,1-15-69,0 0 0,0 0 0,0 0 0,0 0-1,0 0 1,0-1 0,1 1 0,-1 0 0,0 0 0,1 0 0,-1 0 0,0 0 0,1-1 0,-1 1 0,1 0-1,-1 0 1,1-1 0,0 1 0,-1 0 0,1-1 0,0 1 0,-1-1 0,1 1 0,0-1 0,0 1 0,0-1-1,-1 1 1,3 0 0,0-1 11,0 1 0,0 0-1,0-1 1,0 0 0,0 0-1,1 0 1,-1 0 0,6-1-1,-2 0-36,0-1-1,0 0 1,0 0-1,0 0 1,0-1-1,-1 0 1,8-4 0,12-21-73,-21 22 120,-14 23 75,-6 8-37,7-13 156,0 0-1,1 1 1,1 0 0,0 0 0,1 0-1,0 0 1,1 1 0,0 0 0,-2 24-1,5-37-218,1 0-1,0 0 1,0 1-1,1-1 1,-1 0-1,0 0 1,0 0-1,0 0 1,1 0-1,-1 0 1,0 0-1,1 0 1,-1 0-1,1 0 1,-1 0-1,1 0 1,0-1-1,-1 1 1,1 0-1,0 0 1,-1 0-1,1-1 1,0 1-1,0-1 1,0 1-1,0 0 1,0-1-1,0 1 1,0-1-1,0 0 1,0 1-1,0-1 1,1 1-1,0-1 3,-1 0 0,1 1 0,-1 0 0,1-1 0,-1 1 0,1 0 0,-1 0 0,0 0 0,0 0 0,1 0 0,-1 0 0,0 0 0,2 2 0,-3-2 35,0-1 0,0 1 0,1 0 0,-1 0-1,0-1 1,0 1 0,0 0 0,0 0 0,0-1-1,0 1 1,0 0 0,0 0 0,-1-1-1,1 1 1,0 0 0,0 0 0,0-1 0,-1 1-1,1 0 1,-1-1 0,1 1 0,0 0 0,-1-1-1,1 1 1,-1-1 0,1 1 0,-1-1 0,1 1-1,-1-1 1,0 1 0,1-1 0,-1 1-1,0-1 1,1 0 0,-1 1 0,0-1 0,1 0-1,-2 1 1,-31 12 1479,31-13-1435,-8 3 171,0-1 0,0 0 0,-1 0 0,1-1 0,-12-1 0,20 1-315,0-1-1,0 0 1,0 0 0,0 0-1,0 0 1,0 0-1,0-1 1,0 1-1,0 0 1,0-1-1,0 0 1,1 1-1,-1-1 1,0 0-1,0 0 1,1 0-1,-1 0 1,0 0-1,1 0 1,-1-1 0,1 1-1,-1-1 1,1 1-1,0-1 1,0 1-1,-1-1 1,1 0-1,0 1 1,1-1-1,-1 0 1,0 0-1,0 0 1,0-2-1,2 3-353,0 0 0,-1 1 0,1-1 0,0 0 0,0 1 0,0-1 0,-1 1 0,1-1 0,0 1 0,0-1 0,0 1 0,0-1 0,0 1 0,0 0 0,0 0 0,0-1 0,0 1 0,0 0 0,0 0 0,0 0 0,0 0 0,0 0 0,2 1 0,-1-1-1122,18-2-7201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11371,'0'0'14734,"65"8"-14190,-25-8-320,0 0-192,0-1 0,-4-3-256,-6 0-1217,-7 0-1057,-9 1-738</inkml:trace>
  <inkml:trace contextRef="#ctx0" brushRef="#br0" timeOffset="1">26 112 8104,'0'0'15150,"73"4"-13516,-31-14-770,5-2-671,-3 3-193,-4 2-1890,-6 0-2530,-7 1-4901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10602,'0'0'17841,"-10"61"-16336,10-45-640,5-2-641,7 2-160,3-1-32,1 0-512,-4 0-1314,-6-2-1697,-5-3-1410,-1 0-2850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13997,'0'0'8841,"80"-18"-8073,-42 17-287,4 1-353,-1 0-128,-4 0-1922,-7 0-3971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53 3491,'0'0'13490,"-1"-8"-10703,1 5-2600,0 1-92,0 0 1,0 1 0,0-1-1,0 0 1,-1 1 0,1-1 0,0 1-1,0-1 1,-1 1 0,1-1 0,-1 1-1,0-1 1,1 1 0,-1-1 0,0 1-1,0 0 1,0-1 0,0 1-1,0 0 1,0 0 0,0 0 0,-1 0-1,1 0 1,0 0 0,0 0 0,-1 0-1,1 0 1,-1 0 0,1 1 0,-1-1-1,1 1 1,-1-1 0,1 1-1,-1 0 1,1-1 0,-1 1 0,0 0-1,1 0 1,-1 0 0,0 0 0,1 0-1,-1 1 1,-1 0 0,-5 1-30,0 0 0,0 1 0,1 1 0,0-1 0,0 1 0,0 0 0,0 1 0,0-1 0,1 1 0,0 1 0,0-1 0,0 1 0,-6 8 0,6-7-19,1 1-1,-1-1 0,1 1 0,1-1 0,-1 2 1,1-1-1,1 0 0,-1 1 0,1-1 0,1 1 0,-3 15 1,5-22-39,0-1 1,0 1-1,0-1 1,0 0-1,0 1 1,1-1-1,-1 1 1,0-1-1,1 0 1,-1 1-1,1-1 1,-1 0-1,1 1 1,0-1-1,0 0 1,-1 0-1,1 0 1,0 0 0,0 1-1,0-1 1,0 0-1,3 1 1,-1 0 23,0 0 1,0-1-1,0 0 1,1 1-1,-1-1 1,1 0-1,-1-1 1,1 1-1,3 0 1,6 0 100,0-1 0,0-1-1,-1 0 1,19-3 0,-19 1-100,0-1 0,-1 0 0,1 0 0,-1-1 0,0-1 0,0 0 0,-1 0 0,19-15 0,-24 17 23,1-1 0,-1 0 0,0 0 0,0 0 0,-1 0 0,0-1 0,0 0 0,0 0 0,-1 0 0,1 0 0,-1-1 0,-1 1 0,1-1 0,-1 1 0,-1-1 0,3-12 0,-4 18-61,0 1 1,0-1-1,1 0 1,-1 1 0,0-1-1,0 1 1,0-1-1,0 0 1,0 1-1,0-1 1,0 0-1,0 1 1,0-1-1,0 0 1,0 1-1,-1-1 1,1 0-1,0 1 1,0-1 0,-1 1-1,1-1 1,0 0-1,-1 1 1,1-1-1,-1 1 1,1-1-1,0 1 1,-1-1-1,1 1 1,-1 0-1,1-1 1,-1 1-1,0 0 1,1-1 0,-1 1-1,1 0 1,-1 0-1,0-1 1,1 1-1,-1 0 1,1 0-1,-1 0 1,0 0-1,1 0 1,-1 0-1,0 0 1,1 0-1,-1 0 1,0 0-1,1 0 1,-1 0 0,0 0-1,1 1 1,-1-1-1,1 0 1,-1 0-1,0 1 1,1-1-1,-1 0 1,1 1-1,-1 0 1,-3 1-165,0 0 1,1 1-1,-1-1 1,1 1-1,0 0 1,0 0-1,0 0 1,-3 4-1,-12 33-3438,15-12-2699,3-10-1835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14189,'0'0'5894,"-22"64"-5157,11-38-225,0 0 129,3 0-353,4-2-256,2-3-576,2-6-1955,0-6-3266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32 13261,'0'0'8568,"-11"-6"-8018,-34-18 10,43 23-491,0 1 0,0-1 0,0 1-1,-1 0 1,1 0 0,0 0 0,0 0 0,0 0 0,-1 1-1,1-1 1,0 1 0,0-1 0,0 1 0,0 0-1,0 0 1,0 0 0,0 0 0,0 0 0,0 0 0,-2 3-1,-33 32 1369,30-28-1137,2-2-195,0 1 1,0-1 0,1 1-1,0 0 1,1 0 0,-5 10 0,8-16-104,-1 0 1,0 0 0,0 0 0,1 1 0,-1-1 0,1 0 0,0 1 0,-1-1 0,1 0 0,0 1 0,-1-1 0,1 1 0,0-1 0,0 1 0,0-1 0,1 0 0,-1 1 0,0-1 0,0 1 0,1-1 0,-1 0 0,1 1 0,-1-1 0,1 0 0,0 0 0,-1 1 0,1-1 0,0 0 0,0 0 0,0 0 0,0 0 0,0 0 0,0 0 0,0 0 0,0 0 0,0 0 0,0-1 0,1 1 0,1 1 0,4-1-107,0 1 0,0-1-1,0-1 1,0 1 0,0-1-1,0 0 1,0-1 0,0 1-1,0-2 1,0 1 0,0-1-1,0 0 1,-1 0 0,1-1-1,-1 1 1,0-2 0,1 1-1,-1-1 1,-1 0 0,1 0-1,-1 0 1,1-1 0,8-10-1,-14 15 92,0 0 0,1 0 0,-1-1 0,0 1-1,1 0 1,-1-1 0,0 1 0,1 0-1,-1-1 1,0 1 0,0-1 0,0 1-1,1 0 1,-1-1 0,0 1 0,0-1-1,0 1 1,0-1 0,0 1 0,0-1-1,0 1 1,0 0 0,0-1 0,0 1-1,0-1 1,0 1 0,0-1 0,0 1-1,0-1 1,0 1 0,-1-1 0,-12 5-129,-19 19 195,26-18 20,1 0-1,0 1 1,1-1 0,-1 1 0,1 0-1,0 0 1,1 0 0,-1 1 0,1-1-1,0 1 1,1 0 0,0 0 0,0 0-1,0 0 1,0 12 0,2-18-61,0 1 0,1-1 0,-1 0 1,1 1-1,-1-1 0,1 0 0,0 0 1,-1 1-1,1-1 0,0 0 0,0 0 1,0 0-1,0 0 0,0 0 0,0 0 0,0 0 1,0-1-1,0 1 0,1 0 0,-1 0 1,0-1-1,2 1 0,40 17 73,-5-2-179,-36-16 101,-1 1 0,0 0 0,1-1 0,-1 1 0,0 0 1,0 0-1,0 0 0,0 0 0,0 0 0,0 0 0,0 0 0,0 0 0,0 1 0,-1-1 0,1 0 0,0 1 1,-1-1-1,1 0 0,-1 1 0,1-1 0,-1 0 0,0 1 0,1-1 0,-1 1 0,0-1 0,0 1 0,0-1 1,0 1-1,0-1 0,-1 0 0,1 1 0,0-1 0,-1 1 0,1-1 0,-1 0 0,1 1 0,-1-1 0,0 0 1,1 1-1,-1-1 0,0 0 0,0 0 0,0 0 0,0 0 0,0 0 0,0 0 0,0 0 0,0 0 0,-3 1 1,-2 3 389,-1-1 0,0 0 1,0 0-1,0 0 1,0-1-1,-1 0 1,-13 3-1,10-4-1,1 0-1,-1-1 1,0-1 0,0 1 0,0-2-1,0 0 1,-15-2 0,24 2-449,-1 1 0,1 0 1,0-1-1,-1 0 1,1 1-1,0-1 0,0 0 1,-1 0-1,1-1 1,0 1-1,0 0 0,0 0 1,1-1-1,-1 0 1,0 1-1,0-1 0,1 0 1,-1 0-1,1 0 1,0 0-1,-1 0 0,1 0 1,0 0-1,0 0 1,0 0-1,1 0 0,-1-1 1,0 1-1,1 0 1,0-1-1,-1 1 0,1 0 1,0-1-1,0 1 1,0-1-1,1 1 0,-1 0 1,1-1-1,-1 1 1,2-4-1,0 3-552,-1 1 0,1-1-1,0 0 1,-1 1 0,1-1 0,1 1 0,-1 0 0,0-1-1,1 1 1,-1 0 0,1 0 0,-1 1 0,1-1 0,0 0-1,0 1 1,0 0 0,3-2 0,1 0-1453,22-11-8240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10218,'0'0'5375,"8"-8"-2209,1 2-2476,-1 0-1,1 0 1,0 1 0,0 0-1,19-6 1,-26 10-597,0 0-1,0 0 1,0 0-1,0 0 1,0 0 0,1 1-1,-1-1 1,0 1-1,0 0 1,1 0 0,-1 0-1,0 0 1,1 0-1,-1 0 1,0 0 0,1 1-1,-1-1 1,0 1-1,0 0 1,0 0 0,0 0-1,1 0 1,-1 0-1,0 0 1,-1 0 0,1 1-1,0-1 1,0 1 0,0-1-1,-1 1 1,1 0-1,-1 0 1,0-1 0,1 1-1,-1 0 1,0 0-1,0 0 1,0 1 0,1 3-1,-1-4-28,-1 1-1,1-1 1,-1 1-1,0-1 1,0 1-1,0-1 1,0 1-1,0 0 1,0-1-1,-1 1 1,1-1-1,-1 1 1,0-1-1,0 1 1,0-1-1,0 0 1,0 1-1,0-1 1,0 0-1,-1 0 1,1 0-1,-1 0 1,0 0-1,-2 2 1,-6 5 261,-1-1 0,0 0 0,-21 12 1,24-16-199,0 1 0,0 0 1,0 0-1,0 1 0,1 0 0,-9 10 1,16-16-121,-1 1 0,0 0 0,1-1 1,-1 1-1,1 0 0,-1-1 0,1 1 0,0 0 0,-1 0 1,1 0-1,0 0 0,-1-1 0,1 1 0,0 0 1,0 0-1,0 0 0,0 0 0,0 0 0,0 0 1,0-1-1,0 1 0,0 0 0,0 0 0,0 0 1,1 0-1,-1 0 0,1 0 0,0 1-21,0-1 0,0 0-1,0 0 1,1 0 0,-1 0 0,0-1-1,1 1 1,-1 0 0,0 0-1,1-1 1,-1 1 0,1-1 0,0 1-1,1-1 1,69 4-1825,-53-4 530,82 5-7371,-62-5 2312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11403,'0'0'13773,"-43"52"-12428,40-36-512,0 2-321,2 1-319,1 0-161,0 0 0,0 0-128,0-3-1186,0-2-1600,0-6-1795</inkml:trace>
  <inkml:trace contextRef="#ctx0" brushRef="#br0" timeOffset="1">0 188 16432,'0'0'9545,"81"-6"-9033,-39 3-352,9-2-128,0 1-448,2-1-1634,1-5-801,4-6-8648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9833,'0'0'12780,"73"-36"-12043,-31 32-321,11 0-416,8 2-1153,8-1-2146,5-1-3843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9641,'0'0'12268,"50"-6"-12140,-21-1-128,5-2-1345,10 0-3332,0-3-4516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0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10154,'0'0'11312,"9"0"-10944,75 5 160,54-9-10417,-71 1 7973,-2 2 8308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7335,'0'0'17472,"9"-3"-16153,5-1-985,0-2 0,0 0 0,-1 0 0,0-2-1,0 1 1,0-2 0,19-16 0,82-85 443,-68 63-227,-53 87-560,-11 10-59,10-32-162,2 1 0,0-1 0,1 1 0,0 0-1,2 0 1,-2 22 0,5-40 78,0 1 1,0-1-1,1 0 1,-1 0 0,0 0-1,0 1 1,0-1-1,1 0 1,-1 0-1,1 0 1,-1 0-1,1 0 1,-1 0-1,1 0 1,-1 0-1,1 0 1,0 0-1,0 0 1,-1 0-1,1 0 1,0-1 0,0 1-1,0 0 1,0-1-1,0 1 1,0 0-1,0-1 1,0 1-1,0-1 1,1 0-1,-1 1 1,1-1-1,1 1-550,1-1-1,-1 0 1,1 0 0,-1 0-1,0 0 1,1 0-1,-1-1 1,0 0-1,0 1 1,7-4-1,18-13-6273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11275,'0'0'8114,"2"9"-6059,3 7-1253,0-1 0,1 1 0,1-1 0,0 0 0,1-1-1,1 0 1,16 20 0,-14-20-657,1 0 0,1-1 0,0 0 0,1-1 0,0-1 0,1 0 0,19 10 0,-30-19-350,0 0 0,0 0 0,0 0 0,0-1 0,0 1 0,1-1 0,-1 0 0,1 0 0,-1-1 0,0 1 0,1-1 0,-1 0 0,1 0 0,-1 0 0,9-3 0,-9 2-625,0 0-1,0-1 0,0 0 1,0 0-1,-1-1 0,1 1 1,-1-1-1,1 1 1,-1-1-1,0 0 0,0 0 1,0-1-1,0 1 0,-1 0 1,5-8-1,10-20-9824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5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14574,'0'0'6566,"-47"71"-4772,20-31-257,-3 10-128,-4 2-544,1 3-576,3-3-225,2-3-32,7-4 0,5-9-64,3-6-193,5-9-511,5-4-898,2-13-928,1-17-11019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5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15407,'0'0'6027,"-5"9"-5163,-16 27 123,-2-1 0,-1-1 1,-51 54-1,36-43-434,-46 66 1,108-146-830,-2-2 1,-1 0 0,-2-1-1,20-63 1,-40 130 387,1 1 0,6 55 0,-2-65 125,1 0-1,1 0 1,9 24-1,4 16 564,-24-83-418,-1 1 0,-1 1 1,0 0-1,-20-34 0,23 46-421,-1 0 0,-1 0 0,1 0-1,-1 1 1,-1 0 0,1 0 0,-2 0 0,1 1 0,-1 1-1,0-1 1,-19-9 0,158 48-2246,9 12-7057,-93-28 2327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5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17072,'0'0'7175,"63"10"-5862,-20-10-704,4 0-513,3 0-32,-2 0-192,-6 0-1217,-5 0-1058,-12 0-1248,-13 0-2371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5:5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12684,'0'0'7847,"62"17"-6597,-18-17-322,3 0-575,6-4-225,-3-1-64,0 0-320,-7 2-1762,-3-2-3171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1 312 7335,'0'0'12833,"12"2"-10927,-11-2-1878,5 1 160,1 0-1,-1 0 0,0-1 0,1 0 0,-1 0 0,0 0 0,1-1 0,-1 0 0,0 0 0,0-1 0,1 1 0,-1-1 1,-1-1-1,1 1 0,9-6 0,26-17 81,-1-3 0,-1-1 0,-2-1 1,-1-2-1,-1-2 0,-2-2 1,34-46-1,-73 118-615,0-14 384,2-1 1,0 1-1,1 0 0,2 0 1,0 1-1,1-1 0,6 42 1,-6-62-106,1 0 0,0 1 0,0-1 1,0 0-1,0 0 0,0 0 0,0 1 0,0-1 1,1 0-1,-1-1 0,1 1 0,-1 0 1,1 0-1,0-1 0,0 1 0,-1-1 0,4 3 1,10 1-3214,1-5-3424,-6-2-3421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9545,'0'0'15823,"64"4"-15407,-28-5-352,3-4-192,0-1-1601,2-2-2019,-5-1-4131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28 16271,'0'0'5536,"-8"-5"-4746,5 2-735,-1 1 0,0-1 0,0 1-1,-1 0 1,1 0 0,0 0-1,-1 1 1,1-1 0,-1 1 0,1 0-1,-1 1 1,1-1 0,-1 1-1,0 0 1,1 0 0,-1 0 0,0 0-1,1 1 1,-1 0 0,1 0-1,-1 0 1,1 1 0,-8 3 0,0 2 102,1 1 1,1 0 0,-1 0-1,1 1 1,1 1 0,0-1-1,-13 19 1,18-23-112,0 1 0,1-1 0,-1 1 1,1 0-1,0 0 0,1 0 0,0 0 0,0 1 1,0-1-1,1 1 0,-1-1 0,2 1 0,-1 0 1,1-1-1,0 1 0,0 0 0,2 7 0,-1-11-64,0 0 0,0-1 0,0 1 0,1-1 0,-1 1 0,1-1-1,0 0 1,0 1 0,0-1 0,0 0 0,0 0 0,0-1 0,0 1 0,1 0 0,-1-1-1,1 1 1,-1-1 0,1 0 0,0 0 0,-1 0 0,1 0 0,0 0 0,0 0 0,4 0-1,10 1-803,0 0 0,0-1 0,17-2 0,-18 1-508,30-2-4163,-2-8-3860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12396,'0'0'12972,"57"33"-12844,-20-37-64,1-10-352,-1-3-929,-1 0-641,-10-1-352,-8-2-288,-8 4-1730,-4 3-417</inkml:trace>
  <inkml:trace contextRef="#ctx0" brushRef="#br0" timeOffset="1">250 18 7399,'0'0'4127,"-4"8"-2318,4-6-1772,-4 5 332,1 1 0,1-1 0,0 1 0,0 0 0,0 0 0,1 0 1,-1 10-1,0-9-98,0 0 0,-1 0 0,0 0 0,0 0 0,-1 0 0,0-1 0,0 0 0,-1 0 0,-1 0 0,1 0 0,-10 9 0,-7 14 2210,8-10-1484,-38 65 1517,48-78-2610,0 0 1,0 1-1,1-1 0,0 1 0,1 0 0,0 0 0,0 0 0,0 13 0,13-20-14040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95 5926,'0'0'1985,"10"-6"605,-3 2-2086,-2 2-142,-1 0 1,1-1-1,-1 1 1,1-1-1,-1 0 1,0 0 0,0-1-1,-1 1 1,1-1-1,-1 0 1,1 0-1,-1 0 1,0 0 0,-1-1-1,1 1 1,3-9-1,-6 12-290,0 1-1,0-1 1,0 1-1,0-1 0,0 1 1,-1-1-1,1 1 1,0-1-1,0 1 1,0-1-1,0 1 1,-1-1-1,1 1 0,0-1 1,0 1-1,-1-1 1,1 1-1,0-1 1,-1 1-1,1 0 1,-1-1-1,1 1 0,0 0 1,-1-1-1,1 1 1,-1 0-1,1 0 1,-1-1-1,1 1 1,-1 0-1,0 0 0,-26-4 649,-24 9-309,35-1-227,1 1 0,0 1 1,0 0-1,1 1 0,0 0 1,0 1-1,-18 14 0,26-17-58,0 0 1,0 0-1,0 0 0,0 0 1,1 1-1,0 0 0,0 0 0,1 1 1,-1-1-1,1 1 0,1 0 1,-1 0-1,1 0 0,1 0 0,-1 1 1,1-1-1,-1 9 0,3-13-87,0-1-1,0 1 1,1 0-1,-1-1 1,1 1-1,-1-1 1,1 1-1,0-1 1,0 0-1,0 1 1,0-1-1,1 0 1,-1 0-1,1 1 0,-1-1 1,1 0-1,0-1 1,-1 1-1,1 0 1,0 0-1,0-1 1,0 1-1,1-1 1,-1 0-1,0 1 1,1-1-1,-1 0 1,0 0-1,1-1 1,-1 1-1,1-1 0,4 1 1,11 3 30,-1-2 0,1-1 0,29 0 0,-32-1-61,29 0-255,71-3-5934,-69-6-913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7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17617,'0'0'2850,"-9"9"-277,-5 7-1719,1 1 0,0 1 0,-18 33 0,27-44-712,1 0 0,0-1-1,0 1 1,0 1 0,0-1-1,1 0 1,1 0 0,-1 1-1,1-1 1,0 1 0,1 0-1,0-1 1,0 1 0,1-1-1,0 1 1,2 11 0,-1-16-134,0 0 1,0-1-1,0 1 1,0 0-1,0-1 1,0 1-1,1-1 0,-1 0 1,1 0-1,0 0 1,-1 0-1,1-1 1,0 1-1,0-1 1,0 1-1,0-1 1,1 0-1,-1 0 1,0 0-1,0-1 1,1 1-1,-1-1 1,0 0-1,1 0 1,-1 0-1,5-1 1,-1 1 11,1-1 1,-1 1-1,0-2 1,0 1-1,0-1 1,0 0-1,0 0 1,0-1-1,-1 0 1,1 0-1,7-6 1,-7 3 28,-1-1 1,0 1 0,-1-1-1,0 0 1,0-1 0,0 1-1,-1-1 1,0 0 0,-1 0-1,1 0 1,-2-1 0,1 1-1,-1-1 1,0 1 0,-1-1-1,0 0 1,0 0 0,-1 0-1,-1 0 1,1 1 0,-1-1 0,-3-14-1,3 22-81,1-1 1,-1 0-1,0 0 0,1 1 1,-1-1-1,0 1 0,0-1 1,0 1-1,0-1 0,0 1 0,-1-1 1,1 1-1,0 0 0,-1 0 1,1-1-1,-1 1 0,1 0 1,-1 0-1,1 1 0,-1-1 1,-1-1-1,-39-2-7956,24 5-356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10570,'0'0'8808,"-1"64"-7430,-7-38-674,2 3-479,3-2-161,3 2 0,0-5-577,0-3-896,1-2-609,4-7-1441,-5-6-1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11627,'0'0'10058,"55"-13"-9322,-16 11-383,5-1-289,3 1-32,2-3-577,-1-2-1633,-6-3-2562,-5 1-3364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16464,'0'0'7270,"-26"51"-6245,23-29-608,2-1-321,1 2-64,0 2-513,0-1-864,4 0-448,3 0-1026,-2-4-1185,-2 1-736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0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39 370 14862,'0'0'7847,"65"-4"-6021,-31-4-577,6 0-480,1-1-545,-1-1-160,-1 1-64,-7 1-576,-6 2-737,-7 3-705,-5 3-417,-7 0-896</inkml:trace>
  <inkml:trace contextRef="#ctx0" brushRef="#br0" timeOffset="1">1 22 10890,'0'0'9577,"79"-22"-8135,-31 22-481,8 0-513,3 0-320,-2 0-64,-3 0-640,-11 0-1538,-10 0-1858,-10 0-2306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56 11819,'0'0'11862,"-9"-5"-11184,-26-16-246,33 20-416,0 1-1,1-1 0,-1 1 0,1-1 0,-1 1 0,0 0 0,1 0 0,-1-1 1,0 1-1,1 1 0,-1-1 0,0 0 0,1 0 0,-1 0 0,0 1 0,1-1 1,-1 1-1,1-1 0,-1 1 0,1 0 0,-1 0 0,1 0 0,-1 0 0,1 0 0,0 0 1,-1 0-1,1 0 0,0 0 0,0 0 0,0 1 0,0-1 0,0 0 0,0 1 1,0-1-1,1 1 0,-1-1 0,0 1 0,1 0 0,-1 1 0,-2 5 122,0-1-1,1 1 0,0-1 0,0 1 1,1 0-1,0 10 0,0-17-107,1 1-1,0-1 0,1 0 0,-1 0 1,0 0-1,0 0 0,0 0 1,1 0-1,-1 0 0,0 0 1,1 0-1,-1 0 0,1 0 1,-1 0-1,1 0 0,0 0 0,-1 0 1,1 0-1,0-1 0,-1 1 1,1 0-1,0-1 0,0 1 1,0 0-1,0-1 0,0 1 1,1 0-1,1 0 35,0 0 0,0-1 0,0 1 0,0-1 0,0 0 0,0 0 0,0 0 0,0 0 0,0 0 0,4-2 0,0 1 23,0-1 0,1 0 0,-1 0 0,0-1 0,0 0-1,-1 0 1,13-9 0,-16 10-66,0-1 0,-1 0 0,1 1 0,-1-1 0,0 0 0,0-1 0,0 1-1,0 0 1,0-1 0,-1 1 0,1-1 0,-1 1 0,0-1 0,0 0 0,0 1 0,-1-1 0,1 0 0,-1 0 0,0-6 0,0 8-158,-1 0 0,1 0 1,-1 0-1,1 0 1,-1-1-1,0 1 1,0 0-1,0 0 0,0 0 1,0 0-1,0 1 1,-1-1-1,1 0 1,-2-1-1,1 1-372,0 0 0,0 1 0,-1-1 0,1 1 0,0 0 0,0 0 0,-1 0 0,1 0 0,-1 0 0,1 1 0,0-1 0,-1 0 0,0 1 0,-3 0 0,0 0-5758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3812,'0'0'15123,"1"11"-13452,-2 17-202,-1 0-1,-11 48 0,3-23-796,4 13-120,13-32-2412,-7-33 1544,1 0 0,-1 0 1,1 0-1,-1 0 0,1-1 0,-1 1 0,1 0 1,0 0-1,-1-1 0,1 1 0,0 0 1,0-1-1,-1 1 0,1 0 0,0-1 0,0 0 1,0 1-1,0-1 0,0 1 0,0-1 0,-1 0 1,1 0-1,0 1 0,0-1 0,2 0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13965,'0'0'7720,"74"-16"-6760,-36 14-511,6-1-353,6 2-96,2-3-1057,0-1-2050,-2-2-3780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15214,'-13'0'1970,"-3"1"-1485,-1-1-1,1 2 0,0 0 1,0 1-1,0 1 0,0 0 1,0 1-1,1 1 0,0 1 1,-18 9-1,24-11-355,1 1 0,-1 0 0,1 0 1,1 0-1,-1 1 0,1 0 0,0 1 0,1-1 0,-1 1 0,2 1 1,-1-1-1,1 1 0,0 0 0,1 0 0,0 0 0,1 1 0,0-1 1,0 1-1,1 0 0,0 0 0,1 0 0,0 0 0,0 0 1,1 0-1,2 14 0,-1-20-116,0 1 0,0 0-1,0-1 1,1 0 0,-1 1 0,1-1 0,0 0 0,1 0 0,-1 0-1,1 0 1,0 0 0,-1-1 0,2 1 0,-1-1 0,0 0 0,1 0-1,-1 0 1,1 0 0,0 0 0,0-1 0,0 0 0,6 2 0,0 1 18,0-2 1,0 0 0,1 0 0,-1-1 0,1 0-1,-1-1 1,1 0 0,17-1 0,-27 0 9,0 0 0,1 0 0,-1 0 1,0 0-1,0 0 0,0 0 0,1 0 0,-1-1 1,0 1-1,0 0 0,0-1 0,0 1 0,0-1 1,0 1-1,0-1 0,0 0 0,0 1 1,0-1-1,0 0 0,0 0 0,0 0 0,0 0 1,0 1-1,-1-1 0,1 0 0,0 0 0,-1 0 1,1-1-1,-1 1 0,1 0 0,-1 0 1,0 0-1,1 0 0,-1 0 0,0-1 0,0 1 1,0 0-1,0 0 0,0 0 0,0-2 0,0 0 31,-1 1 0,1 0-1,-1-1 1,0 1 0,0 0-1,0 0 1,0 0 0,0-1-1,0 1 1,-1 0 0,1 1-1,-1-1 1,1 0 0,-1 0-1,0 1 1,1-1 0,-1 1-1,0-1 1,-3-1 0,-8-2-117,0 0 1,0 1-1,0 1 1,0 0-1,-21-2 1,95 3-1347,107-17 0,-166 19 1371,-1-1-1,1 1 1,0 0-1,0 0 0,0 0 1,0 0-1,-1 0 0,1 0 1,0 1-1,0-1 1,0 0-1,3 2 0,-5-2 34,1 1-1,-1-1 1,1 1-1,-1-1 1,1 0-1,-1 1 1,0-1-1,1 1 0,-1 0 1,1-1-1,-1 1 1,0-1-1,1 1 1,-1-1-1,0 1 1,0 0-1,0-1 1,1 1-1,-1 0 1,0-1-1,0 1 0,0 0 1,0 0-1,-1 5 125,0 0 0,-1-1 0,0 1-1,1-1 1,-2 1 0,-3 6 0,5-10-122,-5 12 91,0 1-1,0-1 1,1 1-1,-4 25 1,6 5-4867,3-35-2072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6:1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8456,'0'0'3395,"9"2"-1307,31 5-589,1-3 0,0-1 0,62-3 1,-46 0-1070,1008-41 775,1-49-408,-657 75 185,-376 19-903,-32-4-101,0 1 1,0-1-1,0 0 1,-1 1-1,1-1 1,0 0-1,0 1 1,-1-1-1,1 1 1,0-1 0,-1 1-1,1 0 1,-1-1-1,1 1 1,-1 0-1,1-1 1,-1 1-1,1 0 1,-1-1-1,1 1 1,-1 0-1,0 0 1,0 0-1,1-1 1,-1 1-1,0 0 1,0 0 0,0 0-1,0 0 1,0-1-1,0 1 1,0 1-1,0-1-84,0-1 1,-1 0-1,1 1 0,0-1 0,0 0 1,-1 0-1,1 1 0,0-1 0,-1 0 0,1 0 1,0 0-1,0 1 0,-1-1 0,1 0 1,0 0-1,-1 0 0,1 0 0,-1 0 0,1 0 1,0 0-1,-1 0 0,1 0 0,0 0 1,-1 0-1,1 0 0,0 0 0,-1 0 0,1 0 1,0 0-1,-1 0 0,-1 0-864,-11 0-4625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7143,'0'0'15406,"67"13"-13868,-15-13-257,14 0-961,8-7-288,-2 0-32,-7-2-768,-10 5-610,-17 2-159,-16 2-705,-17 0-545,-5 7-2338,-19 1-3939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81 279 7944,'0'0'4649,"-9"0"-2268,7 0-2478,-46 4 3453,47-4-3264,0 1 1,0-1 0,0 0-1,0 0 1,0 1 0,0-1-1,0 0 1,0 1 0,1-1-1,-1 1 1,0-1 0,0 1-1,0-1 1,1 1 0,-1 0-1,0-1 1,0 1 0,1 0-1,-1 0 1,1 0 0,-1-1-1,1 1 1,-1 0 0,1 0-1,-1 0 1,1 0 0,0 0-1,-1 0 1,1 0 0,0 0-1,0 0 1,0 0 0,0 0-1,0 0 1,0 0 0,0 0-1,0 0 1,0 0 0,0 0-1,1 0 1,-1 0 0,0 0-1,1 0 1,-1 0 0,1 0-1,-1-1 1,1 1 0,-1 0-1,1 0 1,0 0 0,1 1-1,-1-1 12,0 1-1,1 0 1,-1-1 0,1 0-1,0 1 1,0-1 0,-1 0-1,1 0 1,0 0 0,0 0-1,0 0 1,0 0 0,0 0 0,0-1-1,0 1 1,0-1 0,1 1-1,-1-1 1,0 0 0,0 0-1,0 0 1,0 0 0,1 0-1,-1-1 1,0 1 0,0-1-1,0 1 1,0-1 0,0 0-1,2-1 1,5-1 143,0-1 1,0-1-1,0 0 0,-1 0 1,11-8-1,47-45-535,77-88-1,-102 97-3442,-5 0-2926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13773,'0'0'6919,"88"12"-5542,-42-12-288,6-3-673,-1-2-352,-2 1-224,-5 3-1313,-11 0-1922,-10-1-4901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62 5765,'0'0'7127,"0"-8"-3844,-1 5-3124,1 1-1,0 0 0,0-1 0,-1 1 1,0 0-1,1-1 0,-1 1 0,0 0 1,0 0-1,0 0 0,0 0 0,0 0 1,-1 0-1,1 0 0,-1 0 0,1 0 1,-1 1-1,-2-3 0,1 2-18,-1 1-1,0-1 1,0 1-1,0 0 1,1-1-1,-1 2 1,0-1-1,0 0 1,0 1-1,-1 0 1,1 0-1,-8 1 1,3 1-71,1 0 0,-1 0-1,0 1 1,1 0 0,0 1 0,-1 0 0,1 0 0,1 1-1,-1 0 1,1 0 0,0 1 0,0-1 0,0 2 0,1-1-1,0 1 1,0 0 0,-5 9 0,3-6 15,1 0 1,0 1-1,1 0 1,0 1-1,1-1 1,0 1-1,1 0 1,0 0-1,1 1 1,0-1-1,-1 23 1,4-33-76,0 0 1,0 0 0,0 0-1,1 0 1,-1 1-1,1-1 1,0 0 0,0 0-1,-1 0 1,1 0 0,0 0-1,1 0 1,-1-1-1,0 1 1,1 0 0,-1 0-1,1-1 1,-1 1 0,1-1-1,0 0 1,-1 1-1,1-1 1,0 0 0,0 0-1,0 0 1,0 0 0,0 0-1,0-1 1,0 1-1,0 0 1,4-1 0,8 3-244,0-2 1,0 0 0,28-1-1,-22-1-843,19 1-2372,-2-4-2573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 11082,'0'0'7437,"-5"10"-6829,2-5-463,0-1-36,1 0 0,0 0 1,0 0-1,0 0 0,0 0 0,0 0 1,1 1-1,0-1 0,0 1 0,0-1 1,0 1-1,1-1 0,-1 1 0,2 7 0,-1-11-52,1 0 0,0 0 0,0 0 0,-1-1-1,1 1 1,0 0 0,0-1 0,0 1 0,0-1-1,0 1 1,-1-1 0,1 1 0,0-1 0,0 1 0,0-1-1,0 0 1,1 0 0,-1 0 0,0 1 0,0-1-1,0 0 1,0 0 0,0 0 0,0-1 0,0 1-1,0 0 1,0 0 0,0 0 0,2-1 0,30-11 1260,-30 10-1211,1 0 1,-1 0 0,-1 0-1,1-1 1,0 1-1,-1-1 1,1 0-1,-1 0 1,0 0-1,0 0 1,0 0-1,0 0 1,0 0-1,-1-1 1,1 1-1,-1 0 1,0-1-1,0 1 1,0-1-1,-1 0 1,1-6 0,-2 9-87,0 0 1,0-1 0,0 1-1,0 0 1,0 0 0,0 0 0,-1 0-1,1 0 1,0 0 0,0 0 0,-1 1-1,1-1 1,-1 0 0,1 1 0,-1-1-1,1 1 1,-1-1 0,1 1 0,-1 0-1,1 0 1,-1-1 0,0 1-1,1 0 1,-1 1 0,-1-1 0,-43 3 262,43-3-356,0 1 1,1 0-1,-1 1 1,0-1-1,0 0 1,1 1-1,-1-1 1,1 1 0,0 0-1,-1 0 1,1 0-1,0 0 1,-3 4-1,4-5 36,1-1-1,0 0 0,-1 1 0,1-1 0,0 1 0,0-1 0,-1 1 1,1 0-1,0-1 0,0 1 0,0-1 0,0 1 0,0-1 1,0 1-1,-1-1 0,1 1 0,0 0 0,1-1 0,-1 1 1,0-1-1,0 1 0,0-1 0,0 1 0,0-1 0,0 1 1,1 0-1,0 0-26,0 0 0,0 0 1,0-1-1,0 1 0,1 0 1,-1-1-1,0 1 0,0-1 1,0 0-1,1 1 1,-1-1-1,0 0 0,0 1 1,1-1-1,-1 0 0,0 0 1,3-1-1,45 0-7543,-20-8 170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14798,'0'0'8584,"-16"49"-7463,5-19-256,2 0-417,3 4-319,3-5-97,3-3 32,0-3-64,0-3-417,1-5-1024,-1-6-737,0-4-897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15887,'0'0'6598,"70"3"-5669,-29-3-160,7-6-641,0-2-416,-3-2-2179,-6-4-3490,-2-5-3492</inkml:trace>
  <inkml:trace contextRef="#ctx0" brushRef="#br0" timeOffset="1">443 1 11755,'0'0'7431,"-28"50"-6054,21-28 65,1 0-449,1-1-449,4 3-191,0-3-193,1 1-128,0-2-64,0 2-833,0-2-961,0-4-1473,0-4-3555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12172,'0'0'11370,"79"24"-11113,-38-30-193,3-5-64,-4-1 32,-9-1-225,-6-1-992,-6 1-576,-8 0-802,-8 0-2145,-3-5-2819</inkml:trace>
  <inkml:trace contextRef="#ctx0" brushRef="#br0" timeOffset="1">43 35 14478,'0'0'9160,"71"-30"-7782,-31 27-610,4 2-607,-2 1-129,-3 0-64,-5 2-1282,-6 9-1344,-6-3-1955,-4-1-6405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0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11659,'11'0'2482,"27"-2"1305,67-12-1,47-19-640,18-3-1816,247-20-1103,-137 42-6684,-287 19 217,-8-1 624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11082,'0'0'12604,"13"-2"-10911,-5 0-1544,0 1 1,0-1-1,0-1 1,0 0-1,0 0 1,0-1-1,-1 1 0,0-2 1,1 1-1,10-10 1,56-64 367,-51 52-372,45-40-1,-68 67-156,1 0-1,-1 0 1,1 0-1,-1 0 1,1 0 0,-1 0-1,0 0 1,1 0 0,-1 0-1,0 0 1,0 0-1,0 0 1,0 0 0,0 0-1,0 0 1,0 0 0,0 0-1,0 0 1,-1 0 0,1 0-1,-1 2 1,-26 86-48,20-71 62,1 0 0,0 0 0,1 0 0,2 1 0,-4 31 0,7-43-765,0 21 1572,3-18-4352,5-9-6653,0-8-2563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13965,'0'0'13293,"58"5"-13133,-30-6-96,0-2-737,0-1-1601,-4-1-1505,0 1-3300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9 13805,'0'0'12284,"-8"-3"-11500,3 2-758,-1 0 0,1-1-1,-1 2 1,1-1 0,-1 1-1,1 0 1,-1 0-1,1 0 1,-1 1 0,0 0-1,1 0 1,0 0 0,-1 1-1,1 0 1,0 0-1,0 0 1,0 0 0,0 1-1,-9 6 1,0 1 173,1-1 0,-1 2 0,-16 17 1,26-25-150,1 1 0,0 0 0,0-1 0,0 1 0,0 1 1,1-1-1,0 0 0,0 0 0,0 1 0,0 0 0,0-1 1,1 1-1,0 0 0,0 0 0,0-1 0,1 9 0,0-12-48,0 1-1,1 0 1,-1-1-1,1 1 1,0-1-1,-1 1 1,1-1-1,0 1 1,0-1-1,0 1 1,0-1-1,0 0 1,0 0-1,1 0 1,-1 1-1,0-1 0,1 0 1,-1 0-1,0-1 1,1 1-1,-1 0 1,1 0-1,-1-1 1,1 1-1,0-1 1,-1 1-1,1-1 1,0 0-1,2 1 1,57 2-1457,-51-3 746,-5 0 398,40-1-3932,-1-9-4650,-21-1-252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0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11 302 7335,'0'0'14851,"-3"8"-14007,2-5-797,0-1 34,0 0 1,0 1-1,0-1 0,0 1 0,1-1 0,-1 1 0,1-1 1,0 1-1,0 0 0,0 3 0,0-5-53,1 0 0,-1 0 0,1 0 1,0 1-1,-1-1 0,1 0 0,0 0 0,0 0 0,0 0 0,0 0 0,0 0 0,0-1 0,0 1 0,0 0 0,0 0 1,1-1-1,-1 1 0,0-1 0,0 1 0,1-1 0,-1 1 0,0-1 0,0 0 0,1 0 0,-1 1 0,0-1 1,1 0-1,-1 0 0,2-1 0,4 2 17,0-2 0,1 1 1,-1-1-1,0 0 0,0 0 1,0-1-1,0 0 0,0 0 1,0-1-1,-1 0 0,1 0 1,-1 0-1,0-1 0,0 0 1,0 0-1,10-10 0,6-7-123,-2-1 1,32-43-1,-46 57-37,44-66-2822,-20 22-1840,8-21-7395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10570,'0'0'6780,"0"8"-6540,-1 26-107,1-33-123,1-1-1,-1 1 0,0 0 1,0 0-1,1 0 1,-1 0-1,1-1 0,-1 1 1,1 0-1,-1 0 0,1-1 1,-1 1-1,1 0 0,0-1 1,-1 1-1,1-1 0,0 1 1,-1-1-1,1 1 0,0-1 1,0 1-1,0-1 0,-1 0 1,1 1-1,0-1 0,0 0 1,0 0-1,0 1 1,0-1-1,0 0 0,-1 0 1,1 0-1,0 0 0,0 0 1,0-1-1,0 1 0,1 0 1,30-10 248,-1-21-529,-28 26 400,1 1 0,0 0 0,-1 0 0,2 0 0,-1 0 0,0 1 1,1-1-1,0 1 0,7-4 1746,-21 19 1055,-12 13-1307,16-20-1371,0 1 0,0-1 1,0 1-1,1 0 0,-1 0 0,1 1 0,1-1 0,-1 1 0,1 0 0,1 0 0,-1 0 0,1 0 0,-2 14 0,17 25-3172,-14-40 2847,0-1-1,0 1 1,0-1 0,0 0-1,-1 1 1,0-1 0,0 0-1,-6 9 1,6-10-259,-1 1 0,1 0 0,0 0 1,0 1-1,0-1 0,1 0 0,-1 1 1,0 9-1,4-11-3133,5-3-4414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1 448,'0'0'18098,"-15"52"-16401,0-20 513,0 5-192,3 3-1281,5 0 32,6-2-385,1-8-320,5-5-288,11-10-1730,2-6-801,-4-5-1088,-8-4-2884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14253,'0'0'9193,"82"-29"-7880,-37 19-576,5 1-609,3 1-128,-4 3-1185,-5-2-2274,-8 0-5542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9289,'0'0'11200,"11"1"-9641,-4 0-1371,1-1 0,0 0 0,-1 0 0,1 0 0,-1-1 0,1-1 0,-1 1 0,0-1 0,0-1 1,0 1-1,0-1 0,0 0 0,0-1 0,0 1 0,-1-1 0,8-7 0,5-3 120,-1-1-1,17-18 0,-31 29-286,0 0 1,0-1-1,-1 1 0,1-1 0,-1 0 0,0 1 0,-1-1 0,1 0 0,-1-1 0,0 1 0,0 0 0,-1-1 1,0 1-1,2-10 0,-14 50-651,10-19 422,0 0 0,2 0 0,3 25 1,7 17-6698,-9-46 2037,-2-4-1560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12748,'0'0'7234,"12"4"-5750,12 3-801,0-2 0,0 0 0,1-2 1,46 1-1,115-8 807,-90-1-1391,0-4 1,166-38 0,-259 46-405,49-17 153,-29 4-2705,-22 13 2337,-1 0 0,1 0 0,0 1 0,0-1 0,-1 0 0,1 0 0,0 0 0,-1 0 0,1 0 0,-1 0 0,1 0 0,-1 0 0,0 0 0,1 0 0,-1-1 0,0 1 0,0-1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10314,'0'0'11766,"12"-5"-9706,5-6-1689,0 0-1,-1 0 0,0-2 1,-1 0-1,-1 0 0,0-1 1,24-33-1,-16 16-40,-17 22-246,1 1-1,0-1 0,1 1 1,12-12-1,-16 55-259,-5 105-1372,2-140 1425,0 0 0,0 1 0,0-1 1,0 0-1,0 0 0,0 0 0,0 1 0,0-1 0,0 0 0,0 0 0,0 0 1,1 1-1,-1-1 0,0 0 0,0 0 0,0 0 0,0 0 0,1 1 0,-1-1 1,0 0-1,0 0 0,0 0 0,1 0 0,-1 0 0,0 0 0,0 0 0,0 1 1,1-1-1,-1 0 0,0 0 0,0 0 0,1 0 0,-1 0 0,0 0 0,0 0 1,0 0-1,1 0 0,-1 0 0,0 0 0,0-1 0,1 1 0,-1 0 0,0 0 1,0 0-1,0 0 0,1 0 0,-1 0 0,0 0 0,0 0 0,0-1 0,0 1 1,1 0-1,-1 0 0,0 0 0,0 0 0,0-1 0,0 1 0,12-12-6897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16207,'0'0'11691,"58"4"-11595,-33-4-96,2 0-1441,2 0-2146,-3-1-2947,-2-5-9834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 16976,'0'0'7191,"-10"-2"-6599,3 1-533,0 1 0,-1-1 0,1 1-1,0 1 1,0-1 0,0 1-1,0 0 1,0 1 0,0 0 0,0 0-1,0 0 1,-10 6 0,6-2 90,1 0-1,-1 1 1,2 0 0,-1 1 0,1 0 0,-16 18-1,21-21-64,0 1-1,0 0 1,0-1-1,1 1 1,0 1-1,1-1 1,-1 0-1,1 1 1,0-1-1,0 1 1,1 0-1,0 0 0,0 12 1,1-17-122,1 0 1,-1 0-1,0 0 1,1 0-1,0-1 0,-1 1 1,1 0-1,0 0 1,0 0-1,0-1 0,0 1 1,0-1-1,1 1 1,-1-1-1,0 1 1,1-1-1,-1 1 0,1-1 1,0 0-1,-1 0 1,1 0-1,0 0 0,-1 0 1,1 0-1,0-1 1,0 1-1,0-1 0,0 1 1,0-1-1,0 1 1,0-1-1,0 0 1,3 0-1,4 1-1205,0-1 0,0 0 1,0-1-1,0 1 0,0-2 0,12-2 0,7-7-7351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7495,'0'0'8419,"8"-2"-7506,1-2-473,10-4-187,1 6 3741,-19 40 549,6-42-4428,-5 2-187,0 0 0,1 1 0,-1-1-1,1 1 1,0 0 0,-1 0 0,1 0 0,0 0 0,0 0 0,4-1 0,-9 25 397,-1-14 163,-2-1 0,1 0 0,-1 0 0,-8 10 0,8-13-361,1 1 0,0 0 0,0 1 0,0-1 0,1 1-1,0-1 1,0 1 0,-2 9 0,19-28-7910,-2-4-2285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21620,'0'0'7816,"54"-12"-7976,-36 12-1762,0-2-2178,0-5-3876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5573,'0'0'11916,"82"1"-10379,-25-9-960,11-2 63,11 4-416,1-1-192,1-3 0,-4 4 0,-5-1-480,-11 1-193,-6-2-448,-9 5-1025,-10-2-96,-9-1-1569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1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24 13805,'0'0'8296,"-12"-6"-7463,6 3-761,3 1-50,0 0 0,0 1 1,-1-1-1,1 1 0,0-1 0,-1 1 1,0 0-1,1 0 0,-1 1 0,1-1 1,-1 1-1,0 0 0,1-1 0,-1 2 1,0-1-1,1 0 0,-1 1 0,0 0 0,1 0 1,-1 0-1,1 0 0,0 0 0,-1 1 1,1-1-1,0 1 0,-4 2 0,-22 18 273,1 1 0,1 1-1,-42 48 1,59-60-214,0 0 1,1 1-1,1 0 1,0 1-1,1-1 1,0 1-1,1 1 1,0-1 0,2 1-1,0 0 1,-4 20-1,8-32-57,0-1 0,0 1 1,0-1-1,0 1 0,0-1 0,1 1 0,-1-1 0,1 1 0,-1-1 1,1 1-1,0-1 0,0 1 0,0-1 0,0 0 0,1 0 1,-1 0-1,0 1 0,1-1 0,0-1 0,-1 1 0,1 0 0,2 2 1,1-1 25,0 0-1,0-1 1,0 1 0,0-1 0,0 0 0,0 0 0,0 0 0,1-1 0,10 2 0,-2-2 18,-1 0-1,1-1 1,0 0 0,-1-1-1,1-1 1,-1 0 0,26-8-1,-31 7 12,-1 0-1,0-1 1,0 0 0,0 0-1,10-8 1,-15 10 10,0 0 0,1 0 0,-1 0 1,0-1-1,0 1 0,0 0 0,-1-1 0,1 1 0,-1-1 1,1 0-1,-1 1 0,0-1 0,0 0 0,0 0 0,0 0 1,0 0-1,0-4 0,-1 5-74,-1 1 1,1 0-1,-1 0 0,1 0 1,-1 0-1,1 0 0,-1-1 1,0 1-1,1 0 0,-1 0 1,0 0-1,0 1 0,0-1 1,0 0-1,0 0 0,0 0 1,0 1-1,0-1 0,0 0 1,0 1-1,0-1 0,0 1 1,-1 0-1,1-1 0,0 1 1,0 0-1,-1-1 0,1 1 1,0 0-1,-3 0 0,-48-1 337,41 1-325,-36 3-72,31 0 18,25-2 24,6-3 4,-1 0 0,0 0 0,0-1 0,0-1 0,-1 0-1,1-1 1,22-12 0,-19 9-117,0 1-1,1 0 1,31-7-1,-48 14 111,-1 0 1,1 0-1,-1 1 0,1-1 0,-1 0 1,1 0-1,-1 0 0,1 1 0,-1-1 1,1 0-1,-1 0 0,1 1 0,-1-1 1,1 0-1,-1 1 0,0-1 0,1 1 1,-1-1-1,0 1 0,1-1 0,-1 0 1,0 1-1,0-1 0,1 1 0,-1 0 1,0-1-1,0 1 0,0-1 0,0 1 1,1-1-1,-1 1 0,0-1 0,0 1 1,0-1-1,0 1 0,-1-1 0,1 1 1,0 0-1,0-1 0,0 1 0,0-1 1,0 1-1,-1 0 0,-5 26 51,-6 12-602,-21 80 3125,27-78-4407,4 3-3447,2-36-3357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14798,'0'0'7079,"48"0"-5926,-10-10-32,6-1-673,3 0-352,5 0-64,-7 1-160,-4 5-705,-13 2-544,-11 3-192,-12 0-1122,-17 6-5925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13453,'0'0'8039,"86"31"-6469,-39-31-641,4 0-769,4 0-128,-3 0-961,-3-2-1313,-11-7-3043,-6-2-4388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5061,'0'0'16367,"-24"49"-15438,27-28 160,9 1-160,6 3-416,4-1-321,1-2-128,3-5-32,1-5-64,4-4-609,-3-8-384,1 0-640,-2-13-1122,-1-9-1857,-2-6-1474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6374,'0'0'9577,"-38"70"-6726,13-31-929,-4 5-673,0 5 32,-1 1-352,4 1-481,6-4-352,7-6-64,2-7-320,10-10-1185,1-11-1634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5285,'0'0'17302,"-4"8"-16934,-5 6-261,0 0 0,-1 0 0,0-1 1,-1 0-1,-16 15 0,-76 59 913,72-61-153,58-52-858,0-2 0,-2-1-1,-1-1 1,23-38-1,-45 69-154,-5 10 146,-6 14 109,-25 66 216,31-82-276,1 0 1,0 0-1,0 1 0,1-1 0,1 0 1,-1 0-1,1 1 0,3 14 1,-3-24-45,0 0 0,0 1 1,0-1-1,0 0 1,0 1-1,0-1 1,0 0-1,0 1 1,0-1-1,0 0 1,0 0-1,0 1 1,0-1-1,0 0 1,1 0-1,-1 1 1,0-1-1,0 0 1,0 0-1,1 1 1,-1-1-1,0 0 1,0 0-1,0 0 1,1 1-1,-1-1 1,0 0-1,0 0 0,1 0 1,-1 0-1,0 0 1,1 0-1,-1 1 1,0-1-1,0 0 1,1 0-1,-1 0 1,0 0-1,1 0 1,-1 0-1,0 0 1,1 0-1,-1 0 1,0 0-1,0 0 1,1-1-1,-1 1 1,0 0-1,1 0 1,-1 0-1,0 0 1,0 0-1,1-1 1,-1 1-1,0 0 1,0 0-1,0 0 0,1-1 1,-1 1-1,0 0 1,0 0-1,0 0 1,0-1-1,1 1 1,-1 0-1,0-1 1,0 1-1,0 0 1,0-1-1,11-22 177,-11 13-225,-1 0-1,-1-1 1,1 1-1,-2 0 0,1 0 1,-1 0-1,-1 0 1,0 1-1,0-1 0,-1 1 1,0 0-1,0 0 1,-1 1-1,-1 0 0,1 0 1,-1 0-1,-12-10 1,7 10 69,6 12 36,6-3-55,0 1 1,0-1-1,0 0 1,0 0 0,0 1-1,1-1 1,-1 0-1,0 0 1,1 1-1,-1-1 1,1 0-1,-1 0 1,1 0 0,-1 0-1,1 0 1,0 0-1,1 2 1,4 3 45,0-1-1,1 1 1,-1-1-1,1-1 1,0 1 0,1-1-1,-1-1 1,1 1 0,12 3-1,30 7-1000,-6-7-3792,-31-6-1053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79 4228,'0'0'7282,"3"-9"-4069,0 0-2373,-1 2 65,0 0-1,0 0 1,-1 0-1,0 0 1,0-14 0,-2 20-788,0 1 1,0-1 0,0 1 0,-1-1 0,1 1 0,0 0 0,-1-1 0,1 1 0,0 0 0,-1 0 0,1 0 0,-1 0 0,1 0 0,0 0 0,-1 0 0,1 1 0,0-1 0,-1 0 0,1 1 0,-2 0 0,-5 3-64,0 0 0,1 1 0,-1 0 0,1 0 0,0 1 0,0 0 1,0 0-1,1 0 0,-7 10 0,-49 69 675,41-52-362,1 1 0,2 0 0,-15 41 1,26-55-322,0-1 1,2 1 0,0 0-1,2 0 1,0 0 0,1 1-1,1 36 1,2-52-161,-1 1-1,1-1 1,0 0 0,1 1-1,-1-1 1,1 0 0,0 0 0,0 1-1,1-2 1,0 1 0,0 0 0,6 8-1,-6-10-331,0 0 0,0-1 0,0 1 0,0 0 0,0-1 0,1 0 0,-1 0 0,1 0 0,0 0 0,-1-1-1,8 3 1,21 0-5682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15855,'-9'1'2226,"-3"2"-1868,0 0 0,1 1 0,0 1 0,-1-1 0,2 2-1,-1 0 1,1 0 0,0 1 0,0 0 0,0 0 0,1 1 0,0 1 0,1 0 0,0 0 0,-9 13-1,11-14-286,-1 1-1,1 1 0,0-1 1,1 1-1,0 0 0,1 0 1,0 1-1,1-1 0,0 1 1,0 0-1,1-1 0,1 1 1,0 0-1,0 1 0,1-1 1,0 0-1,1 0 0,2 11 1,-2-19-47,1-1 0,-1 1 0,0-1 0,1 1-1,-1-1 1,1 0 0,0 0 0,-1 1 0,1-1 0,0 0 0,0-1 0,1 1 0,-1 0 0,0-1 0,1 1 0,-1-1 0,1 0 0,-1 1 0,1-1 0,-1-1 0,1 1-1,0 0 1,0-1 0,-1 1 0,1-1 0,0 0 0,0 0 0,4 0 0,-1 0 33,0 0-1,0-1 1,0 1 0,0-1-1,0 0 1,0-1 0,-1 1-1,1-1 1,0-1 0,-1 1-1,0-1 1,9-5-1,-10 5 20,1-1-1,-1 0 1,0-1-1,-1 1 1,1-1-1,-1 1 1,0-1-1,0 0 1,0-1-1,3-7 0,-5 11-53,-1 1 0,0-1-1,1 1 1,-1-1 0,0 1-1,0-1 1,0 1 0,0-1-1,0 1 1,0-1 0,0 1-1,-1-1 1,1 1 0,-1-1-1,1 1 1,-1-1 0,1 1-1,-1 0 1,0-1 0,1 1-1,-1 0 1,0-1 0,0 1-1,0 0 1,0 0 0,0 0-1,0 0 1,-1 0 0,1 0-1,0 0 1,0 1 0,-1-1-1,1 0 1,-1 1 0,1-1-1,0 0 1,-1 1-1,1 0 1,-1-1 0,1 1-1,-1 0 1,1 0 0,-4 0-1,-54-3-33,57 3 10,0-1 0,0 1-1,1 0 1,-1 1 0,0-1 0,1 0 0,-1 0 0,0 1 0,1-1 0,-1 1 0,1-1 0,-1 1-1,1 0 1,-1 0 0,1-1 0,-1 1 0,1 0 0,-1 0 0,1 0 0,0 1 0,0-1-1,0 0 1,0 0 0,0 1 0,0-1 0,0 1 0,0-1 0,0 1 0,0-1 0,1 1 0,-1 2-1,1-3 5,1 0-1,-1 0 0,1 0 0,0 0 1,-1 0-1,1-1 0,0 1 0,0 0 0,0 0 1,0-1-1,0 1 0,0 0 0,-1-1 1,2 1-1,-1-1 0,0 1 0,0-1 1,0 0-1,0 1 0,0-1 0,0 0 0,0 0 1,0 0-1,0 0 0,1 0 0,-1 0 1,0 0-1,0 0 0,2-1 0,39-1 117,-41 2-118,22-5-142,0 0-1,0-2 0,0-1 1,-1 0-1,0-2 1,35-21-1,-56 30 139,-1 1-1,1-1 1,-1 1 0,1-1-1,0 1 1,-1-1 0,1 1-1,-1 0 1,1-1-1,0 1 1,-1 0 0,1 0-1,0-1 1,-1 1 0,1 0-1,0 0 1,0 0 0,-1 0-1,1 0 1,0 0 0,-1 0-1,1 0 1,0 0 0,0 0-1,-1 0 1,1 0 0,0 1-1,-1-1 1,1 0-1,0 0 1,-1 1 0,1-1-1,0 1 1,0 0 0,0 1 17,-1-1-1,0 1 1,0 0 0,0 0 0,0-1 0,0 1-1,0 0 1,0 0 0,0 0 0,-1-1 0,1 1 0,-1 0-1,0 1 1,-27 57 456,14-35-268,7-15-139,1 1 0,0-1 0,0 1 0,1 0 0,1 1 0,0-1 0,0 1 0,-3 22-1,11-31-3715,5-11 679,6-12-4008,-1-8-5050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7:3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7783,'0'0'16272,"4"67"-15055,7-36-480,-1 5-481,-1 4-160,-5 6-32,-4 6 0,-6 4 0,-15 6-32,-11 6-96,-9 2-609,-7 0-1024,-8-3-385,-1-10-3555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164 105 3267,'0'0'1548,"8"-10"2995,28-33-1132,-35 41-3162,0 1 0,1 0-1,-1 0 1,0-1-1,0 1 1,0-1 0,0 1-1,-1-1 1,1 1 0,0-1-1,-1 0 1,1 1-1,-1-1 1,1 0 0,-1 1-1,0-1 1,1 0-1,-1 1 1,0-1 0,0 0-1,-1 0 1,1 1-1,0-1 1,0 0 0,-1 0-1,1 1 1,-1-1-1,-1-1 1,1 2-156,0 1 0,0-1 0,0 1 0,0 0 0,-1-1 0,1 1 0,0 0 0,0 0 0,0 0 0,-1 0 0,1 0 0,0 0 0,0 0 0,-1 0 0,1 1 0,0-1 1,0 0-1,0 1 0,-1-1 0,1 1 0,0-1 0,0 1 0,0 0 0,0-1 0,0 1 0,0 0 0,0 0 0,0 0 0,1-1 0,-1 1 0,0 0 0,0 0 0,0 2 0,-7 7 17,0 0-1,1 1 1,0 0 0,0 1 0,2 0 0,-1 0-1,1 0 1,1 0 0,0 1 0,-3 21 0,3-6 206,1 0 0,1 1 0,4 53 0,-1-73-278,0 0 0,0-1 1,1 1-1,0 0 1,1-1-1,0 1 1,0-1-1,1 0 0,0 0 1,0 0-1,1-1 1,0 1-1,0-1 1,12 11-1,-34-38-2238,0-1 0,2 0-1,-19-33 1,-8-14-1253,10 27 4443,32 41-841,-1-1-1,1 1 1,-1 0-1,1-1 1,-1 1-1,1-1 1,-1 1-1,1 0 1,0-1 0,-1 1-1,1-1 1,0 1-1,-1-1 1,1 1-1,0-1 1,0 1-1,-1-1 1,1 1-1,0-1 1,0 0 0,0 1-1,0-1 1,0 1-1,0-1 1,0 0-1,0 1 1,0-2-1,15 1 2904,-5 1-3392,5 0 397,0 0 1,0-2 0,0 0 0,-1 0-1,29-10 1,-35 9-1090,1-1 1,-1 0-1,0 0 0,0-1 0,-1 0 1,13-10-1,7-11-5913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9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9225,'-1'6'7331,"3"21"-5742,-2-24-1444,1 1 0,0-1 0,0 0 0,0 0 0,1 1 1,-1-1-1,1 0 0,0 0 0,-1 0 0,1 0 0,1-1 0,-1 1 0,0-1 0,1 1 0,-1-1 0,1 0 0,0 1 0,0-2 0,-1 1 0,1 0 1,1 0-1,-1-1 0,0 0 0,0 1 0,0-1 0,6 0 0,-4 0 40,0-2 0,-1 1 0,1 0 0,0-1 0,0 0 0,0 0 0,-1-1 0,1 1 0,0-1 0,-1 0-1,0 0 1,1-1 0,-1 1 0,0-1 0,0 0 0,0 0 0,-1 0 0,6-6 0,2-2-245,76-84 744,-76 81-2794,0-1 0,13-26-1,-6 2-7284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12236,'0'0'9673,"-36"64"-8584,33-39-256,3-1-481,0-3-224,11-4-128,6-6-1025,3-4-1121,-2-7-2082,-3 0-4580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12684,'0'0'9086,"-9"10"-8686,-6 7-357,0 1 0,2 1-1,0 0 1,1 0 0,1 2 0,1-1-1,1 1 1,1 1 0,1-1-1,1 2 1,0-1 0,2 0 0,-3 37-1,7-56-74,0-1-1,0 0 1,0 0-1,0 0 1,1 0-1,-1 0 1,1 1-1,-1-1 1,1 0-1,0 0 0,0 0 1,0-1-1,0 1 1,0 0-1,0 0 1,0 0-1,1-1 1,-1 1-1,1-1 1,-1 1-1,1-1 1,0 1-1,-1-1 1,1 0-1,0 0 1,0 0-1,0 0 1,0 0-1,4 1 1,-2-1-496,1 0 1,0-1-1,-1 1 1,1-1-1,-1 0 1,1 0-1,0-1 1,-1 1 0,1-1-1,0 0 1,-1 0-1,1-1 1,5-2-1,19-12-6225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12684,'0'0'5509,"-29"67"-4932,15-40-417,-2-1-32,1-3-96,0 1-32,-2-4 0,1-5 0,-2-2 32,3-5-64,0-5-673,2-3-1825,5-3-2755</inkml:trace>
  <inkml:trace contextRef="#ctx0" brushRef="#br0" timeOffset="1">1 68 12748,'0'0'8328,"67"23"-7303,-31-15-320,6-3-481,2 2-192,-1-2-801,-4-5-1409,-9 0-2755,-4 0-2562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13613,'0'0'4933,"14"66"-3684,0-41-160,-4-2-385,4 1-479,-4-2-161,-6 1 0,-4-2-96,0-3-225,-14 1 129,-6-2-128,-4-3-481,-2-2-864,8-8-2275,6-4-4420</inkml:trace>
  <inkml:trace contextRef="#ctx0" brushRef="#br0" timeOffset="1">438 52 20339,'0'0'4420,"48"9"-4356,-16-7 33,4-2-546,7 0-1473,1 0-1345,-5 0-1505,-6-3-1282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8:2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10602,'0'0'11179,"50"-2"-10987,-6-9-32,12-3-96,5 1-32,-1 2-64,-4 0-2498,-5-1-4389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9289,'0'0'13773,"60"48"-12460,-16-44-480,7-2-417,4-2-256,1 0-128,-3 0 32,-9-2-704,-11-1-1250,-13 2-768,-15 1-3076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10410,'0'0'7495,"18"52"-6086,15-44 1,11-6-97,9-2-641,10 0-479,4-10-321,-3-6-2499,2-5-6213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8136,'0'0'13762,"11"3"-12646,-5-1-1002,0-1 0,0 1 0,1-1 0,-1-1 0,0 1 0,1-1 0,-1-1 0,0 1 0,0-1 0,1 0 0,-1 0 0,0-1 0,0 1 0,0-1 0,0-1 0,10-5 0,65-37 280,122-90 0,60-74-745,-255 202 316,-6 5 21,0 0 1,0 0-1,0 0 1,0 1-1,0-1 1,1 1-1,-1 0 1,1-1-1,-1 1 1,1 0-1,4-1 1,-10 32-67,-37 71 771,30-82-598,2 0 0,0 0 0,1 1 0,1 1 0,1-1 1,0 1-1,-2 40 0,7-51-629,2 31 1422,5-24-3390,8-7-5224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11371,'0'0'7073,"8"7"-5818,-3-3-1084,0-1 0,1 1 0,-1-1 0,1 0 0,0-1 0,0 1 0,0-1 0,0 0 1,0-1-1,0 1 0,7-1 0,88 3 1171,329-45 1460,-257 19-2641,537-54-119,-696 74-721,40-2 1720,-39 4-3460,-3 2-3366,-23-6-1710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4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30 355 10954,'0'0'5905,"-5"8"-3647,-19 25-545,24-33-1682,0 0-1,0 0 0,1 0 0,-1 0 0,0 0 0,0 0 0,0 0 1,1 0-1,-1 0 0,0 0 0,0 0 0,0 0 0,0 0 0,1 0 1,-1 0-1,0 0 0,0 0 0,0 0 0,0 0 0,1 1 0,-1-1 1,0 0-1,0 0 0,0 0 0,0 0 0,0 0 0,0 0 0,0 1 1,1-1-1,-1 0 0,0 0 0,0 0 0,0 0 0,0 1 0,0-1 1,0 0-1,0 0 0,0 0 0,0 0 0,0 1 0,0-1 0,0 0 1,0 0-1,0 0 0,0 1 0,0-1 0,0 0 0,0 0 0,0 0 1,0 0-1,0 1 0,0-1 0,0 0 0,0 0 0,-1 0 0,1 0 1,0 0-1,0 1 0,0-1 0,0 0 0,0 0 0,0 0 0,-1 0 1,1 0-1,0 0 0,0 0 0,0 1 0,-1-1 0,12-3 485,9-8-98,0 0 1,-1-2-1,-1 0 1,0-1-1,28-29 1,-7 8-318,238-208-420,-276 241 306,1 1-1,-1-1 1,1 1 0,0-1 0,-1 1 0,1 0 0,0 0 0,0 0-1,0 0 1,0 0 0,0 0 0,1 0 0,-1 1 0,3-1 0,-5 1 9,1 0 1,-1 1 0,1-1 0,-1 0 0,1 1 0,-1-1 0,0 0 0,1 1 0,-1-1 0,0 1 0,1-1 0,-1 1 0,0-1 0,1 1 0,-1-1 0,0 1 0,0-1 0,1 1-1,-1-1 1,0 1 0,0-1 0,0 1 0,0 0 0,0-1 0,0 1 0,0-1 0,0 1 0,0-1 0,0 1 0,0 0 0,0-1 0,-1 2 0,-18 64 79,16-58-7,-4 12-39,-22 68 80,27-79-103,0-1-1,1 0 0,0 1 1,0-1-1,1 0 1,0 1-1,0-1 0,3 13 1,-3-20-45,0-1 1,0 1 0,1-1-1,-1 1 1,0-1 0,0 1-1,1-1 1,-1 0-1,0 1 1,1-1 0,-1 1-1,0-1 1,1 0 0,-1 1-1,1-1 1,-1 0 0,0 1-1,1-1 1,-1 0 0,1 0-1,-1 1 1,1-1 0,-1 0-1,1 0 1,-1 0-1,1 0 1,-1 0 0,1 0-1,-1 0 1,1 0 0,-1 0-1,1 0 1,-1 0 0,1 0-1,-1 0 1,1 0 0,-1 0-1,2-1 1,18-9-4088,-2-12-2653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7:1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705 166 2050,'0'0'6945,"4"-10"-4895,-2 5-1960,13-36 2151,-14 36-1402,0-1 0,0 1 0,0-1 0,-1 1 0,1-1 0,-1 1 0,-1-1 0,0-5-1,0 9-631,0-1-1,-1 1 1,1 0-1,-1 0 0,0 0 1,0 0-1,0 0 0,0 0 1,0 0-1,0 1 1,0-1-1,0 1 0,-1-1 1,1 1-1,0 0 1,-1 0-1,1 0 0,-1 0 1,-3 0-1,-52-13 498,30 11-587,1 0 0,-1 2 0,1 1 0,-1 1 0,1 1 0,0 2 0,-1 1 0,2 0 0,-1 2 0,-29 13 0,38-13-119,0 1 0,1 1 1,0 1-1,1 0 0,0 1 1,1 1-1,0 0 0,1 1 0,0 1 1,1 0-1,0 1 0,2 0 1,-1 1-1,2 0 0,-11 22 1,10-15 7,1 1 0,2 0 0,0 1 0,1 0 0,-4 30 0,10-44-3,0 0-1,0 0 1,1 0 0,0 0 0,1 1 0,1-1 0,0 0 0,0 0 0,1-1 0,0 1 0,1 0 0,0-1 0,1 0 0,8 14 0,-7-15-23,0 1 0,1-1 0,1 0 1,0-1-1,0 0 0,0 0 0,1-1 0,0 0 1,0 0-1,1-1 0,0 0 0,0-1 0,1 0 1,-1-1-1,1 0 0,0 0 0,0-2 1,0 1-1,1-1 0,-1-1 0,1 0 0,-1 0 1,1-1-1,-1-1 0,0 0 0,1 0 1,-1-1-1,0-1 0,0 0 0,0 0 0,0-1 1,0-1-1,11-6 0,8-6-9,-1-1 1,0-1-1,-2-2 1,-1-1-1,0-1 1,35-41-1,-43 44 26,-2-1 1,0-1-1,-2-1 0,0 0 1,-1 0-1,-2-1 0,0-1 0,13-50 1,-21 66 30,-1 0 0,-1 0 0,0 0 0,0-1 0,-1 1 0,0 0 0,0 0 0,-1-1 0,-4-16 0,3 21 4,0-1 1,-1 1-1,0-1 1,0 1-1,0 0 1,0 0-1,-1 0 1,0 1-1,0-1 1,0 1-1,-1 0 1,1 0-1,-1 1 1,0-1 0,0 1-1,-6-3 1,-5-2-31,-1 1 0,0 0 1,0 2-1,0 0 0,-1 1 1,0 0-1,0 2 0,0 0 0,0 1 1,0 0-1,0 2 0,-23 3 1,27-2-1055,0 1-1,0 0 1,1 1 0,-1 1 0,-19 10-1,16-7-6495,7-4-5654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19 186 9001,'0'0'4767,"-2"11"-3630,1-5-1004,-4 19 1346,0 1 0,0 41-1,5-66-1430,0 0-1,0 0 1,0 0-1,0 0 1,1 0-1,-1 0 0,0 0 1,1 0-1,-1 0 1,1 0-1,-1 0 0,1-1 1,-1 1-1,1 0 1,0 0-1,-1 0 1,1-1-1,0 1 0,0 0 1,-1-1-1,1 1 1,0-1-1,0 1 0,0-1 1,0 1-1,0-1 1,0 1-1,0-1 1,0 0-1,0 0 0,0 1 1,0-1-1,0 0 1,0 0-1,0 0 0,0 0 1,0 0-1,0-1 1,2 1-1,2-1 204,0 1-1,-1-1 1,1-1 0,0 1 0,0-1-1,0 1 1,6-5 0,21-15 445,-1-2 0,-2-2 0,47-46 1,4-5-642,0 4-3349,-44 31-2012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5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16784,'0'0'6502,"-16"54"-4868,17-49-609,19-2-385,8-3-191,9 0-321,7-8-96,4-7-1121,-1-1-1762,-3-3 32,-7 0-4580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5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14 6983,'0'0'18636,"-3"-4"-18086,1 3-543,1 0 0,0 0-1,0 0 1,-1 0 0,1 1 0,0-1 0,-1 0 0,1 1 0,-1-1 0,1 1 0,-1 0-1,1-1 1,-1 1 0,1 0 0,-1 0 0,1 0 0,-1 0 0,1 0 0,-1 0 0,1 0-1,-1 1 1,1-1 0,-1 1 0,1-1 0,-3 2 0,-3 1 15,1 0 0,0 1 0,-1 0 0,1 0 0,-11 10 0,-1 3 155,1 1 1,-28 38-1,37-45 49,1 1 0,0 0-1,-7 17 1,12-25-182,1 1 0,-1-1 0,1 1-1,0-1 1,0 1 0,0 0 0,0 0 0,1-1-1,0 1 1,0 0 0,0 0 0,1-1 0,1 7-1,-1-9-48,-1-1 0,1 1 0,1 0 0,-1-1 0,0 1 0,0-1-1,0 1 1,1-1 0,-1 0 0,1 0 0,-1 1 0,1-1 0,-1 0 0,1 0 0,0 0-1,0-1 1,-1 1 0,1 0 0,0-1 0,0 1 0,0-1 0,0 0 0,3 1-1,51 0-1377,-43-1 695,-3 0-418,1-1-1,0 0 1,0-1-1,-1 0 0,1-1 1,10-4-1,19-10-6431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09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8616,'0'0'15183,"28"44"-15119,-14-41-32,3-3 32,2 0-257,2-6-607,2-10-1026,0-3-1345,-2-3-2626,0 1-385</inkml:trace>
  <inkml:trace contextRef="#ctx0" brushRef="#br0" timeOffset="1">224 0 2626,'0'0'9887,"-4"9"-6668,-16 35-381,-75 179 8944,70-144-12375,7-1-4508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2439 480 11403,'-1'-12'870,"-1"-12"-1119,-2 1 0,0 0-1,-2 0 1,0 1 0,-2-1 0,0 1 0,-1 1 0,-2 0-1,-18-29 1,18 33-40,-1 1-1,-1 0 0,-1 1 1,0 1-1,-1 0 1,-20-15-1,20 19 695,-1 0 0,0 1 1,0 1-1,-23-9 0,8 7-155,-1 2-1,0 0 1,-1 2 0,-54-2-1,-135 9 30,112 8 72,0 6 1,1 4-1,1 5 1,1 5 0,2 4-1,-119 55 1,164-60 10,1 1 1,2 4-1,2 2 0,1 2 1,1 2-1,3 3 1,1 2-1,2 2 1,-73 94-1,93-103-354,1 0-1,2 2 1,2 1 0,2 0 0,1 2-1,2 0 1,3 1 0,0 0-1,3 1 1,2 1 0,2-1-1,2 1 1,1 1 0,3-1 0,4 46-1,1-60 1,1 0-1,2 0 1,1-1-1,1 0 1,1 0-1,2-1 1,24 42 0,-14-34 57,2-1 0,1-1 1,2-2-1,61 61 0,-36-49 0,2-2 1,1-3-1,2-2 0,2-2 0,1-4 0,114 46 1,-99-51 83,2-3-1,0-4 1,1-2 0,0-5 0,1-2 0,154-1 0,-180-12-78,0-2 0,-1-2 0,0-3 0,0-2 0,-1-2 0,0-2 0,-1-3 0,-1-2 1,-1-2-1,-1-2 0,61-41 0,-51 22 114,-1-3 1,-3-2-1,-2-2 0,-2-3 1,-3-1-1,63-98 0,-57 70-145,-5-2-1,-3-2 1,-4-2-1,38-127 1,-63 167-30,-2-1 0,-3 0 0,-1-1 1,2-74-1,-10 105-9,-1 1-1,-1-1 0,-1 0 1,0 1-1,-1 0 1,-1-1-1,-1 1 1,-1 0-1,0 1 1,-2 0-1,0 0 0,0 0 1,-2 1-1,0 0 1,-15-17-1,7 14-70,-2 1-1,0 0 1,-1 2-1,-1 0 1,0 2-1,-1 0 1,-1 2-1,-49-19 0,12 10-1514,-1 4-1,-102-16 1,33 13-3749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2026 154 6182,'-10'-11'6529,"-2"-2"-6207,0 1 0,0 0 0,-1 1 1,-1 1-1,0 0 0,0 1 0,-1 0 1,0 1-1,0 1 0,-24-8 0,-1 6-1532,1 2-1,-1 2 1,-54 0-1,-121 11-646,147 1 2056,1 3 1,1 2-1,0 4 1,0 2 0,2 3-1,0 3 1,2 3-1,1 2 1,-85 55 0,89-46 180,1 2 1,3 3 0,1 2-1,2 2 1,2 3 0,3 1-1,2 2 1,2 2 0,-45 80 0,61-84-371,1 1 1,3 1-1,3 1 1,1 0-1,3 2 1,3-1-1,2 2 1,2-1-1,3 1 1,2 0-1,3 0 1,9 63-1,-3-65-46,3 0-1,2 0 0,2-2 0,3 1 0,2-2 1,2 0-1,3-2 0,1 0 0,3-2 0,2-1 0,2-1 1,52 57-1,-48-68 204,1-2 0,1-1 0,2-2 0,1-2 0,2-2 0,0-1 1,2-2-1,0-3 0,2-1 0,0-3 0,0-1 0,2-3 0,64 9 0,-37-12 53,-1-3 0,1-3 0,0-3 0,-1-4 0,1-3 0,-1-4 0,-1-3 0,82-25 0,-69 10-201,-2-3-1,-2-3 1,-1-4 0,-1-4 0,-3-3 0,-2-4 0,-2-3 0,-2-3 0,114-116 0,-140 122-18,-2-2 1,-1-1-1,-4-3 0,-2-1 1,-2-2-1,-3-1 0,-2-1 1,-4-2-1,-2-1 0,-3-1 1,-2 0-1,-4-2 0,12-111 1,-24 131 35,-1 0-1,-3 1 1,-1-1 0,-3 1-1,-2-1 1,-13-48 0,13 69 1,-2 1 0,0 1 0,-2-1 0,-1 2 0,0 0 1,-2 0-1,-1 1 0,0 1 0,-2 0 0,0 1 0,-1 1 0,-26-20 1,19 20-32,-2 2 1,1 0 0,-2 2 0,0 2 0,-1 0 0,0 2 0,-1 1 0,0 1 0,0 1 0,-1 2 0,-35-2 0,19 4-251,0 2 1,0 3-1,0 1 1,0 3 0,1 1-1,-85 24 1,57-6-1456,0 4 1,-86 47-1,2 9-3352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 3716,'0'0'-33,"-72"-33"-1056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1409 10122,'0'0'678,"11"-10"-118,2-1-445,0 0 0,1 1 1,0 1-1,0 0 0,1 1 0,17-7 0,181-56-630,352-69 0,-342 98 1753,2 11 1,422-5-1,-71 68-61,-3 39-990,111 11-29,-393-65 810,1-13 0,0-13 0,567-92 0,-440 16-383,-5-19 0,430-169-1,470-314-1197,-1302 581 314,-9 6 99,0-1 1,0-1-1,0 1 1,0 0 0,0-1-1,0 1 1,-1-1-1,1 0 1,0 0 0,-1 0-1,0 0 1,1-1-1,-1 1 1,0-1 0,0 1-1,2-5 1,-9 1-4632,-17 1-3295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14029,'0'0'1223,"5"-8"-273,-3 4-927,0 0 0,1 0 0,-1 0 0,1 0 0,0 1 0,1-1 0,-1 1 0,0 0 0,1 0 0,0 1 0,0-1 0,4-2 0,5-1-167,0 0 0,1 1 0,20-6-1,321-68-1901,-281 68 2922,0 3 0,142 4 0,-209 5-822,0-1-1,0 1 1,1 0-1,-1 1 1,0 0 0,0 0-1,0 1 1,-1-1-1,1 1 1,-1 1-1,1-1 1,-1 1-1,0 0 1,0 1-1,-1-1 1,1 1-1,-1 0 1,0 1 0,0-1-1,-1 1 1,0 0-1,0 0 1,0 0-1,-1 1 1,0-1-1,0 1 1,0 0-1,-1 0 1,0 0 0,0 0-1,-1 0 1,0 1-1,0 8 1,0 6 2,-2 1 1,0 0 0,-2 0 0,0-1 0,-1 1-1,-2-1 1,0 0 0,-1 0 0,-2-1-1,0 0 1,-1 0 0,-1-1 0,0-1 0,-18 22-1,7-11-504,-2-2 0,-1 0 0,-32 27 0,27-29-1413,-1-3 0,-58 35 0,-18-2-1486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0:0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14830,'0'0'80,"9"4"-256,-4-2 183,-1 1 0,0-1 1,0 1-1,0 0 0,0 0 1,0 0-1,0 0 0,-1 1 0,0-1 1,1 1-1,-1 0 0,-1 0 0,1 0 1,-1 0-1,1 1 0,-1-1 0,0 1 1,-1-1-1,1 1 0,-1 0 0,0 0 1,0 0-1,-1-1 0,1 8 0,1 5-74,-1 1-1,-1-1 1,-1 1-1,0 0 1,-2-1-1,1 0 1,-2 1-1,-1-1 1,-10 26-1,1-12 21,-2 0-1,0-1 1,-3-1-1,-22 28 1,-84 91 804,-27 37 2420,148-180-3091,1 1 0,-1 0 0,1-1 0,0 1 1,1 0-1,-1 0 0,1 1 0,0-1 0,1 1 0,-2 6 0,3-11-78,0 0 0,1 0-1,-1 0 1,0 0 0,1 0-1,-1 0 1,1 0-1,-1 0 1,1 0 0,0 0-1,0 0 1,0-1 0,0 1-1,0 0 1,1-1 0,-1 1-1,0-1 1,1 1 0,-1-1-1,1 0 1,-1 0-1,1 1 1,0-1 0,-1 0-1,1 0 1,0-1 0,0 1-1,0 0 1,0-1 0,0 1-1,0-1 1,0 1 0,0-1-1,0 0 1,2 0-1,29 4 43,-1-2 0,1-1-1,0-1 1,0-2-1,49-9 1,163-47-747,-191 44 392,578-166-6112,-483 131 2611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0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11851,'0'0'8296,"54"24"-6951,-10-24-640,12-4-545,2-5-64,3 0-224,3 5-480,-11 3-417,-11 1-705,-12 2-1249,-15 10-640,-15 1-385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9353,'0'0'14002,"-1"9"-13671,1 29 90,2 1-1,1-1 1,15 67-1,-2-6 71,-12-68-346,-3-11 154,1-1-1,1 0 0,1 0 0,1-1 0,0 1 0,1-1 0,14 28 1,-19-44-255,0 0 0,0-1 1,0 1-1,1 0 0,-1-1 1,1 1-1,-1-1 1,1 1-1,-1-1 0,1 1 1,0-1-1,0 0 0,-1 0 1,1 0-1,0 0 1,0 0-1,0-1 0,0 1 1,0 0-1,0-1 0,0 0 1,1 1-1,-1-1 1,2 0-1,0-1 46,0 0 0,-1 0 0,1 0 0,0 0 0,-1-1-1,1 1 1,-1-1 0,1 0 0,-1 0 0,0-1 0,0 1 0,4-4 0,7-8 213,-1-1 0,0-1 0,20-31 0,-32 46-308,39-65 205,-2-1-1,52-133 0,-92 200-1338,-1 0-1,1 0 1,-1 0-1,1 0 1,-1 1-1,1-1 1,-1 1-1,1 0 0,-1 0 1,-3 2-1,4-2-1155,-10 2-5098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 5926,'0'0'7495,"-57"38"-4100,46-25-929,11-5-800,7-8-641,24 0 256,15-12 64,15-7-832,8-3-417,6 0-481,-1 6-2081,-8 6-2114,-10 7-4965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0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7303,'0'0'13618,"1"8"-12491,6 50-48,-3 0 0,-5 97 0,-1-51-35,2 67 1636,0-170-2237,0-4 251,0-56-625,-3 0 1,-3 0-1,-18-84 0,25 151-476,-1-4 384,1 1-1,0-1 1,0 1 0,0-1 0,0 0 0,1 1 0,0-1 0,-1 0 0,2 0 0,4 7-1,-4-7 26,0-1-1,1 1 0,-1-1 1,1 0-1,0 0 0,0 0 0,0-1 1,0 1-1,1-1 0,-1 0 1,1-1-1,-1 1 0,1-1 0,0 1 1,0-2-1,-1 1 0,1 0 0,0-1 1,8 0-1,-10 0 13,1-1 0,-1 1 0,1-1 0,0 0 0,-1 0 0,0 0 1,1 0-1,-1-1 0,0 1 0,1-1 0,-1 0 0,0 0 0,0 0 0,0 0 0,-1-1 0,1 1 0,-1-1 0,1 0 1,-1 1-1,0-1 0,0 0 0,0 0 0,0-1 0,0 1 0,-1 0 0,2-6 0,0-1 31,0-1 0,-1 1 0,-1-1 0,1-17-1,-2 27-92,1 5 8,0 0 0,-1 0 0,0 0 0,0 0 0,0 0 0,0 0 0,-1 7 0,0-1 24,1-7 15,0 0 0,0 0 0,0 0-1,1 0 1,-1 0 0,1 0 0,0 0 0,0 0-1,0 0 1,0 0 0,0 0 0,0-1 0,1 1 0,0 0-1,-1-1 1,1 1 0,0-1 0,4 4 0,-3-4 8,-1-1-1,0 0 1,0 0 0,1 0 0,-1 0 0,0 0 0,1-1 0,-1 1 0,1-1-1,-1 1 1,1-1 0,-1 0 0,1 0 0,-1 0 0,1 0 0,-1-1 0,1 1-1,-1-1 1,1 1 0,-1-1 0,1 0 0,-1 0 0,0 0 0,3-2 0,0 0 4,0 0 0,0-1 0,-1 1 0,1-1 0,-1 0 0,7-8 0,21-17 13,-31 71-451,-1-39 434,0 0 1,0 0-1,0 0 0,1-1 1,-1 1-1,1 0 1,0 0-1,-1 0 0,1-1 1,1 1-1,-1 0 1,0-1-1,1 1 0,-1-1 1,1 0-1,0 1 0,0-1 1,0 0-1,0 0 1,0 0-1,0 0 0,0-1 1,1 1-1,-1-1 1,1 1-1,-1-1 0,1 0 1,-1 0-1,1 0 0,4 1 1,-1-1 12,0 0 0,0 0 0,0-1 0,0 1 0,0-1 0,0-1 0,0 1 0,0-1 0,0-1 0,0 1 0,0-1-1,-1 0 1,1 0 0,6-4 0,-10 6-5,0-1-1,0 0 0,0 0 0,-1 0 1,1 0-1,0 0 0,-1 0 0,1-1 1,-1 1-1,0 0 0,1-1 0,-1 1 0,0-1 1,0 1-1,0-1 0,0 0 0,0 0 1,0 1-1,0-1 0,-1 0 0,1 0 1,-1 0-1,1 0 0,-1 0 0,0 0 1,1 0-1,-1 0 0,0 1 0,-1-1 0,1 0 1,0 0-1,0 0 0,-1 0 0,1 0 1,-1 0-1,0 0 0,1 0 0,-1 1 1,0-1-1,0 0 0,0 1 0,0-1 1,-1 0-1,0-1 0,1 3-4,0-1 0,0 0 0,0 0-1,0 1 1,0-1 0,1 0 0,-1 0 0,0 0 0,1 0 0,-1 0 0,1 0-1,-1 0 1,1 0 0,-1 0 0,1-1 0,0 1 0,-1 0 0,1 0-1,0 0 1,0 0 0,0-1 0,0 1 0,0 0 0,0 0 0,0 0-1,0 0 1,1-1 0,-1 0 0,2 1-153,-1 1 0,0-1 0,0 0 0,0 1 0,1-1-1,-1 1 1,0-1 0,1 1 0,-1-1 0,0 1 0,1 0 0,-1 0 0,0 0 0,1 0-1,-1 0 1,1 0 0,-1 0 0,0 0 0,1 0 0,-1 1 0,0-1 0,2 1-1,20 3-7943,-17-4 255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0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5061,'0'0'16527,"58"-26"-16591,-23 26-1377,1 0-1698,-3 0-2690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56 4132,'0'0'10602,"3"-9"-7837,8-27-400,-11 36-2296,0-1 0,0 1 0,0-1-1,0 1 1,0-1 0,0 1 0,0 0 0,0-1 0,0 1-1,0-1 1,-1 1 0,1 0 0,0-1 0,0 1 0,0 0-1,-1-1 1,1 1 0,0-1 0,-1 1 0,1 0 0,0 0-1,0-1 1,-1 1 0,1 0 0,-1 0 0,1-1-1,0 1 1,-1 0 0,1 0 0,0 0 0,-1 0 0,1-1-1,-1 1 1,1 0 0,-1 0 0,1 0 0,0 0 0,-1 0-1,1 0 1,-1 0 0,1 0 0,-1 0 0,1 0 0,0 0-1,-1 1 1,1-1 0,-1 0 0,1 0 0,-1 1-1,-20 3 372,6 3-283,0 1 0,0 0-1,1 1 1,0 1 0,0 0 0,1 0 0,-11 14-1,2-2 611,1 1 0,-33 50 0,49-66-653,1 0 0,0 0 0,0 0 0,1 1 0,0 0 0,0-1 0,1 1 0,0 0 0,-1 14 0,2-19-216,1-1 1,0 1 0,1-1 0,-1 1 0,0-1-1,1 0 1,-1 1 0,1-1 0,0 1 0,0-1 0,0 0-1,0 0 1,0 0 0,0 1 0,1-1 0,-1 0-1,1-1 1,-1 1 0,1 0 0,0 0 0,0-1-1,0 1 1,0-1 0,0 1 0,0-1 0,0 0 0,0 0-1,0 0 1,1 0 0,-1 0 0,0-1 0,1 1-1,-1 0 1,1-1 0,3 0 0,30 3-4259,-10-4-1936,8-2-7076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9385,'0'0'12961,"2"3"-12400,-1-2-487,0 1-1,0-1 1,1 0-1,-1 0 1,0 1-1,1-1 1,-1 0 0,0 0-1,1 0 1,0-1-1,-1 1 1,1 0-1,-1 0 1,1-1 0,0 1-1,-1-1 1,1 0-1,0 1 1,0-1-1,-1 0 1,1 0 0,0 0-1,2-1 1,44-13 525,-42 11-795,0 1 0,0 0 0,0 0 0,0 0 0,0 1 0,8-1 0,-14 26 506,-3-16 71,0 0 1,0 1 0,-1-1 0,0-1-1,0 1 1,-8 10 0,8-12-172,-1 0 1,2 0-1,-1 0 0,1 1 1,0-1-1,0 1 0,0-1 1,1 1-1,0 0 0,-1 13 1,3-20-370,0 1 1,1-1 0,-1 0-1,0 1 1,1-1 0,-1 0-1,0 1 1,1-1 0,-1 0-1,1 0 1,-1 1 0,0-1-1,1 0 1,-1 0 0,1 0-1,-1 0 1,1 1 0,-1-1-1,1 0 1,-1 0 0,0 0 0,1 0-1,-1 0 1,1 0 0,-1 0-1,1 0 1,-1 0 0,1 0-1,0-1 1,10-2-7045,-2-7-4371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8296,'0'0'20147,"78"36"-20051,-42-33-416,-1-2-641,1-1-545,-5 0-1344,-6 0-385,-9 0 416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7111,'0'0'17809,"79"36"-17649,-35-37-417,0-7-1728,4-3-2468,-1-3-6533</inkml:trace>
  <inkml:trace contextRef="#ctx0" brushRef="#br0" timeOffset="1">577 1 3267,'0'0'-1121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66 2915,'0'0'8135,"-1"-8"-3858,1 5-3995,-1 0 0,1 1 0,-1-1 0,1 0 0,-1 1 0,0-1 0,0 1 0,0-1 0,-1 1 0,1-1 0,-1 1 0,1 0 0,-1 0 0,0-1 0,0 1 0,0 0 0,0 1 0,0-1 0,0 0 0,0 1 0,-1-1 0,1 1 0,0-1 0,-1 1 0,1 0 0,-1 0 0,-3 0 0,3 1-241,1 0 1,-1 0 0,0 0-1,0 1 1,1-1 0,-1 1-1,0 0 1,1-1 0,-1 1-1,1 1 1,-1-1 0,1 0-1,-1 1 1,1-1 0,-3 3-1,0 0 134,0 0-1,0 1 0,0 0 1,0 0-1,1 0 1,0 0-1,0 1 0,0 0 1,1 0-1,0 0 1,0 0-1,0 0 0,1 1 1,0-1-1,0 1 0,1 0 1,0-1-1,0 1 1,0 0-1,1 12 0,1-17-146,-1 0-1,1-1 1,0 1-1,0 0 1,-1 0-1,1 0 1,0-1 0,0 1-1,1-1 1,-1 1-1,0-1 1,0 1-1,1-1 1,-1 0-1,1 1 1,-1-1-1,1 0 1,0 0-1,-1 0 1,1 0-1,0 0 1,0-1-1,0 1 1,0-1-1,-1 1 1,1-1-1,0 1 1,0-1-1,0 0 1,0 0-1,0 0 1,0 0-1,0 0 1,2-1 0,4 1 19,-1-1 0,1 1 0,-1-1 0,1-1 0,-1 1 0,1-1 0,12-6 0,-14 5-34,0 0-1,0-1 0,-1 0 1,1 0-1,-1 0 1,0-1-1,0 0 0,0 0 1,0 0-1,-1 0 0,0-1 1,0 0-1,-1 0 1,0 0-1,0 0 0,0 0 1,-1-1-1,1 1 0,-2-1 1,1 0-1,1-11 1,-4 17-24,0 1 0,0 0 1,0 0-1,0 0 0,0-1 1,0 1-1,1 0 0,-1 0 0,0 0 1,0 1-1,0-1 0,0 0 1,0 0-1,0 0 0,0 1 1,0-1-1,1 0 0,-1 1 1,0-1-1,0 1 0,0-1 1,1 1-1,-1-1 0,0 1 1,1-1-1,-2 2 0,-1 3-13,-1 1 0,1-1 0,0 1 0,1 0 0,-1 0 0,1 0 0,0 0 0,1 0 0,-2 12 1,2 24-2095,1-39 1477,0 0 0,1 0 1,0 0-1,-1 0 0,1 0 0,0-1 0,1 1 0,-1 0 1,3 4-1,6 2-4447,2-5-1158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10954,'0'0'10859,"-30"58"-9642,19-33-384,7 0-449,4-6-288,0-5-288,0-3-1410,9-8-1056,3-3-1634,3-9-1794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4708,'0'0'13154,"-9"3"-10554,5-1-2310,-41 15 2361,43-17-2583,0 1 1,0 0 0,0 1 0,0-1-1,0 0 1,0 0 0,1 1 0,-1-1-1,1 1 1,-1 0 0,1-1-1,-1 1 1,1 0 0,0 0 0,0 0-1,0 0 1,0 0 0,0 0 0,0 0-1,1 0 1,-1 0 0,0 4 0,48-5 785,-38-2-985,-1-1 0,1 0 0,0 0 1,-1-1-1,1 0 0,-1-1 0,0 0 0,0 0 1,13-10-1,-20 14 88,-7 24 225,4-19-118,0 1 0,0-1 0,1 0 1,0 0-1,0 1 0,0-1 0,0 1 1,1-1-1,0 0 0,0 1 0,1 8 0,0-12-53,0 1-1,0 0 0,0 0 1,0 0-1,1-1 0,-1 1 1,1-1-1,0 1 1,-1-1-1,1 0 0,0 1 1,0-1-1,1 0 0,-1 0 1,0-1-1,1 1 0,-1 0 1,1-1-1,0 1 0,-1-1 1,6 2-1,-4-2-21,-1 0 1,0 1-1,1-1 1,-1 1 0,0-1-1,0 1 1,0 0-1,0 1 1,0-1-1,-1 0 1,1 1-1,0-1 1,-1 1-1,0 0 1,0 0-1,0 0 1,2 4-1,-4-5 75,1 0 0,-1 0 1,0 1-1,0-1 0,0 0 0,0 1 0,0-1 0,0 0 0,-1 0 0,1 0 1,-1 1-1,0-1 0,1 0 0,-1 0 0,0 0 0,0 0 0,0 0 0,-1 0 1,1 0-1,0 0 0,-1-1 0,1 1 0,-1 0 0,0-1 0,1 0 0,-1 1 1,0-1-1,-3 2 0,-4 3 294,0-1 1,0 1-1,-1-2 0,1 0 1,-1 0-1,0 0 1,0-1-1,0-1 0,0 0 1,-1 0-1,1-1 0,-1 0 1,1-1-1,-19-2 1,26 2-348,1-1 0,0 1 0,0-1 0,-1 0 1,1 1-1,0-1 0,0 0 0,0-1 0,0 1 1,0 0-1,0 0 0,1-1 0,-1 1 0,0-1 0,1 0 1,-1 1-1,1-1 0,-1 0 0,0-2 0,1 3-81,1 0 0,-1 0 0,1 0 0,0 0 0,-1 0 0,1 0 0,0 0 0,-1 0 0,1 0 0,0 0 0,0 0 0,0 0 0,0 0 0,0 0 0,0 0 0,1 0 0,-1 0 0,0 0 0,0 0 0,1 0 0,-1 0 0,1 0 0,-1 0-1,1 0 1,-1 0 0,1 0 0,-1 0 0,1 1 0,0-1 0,0 0 0,-1 0 0,1 1 0,0-1 0,0 0 0,0 1 0,0-1 0,0 1 0,0-1 0,0 1 0,1-1 0,22-9-4393,7-2-3011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14638,'0'0'10399,"4"13"-9577,-2-8-745,0 0-36,-1 0 0,1 0 0,-1 1 0,0-1 0,0 0 0,0 0 1,-1 1-1,0-1 0,0 0 0,0 0 0,0 1 0,-1-1 0,0 0 0,0 0 1,-1 1-1,1-1 0,-5 7 0,-26 45 496,-2-2 0,-51 60-1,-31 49-32,112-157-2412,15-21 183,18-29-2527,-4-1-1503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4 535 17360,'-1'1'197,"1"0"0,-1 0 0,1 0 0,-1 1 0,1-1 0,0 0 0,0 1 0,0-1 0,0 0 0,0 1 0,0-1 0,0 0 0,0 1 0,0-1 0,0 0-1,1 1 1,-1-1 0,1 0 0,-1 0 0,1 0 0,-1 1 0,1-1 0,0 0 0,-1 0 0,1 0 0,2 2 0,-1-2 0,1-1-1,0 1 1,0-1 0,0 1 0,0-1 0,0 0-1,0 0 1,0 0 0,0-1 0,-1 1-1,1-1 1,0 1 0,0-1 0,3-2 0,28-8 219,-1-3 0,-1 0 0,56-36 0,-42 24-345,283-178-375,-260 155 39,-1-4-1,91-92 1,-194 198 650,16-22-87,-17 23 372,-42 69 1110,70-109-1637,1 0 0,1 0 0,1 0-1,0 1 1,0 0 0,2 0 0,-3 17 0,6-31-149,0 1 0,-1 0-1,1-1 1,0 1 0,0 0 0,1 0 0,-1-1 0,0 1-1,0 0 1,1 0 0,-1-1 0,1 1 0,-1-1 0,1 1-1,0 0 1,0-1 0,0 1 0,0-1 0,0 0 0,0 1-1,0-1 1,0 0 0,0 0 0,3 2 0,-1-1-137,0-1 0,0 0 0,0 0 0,0 0 0,0 0 1,0-1-1,0 1 0,0-1 0,0 0 0,0 0 0,0 0 0,6-1 0,1 0-966,-1-1-1,1-1 0,0 1 0,-1-2 0,0 1 0,0-1 0,0-1 0,9-5 0,22-21-7981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3:1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28 15855,'-12'12'1591,"-2"1"-1176,-13 12 1539,1 2-1,-28 36 1,48-56-1665,0 0-1,1 1 0,0 0 1,1 0-1,-1 0 0,1 0 1,1 1-1,0 0 1,0 0-1,1 0 0,0 0 1,0 0-1,1 0 0,0 1 1,1 14-1,1-20-258,0 0 0,1 0-1,-1 0 1,1 0 0,-1-1 0,1 1-1,0 0 1,1-1 0,-1 0-1,1 0 1,-1 1 0,1-1 0,0-1-1,0 1 1,0 0 0,1-1 0,-1 0-1,1 1 1,-1-1 0,1-1-1,0 1 1,-1 0 0,1-1 0,0 0-1,0 0 1,8 1 0,10 1 254,0 0-1,0-1 1,36-2 0,-50 0-215,10-1-11,0-1-1,0 0 0,0-2 0,0 0 1,0-1-1,-1 0 0,0-2 0,0 0 1,28-16-1,-37 18-28,0 0 0,0 0 0,0-1 0,-1 0-1,0 0 1,-1-1 0,1 0 0,-1 0 0,0-1 0,-1 1 0,0-1 0,0 0 0,-1-1 0,0 1 0,0-1 0,-1 0-1,0 1 1,-1-2 0,0 1 0,2-18 0,-4 22-9,0 0 1,0-1-1,-1 1 0,1 0 1,-1 0-1,0 0 0,-1 0 1,0 0-1,1 0 0,-1 0 1,-1 0-1,1 1 0,-1-1 1,0 1-1,-6-8 0,3 5 1,-1 1 0,1 1 0,-1-1 0,0 1 0,-1 0-1,0 0 1,1 1 0,-16-6 0,3 4-268,1 0 0,-1 1 0,0 1 0,0 1 0,0 0 0,-1 2 0,-32 2 0,12 5-1876,16 4-2298,11-1-4874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5029,'0'0'9961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1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5221,'0'0'11365,"14"-4"-10313,29-6-537,0 1 1,1 3-1,53-2 1,154 6-512,-146 3 113,1042-22 343,-421 39 333,-725-18-791,1154 13 661,-665-17-968,-277 9 361,85-1 74,26-5-1678,-323 1 1413,0 0 0,0 0-1,-1 0 1,1 0-1,0 0 1,-1 0 0,1 0-1,0 0 1,0 0-1,-1 0 1,1 0 0,0 0-1,-1-1 1,1 1 0,0 0-1,-1 0 1,1-1-1,0 1 1,-1-1 0,1 1-1,-1 0 1,1-1-1,-1 1 1,1-1 0,-1 1-1,1-1 1,-1 0 0,1 1-1,-1-1 1,0 1-1,1-1 1,-1 0 0,0 1-1,0-1 1,1-1-1,-1-6-4716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4260,'0'0'14392,"11"0"-13313,476-15 3116,260 14-3832,-325 3-976,-249-11-125,-142 6-4487,-59 3 79,-2 0-3770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5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2894 432 5157,'0'0'5979,"5"-8"-4997,19-27-181,-23 34-786,-1 0 1,1 0-1,-1 0 0,1-1 1,-1 1-1,0 0 0,0 0 1,1-1-1,-1 1 0,0 0 1,0 0-1,0-1 0,0 1 1,-1 0-1,1 0 0,0-1 1,0 1-1,-1 0 0,1 0 1,-1 0-1,1-1 0,-1 1 1,1 0-1,-1 0 0,0 0 1,1 0-1,-1 0 0,0 0 1,0 0-1,0 1 0,0-1 1,0 0-1,0 0 0,0 0 1,-1 0-1,-43-21-223,37 18 163,-274-95-1637,148 56 1682,8 1 50,-1 5 0,-3 6 0,0 5 0,-1 6-1,-144-2 1,135 19 222,-1 7 0,-219 33 0,304-27-200,0 3 1,2 1 0,-1 3 0,2 3-1,1 1 1,0 3 0,2 2 0,1 3-1,-60 44 1,82-50-64,1 1 0,1 2 1,2 0-1,0 1 0,2 2 0,1 0 1,1 1-1,1 1 0,2 0 0,-15 41 0,21-44-1,1-1 0,1 1 0,2 1 0,1 0-1,1-1 1,1 1 0,2 0 0,0 1 0,2-1-1,2 0 1,0 0 0,14 51 0,-11-61-8,1 0 0,1-1 0,0 0 0,1 0-1,1-1 1,1 0 0,1-1 0,0 0 0,0-1 0,2 0 0,16 13 0,-9-11 0,2 0 0,0-2 0,1 0 0,0-2 0,1 0 1,0-2-1,31 9 0,-3-5 3,0-2 0,102 12 0,101-13 20,-53-17 109,-2-9 0,220-45 0,389-121 3481,-737 163-3178,-1-4 0,-1-3 0,-1-2 1,100-55-1,-146 66-395,0 0 1,-1-2-1,-1-1 1,0-1-1,-2-1 1,24-28-1,-31 31-86,-1 0 0,-1-1 0,0-1-1,-1 0 1,-1 0 0,-1 0-1,-1-1 1,-1-1 0,6-29 0,-9 37-27,-1 0 0,-1 0 0,0 0 0,0 0 0,-1 0 0,-1-1 0,0 1 0,-1 0 1,-1 1-1,0-1 0,0 0 0,-1 1 0,-1 0 0,0 0 0,-1 0 0,0 0 0,-1 1 1,0 0-1,0 0 0,-1 1 0,-1 0 0,0 1 0,0-1 0,-1 2 0,-20-15 0,1 4-388,0 1 0,-1 2 0,-1 0 0,0 3 0,-38-12-1,-169-37-4257,196 52 3418,-93-21-5681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3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209 127 3459,'-21'19'1191,"0"0"-1,-26 34 1,33-35-1131,2 0 0,-1 1 0,2 0 0,1 1 0,0 0 0,2 1 0,0 0 0,1 0 0,1 1 0,2-1 0,-4 25 0,3 6 346,3 1-1,1-1 1,3 0-1,2 1 0,12 56 1,-10-79-343,1 0 1,1-1 0,2 0 0,1-1-1,1 0 1,2 0 0,0-2 0,2 1-1,1-2 1,23 27 0,-30-42-7,1 1 0,1-2-1,0 0 1,0 0 0,1-1 0,-1 0 0,2-1-1,-1-1 1,1 0 0,0-1 0,0-1-1,1 0 1,0 0 0,-1-2 0,1 0 0,0 0-1,0-2 1,0 0 0,0 0 0,0-1 0,0-1-1,-1-1 1,1 0 0,0-1 0,-1 0 0,0-2-1,0 1 1,-1-1 0,1-1 0,-1-1 0,-1 0-1,1 0 1,-1-1 0,-1-1 0,20-20 0,-9 2 543,0-1 1,-2-1 0,-1 0-1,-1-2 1,-2 0 0,23-64-1,-13 16 672,27-151-1,-22-10-120,-29 206-1031,-2 0 0,-1 0 0,-1 1 0,-14-66 0,14 92-123,0 0-1,-1 1 0,0-1 1,0 1-1,-1-1 0,1 1 1,-2 0-1,1 1 1,-1-1-1,-5-5 0,7 9-109,1 1 0,-1-1-1,0 1 1,0 0 0,0 0 0,0 1-1,0-1 1,-1 0 0,1 1-1,0 0 1,-1 0 0,1 0 0,-1 0-1,1 1 1,-1-1 0,1 1-1,-1 0 1,1 0 0,-1 0 0,0 0-1,1 1 1,-1-1 0,1 1 0,-5 2-1,-30 17-3062,-2 7-1154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5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59 9257,'-11'-1'3609,"3"1"-3511,1 0 0,-1 0 1,0 1-1,1 0 1,-1 0-1,0 1 1,1 0-1,0 0 1,-1 1-1,1 0 1,0 0-1,0 1 1,1 0-1,-1 0 1,1 0-1,0 1 1,0 0-1,0 0 1,-7 9-1,-14 16 30,1 2 0,1 1 0,2 2 0,1 0 0,2 1-1,1 1 1,2 0 0,2 1 0,2 1 0,1 1 0,2 0-1,1 0 1,3 1 0,1 0 0,2 0 0,1 0 0,3 1-1,7 52 1,-4-73-79,0-1 0,2 0 0,0 0-1,1-1 1,1 0 0,1 0 0,1 0-1,1-1 1,0-1 0,1 0 0,20 22 0,-25-31-20,2 0 0,-1-1 1,1 0-1,0 0 0,0 0 1,1-2-1,0 1 0,0-1 1,0 0-1,0-1 0,1 0 1,0-1-1,0 0 0,0-1 0,0 0 1,0-1-1,1 0 0,-1-1 1,0 0-1,0 0 0,1-2 1,16-3-1,-13 1 154,0-1 0,0-1 0,-1-1 0,1 0-1,-1-1 1,-1 0 0,0-1 0,0 0 0,0-1 0,-2-1-1,1 0 1,-1-1 0,-1 0 0,0 0 0,0-1 0,-2 0 0,11-22-1,-4 6 148,-1-1-1,-1-1 0,-2 0 1,-2-1-1,0 0 0,-2-1 0,4-48 1,-8 33-57,-2 0 0,-2 0-1,-2 0 1,-18-91 0,13 103-253,-2 1 1,-2 0-1,-1 1 0,-2 0 0,-1 1 0,-41-61 0,46 79-100,0 0 0,-19-20 0,27 33 31,0-1 0,0 0 0,0 0 0,0 1 0,0 0 0,-1-1 0,1 1 0,-1 1 1,1-1-1,-1 0 0,0 1 0,0 0 0,0 0 0,0 0 0,0 0 0,0 1 0,-5-1 0,7 1-105,0 1-1,0-1 1,0 1 0,0 0-1,0-1 1,0 1 0,1 0-1,-1 0 1,0 0 0,0 1-1,1-1 1,-1 0 0,0 0-1,1 1 1,-1-1 0,1 1-1,0 0 1,0-1 0,-2 4-1,-18 40-4161,14-26 1117,-11 21-7478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174 163 2883,'8'-11'4831,"-1"1"-4194,43-66 3708,-47 69-3373,1 0-1,-1-1 0,-1 1 1,1-1-1,-1 1 0,1-9 1,-3 15-933,0 1 1,0 0 0,0 0-1,0-1 1,0 1 0,0 0-1,0 0 1,0-1 0,-1 1-1,1 0 1,0 0 0,0 0-1,0-1 1,0 1 0,0 0 0,-1 0-1,1 0 1,0 0 0,0-1-1,0 1 1,-1 0 0,1 0-1,0 0 1,0 0 0,0 0-1,-1 0 1,1 0 0,0 0-1,0 0 1,-1 0 0,1-1-1,0 1 1,0 0 0,-1 0-1,1 0 1,0 0 0,0 1-1,0-1 1,-1 0 0,1 0-1,0 0 1,0 0 0,-1 0-1,1 0 1,0 0 0,0 0-1,0 0 1,-1 1 0,1-1-1,0 0 1,0 0 0,0 0-1,-1 0 1,1 1 0,0-1-1,0 0 1,0 0 0,0 0-1,0 1 1,0-1 0,-1 0-1,-14 12 86,6-2-31,0-1 1,0 1 0,1 1-1,1 0 1,-1 0 0,2 0-1,0 1 1,0 0 0,1 0-1,0 1 1,1-1-1,1 1 1,-2 13 0,2-7-34,2 0 1,0 0-1,1 0 1,1 0 0,1 0-1,0 0 1,2-1-1,8 30 1,-10-43-160,-1-1 1,0 1 0,1 0 0,-2 0-1,1 0 1,-1-1 0,0 8 0,0-12 12,0 1 0,0-1 0,0 1 0,0-1 0,0 1 0,0-1 0,-1 1 0,1-1 1,0 0-1,0 1 0,0-1 0,-1 1 0,1-1 0,0 0 0,-1 1 0,1-1 0,0 1 0,-1-1 1,1 0-1,-1 0 0,1 1 0,0-1 0,-1 0 0,1 0 0,-1 1 0,1-1 0,-1 0 0,0 0 0,-23-8-3011,10-1 1895,1 0-1,0-1 1,-14-15-1,-33-38 2906,60 63-1602,-1-1-1,1 1 1,-1-1-1,1 1 1,-1-1-1,1 0 1,0 1-1,-1-1 1,1 1-1,0-1 1,0 0-1,-1 1 1,1-1-1,0 1 1,0-1-1,0 0 1,0 0 0,0 1-1,0-1 1,0 0-1,0 1 1,0-1-1,0 0 1,0 1-1,0-1 1,0 0-1,0 1 1,1-1-1,-1 1 1,0-1-1,1 0 1,-1 1-1,0-1 1,1 1-1,-1-1 1,1 1-1,-1-1 1,1 1-1,-1-1 1,1 1-1,-1-1 1,1 1-1,-1 0 1,1-1-1,-1 1 1,1 0-1,0-1 1,-1 1-1,1 0 1,0 0-1,-1 0 1,1 0-1,0-1 1,-1 1-1,1 0 1,0 0-1,0 1 1,58-9 105,-41 6 30,5-1-1743,46-14 1,-22-1-3332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7207,'0'0'11691,"-42"49"-10698,27-23-289,1 1-351,6 0-225,3 0-64,5-4 0,3-6-705,12-7-640,8-4-320,-1-5-770,1-1-1120,3-5-1762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13389,'0'0'11888,"0"9"-11151,-1 89 509,-1 10-526,14 123-1,-12-229-564,2 12-2582,-18-39-10483,-2 4 5735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8520,'0'0'8712,"-6"56"-8135,-7-29-353,-3 0-128,-1 1-32,-1-3 192,0-3 225,0-3-33,4-6-223,0-6-161,3-7-1538,3 0-3074,5-9-4196</inkml:trace>
  <inkml:trace contextRef="#ctx0" brushRef="#br0" timeOffset="1">22 77 13549,'0'0'5157,"70"0"-4228,-42 0-545,2 0-384,3 0-2370,0 0-4997,-2 0 2466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12460,'0'0'5701,"-1"57"-5028,8-40-161,-1 1-127,-1 2-33,-5 0-256,0 0 0,-11 2 64,-8 0 0,-4-3 1,0 2-129,0-8-737,8-8-1409,8-5-3171</inkml:trace>
  <inkml:trace contextRef="#ctx0" brushRef="#br0" timeOffset="1">275 73 14958,'0'0'7303,"52"9"-6726,-28-6-481,4-2-96,3-1-897,-1 0-1057,-4 0 352,-9 0-2081,-6 0-2499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1473,'0'0'18258,"83"20"-18130,-44-20-449,5-3-2497,1-5-4261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3395,'0'0'17905,"-25"67"-17520,-1-36-289,-1 2-64,0-3 0,3-3 0,4-5-64,5-6-128,4-10-193,3-4-672,3-2-608,3-11-2083,2-8-1921</inkml:trace>
  <inkml:trace contextRef="#ctx0" brushRef="#br0" timeOffset="1">15 53 6342,'0'0'13389,"56"52"-12973,-38-34-96,6-4-159,5-4-97,0-2-673,-1-8-1857,-2 0-3940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2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8232,'0'0'14942,"1"8"-14157,-8 87 939,7-94-1714,0 0 0,1 0 1,-1 0-1,1 0 0,-1 0 0,1 0 1,-1-1-1,1 1 0,0 0 0,-1 0 0,1-1 1,0 1-1,0 0 0,0-1 0,-1 1 1,1-1-1,0 1 0,0-1 0,0 0 0,0 1 1,0-1-1,0 0 0,0 1 0,0-1 1,0 0-1,0 0 0,0 0 0,0 0 0,0 0 1,0 0-1,0 0 0,0 0 0,1-1 1,40-5 175,-32 1-200,1 1 0,-1-2 0,-1 1 0,11-8 0,-14 8-47,1 0 0,0 1 0,1-1 0,-1 1 0,1 1 0,0 0 0,0 0 0,15-3 0,-22 6 45,-1 0 0,0 1 0,1-1 0,-1 1 1,1-1-1,-1 1 0,0-1 0,0 1 1,1 0-1,-1-1 0,0 1 0,0-1 0,0 1 1,0 0-1,0-1 0,0 1 0,0-1 1,0 1-1,0 0 0,0-1 0,0 1 1,0 0-1,0-1 0,0 1 0,0-1 0,-1 1 1,1-1-1,0 1 0,0 0 0,-1-1 1,1 1-1,0-1 0,-1 1 0,1-1 0,-1 1 1,-11 23-79,7-14 22,-1-1 1,2 1-1,-1 0 1,1 0-1,-2 11 1,2 11-8730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11082,'0'0'11259,"0"11"-11115,-1 22 50,-11 62-1,6-69-81,2 1 0,1 0-1,1 0 1,1-1 0,2 1 0,4 30-1,-3-48-1129,-2-14-883,-7-17-155,-3 5 362,-2 0 0,-20-23 0,21 28 1448,0 0 1,1-2-1,1 1 1,-14-28-1,23 41 324,0 0 0,-1-1-1,1 1 1,0-1 0,0 1-1,0-1 1,0 1 0,0 0 0,0-1-1,0 1 1,0-1 0,0 1 0,0-1-1,0 1 1,0-1 0,0 1 0,0 0-1,0-1 1,0 1 0,1-1 0,-1 1-1,0-1 1,0 1 0,0 0 0,1-1-1,-1 1 1,0 0 0,1-1 0,-1 1-1,0 0 1,1-1 0,-1 1 0,0 0-1,1 0 1,-1-1 0,0 1 0,1 0-1,-1 0 1,1 0 0,-1 0 0,1-1-1,-1 1 1,0 0 0,1 0 0,-1 0-1,1 0 1,-1 0 0,1 0-1,-1 0 1,1 0 0,-1 0 0,1 0-1,-1 1 1,0-1 0,1 0 0,-1 0-1,1 0 1,0 1 0,39 7-673,-25-4 906,50 1-2463,-32-5-1958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15663,'0'0'7046,"-24"65"-6949,24-40-65,0-1-193,0-1-767,3-5-898,7-4-1601,-2-5-2403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3940,'0'0'16122,"-9"11"-15994,7-9-126,-20 28 32,-29 52 0,46-73-31,0 0 0,0 0 0,1 0-1,0 1 1,1 0 0,0 0 0,1 0 0,0 0-1,0 1 1,1-1 0,1 0 0,0 16 0,1-25-70,0 1 1,0 0 0,0-1 0,0 1 0,0-1 0,0 1 0,0-1 0,1 0 0,-1 0 0,1 1 0,-1-1 0,1 0-1,-1 0 1,1 0 0,0 0 0,-1-1 0,1 1 0,0 0 0,0-1 0,-1 1 0,1-1 0,0 0 0,0 1 0,0-1-1,0 0 1,0 0 0,-1 0 0,1 0 0,0-1 0,2 0 0,6 1-730,-1-1 1,1-1-1,-1 1 0,16-6 0,11-10-3672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8808,'0'0'8392,"-20"53"-7046,-1-22-514,-2 3-607,-2-2-97,1-2-32,1-5-64,3-2 0,7-10 0,1-7 0,5-6-641,4-3-1248,0-16-3877</inkml:trace>
  <inkml:trace contextRef="#ctx0" brushRef="#br0" timeOffset="1">16 77 10025,'0'0'11595,"58"44"-11466,-36-39-226,3-3-1696,2-2-2563,-1-3-2659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11723,'0'0'6246,"0"59"-4773,0-37-544,0 3-416,4 0-161,-1 2-128,-3 2-64,0-1-95,-5 3 159,-10 1 64,-6-1 64,-3-2-192,2-5-95,0-6-610,3-13-1665,7-5-3652</inkml:trace>
  <inkml:trace contextRef="#ctx0" brushRef="#br0" timeOffset="1">344 166 10762,'0'0'13101,"49"2"-12973,-17-2-96,1 0-769,-1 0-1249,-2 0-993,-6-2-1857,-7 0-65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97 502 11115,'0'0'15118,"69"-28"-13613,-33 20-672,-1-1-609,0 3-224,-4-2-672,-8 1-1827,-10-3-2658,-9-1-4228</inkml:trace>
  <inkml:trace contextRef="#ctx0" brushRef="#br0" timeOffset="1">1 10 22005,'0'0'6950,"50"8"-7014,-26-8-1761,-2-6-3108,0-6-4580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6086,'0'0'16239,"58"31"-16207,-22-41-833,2 0-1793,-2-3-4068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11018,'0'0'9257,"0"9"-8424,-1 1-663,-1 43 177,2-49-251,0-1 0,0 1 0,0 0 0,1-1 1,-1 1-1,1 0 0,0-1 0,0 1 0,1-1 1,-1 1-1,3 4 0,-2-7-65,-1 0 0,0 0 0,1 0-1,0 0 1,-1 0 0,1 0 0,-1-1 0,1 1 0,0-1 0,-1 1 0,1-1-1,0 1 1,0-1 0,0 0 0,-1 0 0,1 0 0,0 0 0,0 0 0,-1-1-1,1 1 1,0 0 0,0-1 0,-1 1 0,1-1 0,2-1 0,39-21 362,-4-10-491,-27 22 23,0 1 1,0 0 0,24-13 0,-36 23 75,1 0 0,-1 0 0,0 0 1,0 0-1,1 0 0,-1 0 1,0 0-1,0 0 0,1 0 0,-1 0 1,0 0-1,0 0 0,1 0 1,-1 0-1,0 1 0,0-1 0,1 0 1,-1 0-1,0 0 0,0 0 0,1 0 1,-1 1-1,0-1 0,0 0 1,0 0-1,0 0 0,1 1 0,-1-1 1,0 0-1,0 0 0,0 1 0,0-1 1,0 0-1,0 0 0,0 1 1,0-1-1,1 0 0,-1 0 0,0 1 1,0-1-1,0 0 0,0 0 0,0 1 1,0-1-1,-1 0 0,1 1 1,0-1-1,0 0 0,0 0 0,0 1 1,0-1-1,0 0 0,0 0 1,0 1-1,-1-1 0,1 0 0,0 0 1,0 0-1,0 1 0,-1-1 0,-4 16 114,-5 4 52,7-15-162,0-1 0,1 1 1,-1 0-1,1 0 0,0 0 0,1 0 0,-1 0 1,1 0-1,0 0 0,0 1 0,0-1 1,1 11-1,16-17-3641,1-10-2514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3203,'0'0'19090,"-28"56"-18898,12-29 32,-6-1-95,1 1-65,-1-4-32,1-2 0,2-4 0,4-6-64,4-7-513,3-4-672,5 0-705,0-10-2370,3-9-1665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4965,'0'0'17488,"50"27"-16559,-28-17-416,4 1-385,2-2-64,0-1-96,-2 0-1570,-4-2-2818,1-2-5381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8008,'0'0'14894,"0"9"-14131,0-1-656,-1-1-18,1 0 1,1 1-1,-1-1 0,1 0 0,0 1 1,4 8-1,-5-14-70,1 0-1,-1-1 1,1 1-1,0-1 1,0 0 0,0 1-1,0-1 1,0 0-1,0 1 1,0-1 0,0 0-1,1 0 1,-1 0-1,0 0 1,1 0 0,-1 0-1,1-1 1,-1 1-1,1 0 1,-1-1 0,1 1-1,-1-1 1,1 1-1,0-1 1,-1 0 0,1 0-1,0 0 1,-1 0-1,1 0 1,0 0 0,-1 0-1,1 0 1,-1-1-1,1 1 1,0-1 0,-1 1-1,1-1 1,1-1-1,3 0 19,0-1 0,-1 0 0,0-1 0,0 1 0,0-1 0,8-8 0,-10 9-58,1 0 0,-1-1 0,0 1-1,1 1 1,0-1 0,0 1 0,-1-1 0,1 1 0,1 0-1,-1 0 1,0 1 0,0 0 0,1-1 0,4 0 0,-9 27-428,-8 6 566,-1 10-3218,15-41-5301</inkml:trace>
  <inkml:trace contextRef="#ctx0" brushRef="#br0" timeOffset="1">244 65 13677,'0'0'9961,"70"10"-12811,-43-10-2339,2 0-4068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11915,'0'0'14505,"9"-1"-14094,1-1-413,0-1 1,0-1 0,0 0-1,0 0 1,0-1 0,-1-1-1,0 1 1,0-1 0,-1-1-1,1 1 1,10-13 0,0 6-328,-19 13 315,0 0-1,0 0 1,0 0-1,0 0 1,1 0-1,-1 0 1,0 0-1,0 0 1,0 0-1,0 0 1,0 0-1,1 0 1,-1 0-1,0 0 1,0 0-1,0 0 1,0 0-1,1 0 1,-1 0-1,0 0 1,0 0-1,0 0 1,0 0 0,0 0-1,0 1 1,1-1-1,-1 0 1,0 0-1,0 0 1,0 0-1,0 0 1,0 0-1,0 0 1,0 1-1,0-1 1,1 0-1,-1 0 1,0 0-1,0 0 1,0 0-1,0 1 1,0-1-1,0 0 1,0 0-1,0 0 1,0 0-1,0 0 1,0 1-1,0-1 1,0 0 0,0 0-1,0 0 1,0 1-1,-13 33-1350,5-13 1663,-6 36-1052,11-17-2603,3-22-609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2947,'0'0'-96,"63"-35"-353,-40 19-255,0-2 543,-2-2-1376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380 158 352,'1'-10'2104,"1"-6"-2406,0 6 1733,-1-1-1,0 1 1,-1-1 0,0 1-1,-4-20 1,4 28-1187,-1-1-1,1 1 1,-1-1 0,0 1 0,0-1 0,0 1 0,-1 0-1,1-1 1,0 1 0,-1 0 0,0 0 0,1 0 0,-1 0-1,0 0 1,0 1 0,0-1 0,0 1 0,0-1-1,0 1 1,-1 0 0,1-1 0,0 1 0,-1 0 0,1 1-1,-1-1 1,1 0 0,-1 1 0,0-1 0,1 1 0,-1 0-1,-3 0 1,-4 0-133,0 0 0,1 1 0,-1 0 0,0 1 0,1 0 0,0 0 0,-1 1 0,1 0 0,0 1 1,0 0-1,1 0 0,-11 8 0,6-3-82,1 0 0,1 1 0,0 1 0,0-1 1,1 2-1,0 0 0,-10 17 0,7-8-44,1 1 0,0 1 0,2 0 0,1 1 0,1 0 0,1 0 0,1 0 0,1 1 0,-2 32 0,5-37-60,2-1 0,0 1 0,1-1 0,1 1 0,1-1 0,1 1 0,11 34 0,-13-49 90,0 0 0,1 1-1,-1-1 1,1-1 0,0 1 0,1 0-1,-1-1 1,1 1 0,0-1 0,0 0-1,0 0 1,0-1 0,1 1 0,-1-1-1,1 0 1,0 0 0,0-1-1,0 1 1,0-1 0,1 0 0,-1-1-1,1 1 1,-1-1 0,1 0 0,-1 0-1,1-1 1,0 0 0,-1 0 0,1 0-1,0 0 1,9-3 0,-3 0 184,0-1 1,0 0-1,-1 0 0,1-1 1,-1-1-1,0 0 1,-1 0-1,0-1 1,0-1-1,0 1 0,-1-1 1,0-1-1,0 0 1,-1 0-1,11-17 0,-3 3 44,-1-1-1,0 0 0,-2-2 1,-1 1-1,15-47 0,-20 45-334,0 0-1,-2-1 1,-1 1-1,-1-1 1,-1-33-1,-2 60-29,1 0 1,-1 1-1,0-1 0,0 0 1,0 0-1,0 1 0,0-1 1,0 0-1,0 0 0,0 0 1,0 1-1,0-1 0,0 0 0,-1 0 1,1 1-1,0-1 0,0 0 1,-1 0-1,1 1 0,-1-1 1,1 0-1,0 1 0,-1-1 1,1 1-1,-1-1 0,0 1 0,1-1 1,-1 1-1,1-1 0,-1 1 1,0-1-1,1 1 0,-1-1 1,0 1-1,0 0 0,1 0 1,-1-1-1,-1 1 0,-14-1-6444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2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49 5765,'0'0'12482,"-1"-9"-11393,1 7-1040,-1 0 0,1 0 0,-1 0 0,0 0 0,1-1 1,-1 1-1,0 0 0,0 0 0,0 0 0,-1 1 0,1-1 0,0 0 1,-1 0-1,1 1 0,-1-1 0,0 1 0,1-1 0,-1 1 1,-3-2-1,3 2-28,0 1 1,-1 0-1,1-1 1,0 1-1,0 0 1,0 0-1,-1 0 1,1 0-1,0 1 1,0-1-1,0 1 1,-1-1-1,1 1 1,0 0 0,0 0-1,0 0 1,0 0-1,0 0 1,1 0-1,-1 0 1,0 1-1,0-1 1,1 1-1,-1-1 1,1 1-1,-2 2 1,-3 2 103,0 0 0,1 1 1,0-1-1,1 1 0,-1 0 1,2 1-1,-1-1 0,1 1 1,0-1-1,0 1 0,1 0 1,0 0-1,0 0 0,1 0 0,0 1 1,0-1-1,1 0 0,2 14 1,-2-21-105,0 0 0,0 0 0,1 0 0,-1 0 0,1 0 0,-1 0 0,1-1 0,-1 1 0,1 0 0,0 0 0,0 0 0,-1 0 0,1-1 0,0 1 0,0 0 0,0-1 0,0 1 0,-1 0 0,1-1 0,0 1 0,0-1 1,0 0-1,0 1 0,2-1 0,32 1 691,-27-2-574,0-1 0,0 0 0,-1 0 0,1-1 0,-1 0 0,10-5 0,42-40 71,-55 45-192,-1 0 0,0-1-1,0 1 1,-1 0 0,1-1-1,-1 0 1,0 0 0,0 1-1,0-1 1,0-1 0,-1 1 0,1 0-1,-1 0 1,1-9 0,-3 13-32,0 0 0,0 1 1,-1-1-1,1 0 0,0 0 1,0 1-1,0-1 1,-1 0-1,1 1 0,0-1 1,0 1-1,0 0 1,0-1-1,0 1 0,0 0 1,0 0-1,0 0 1,-1 1-1,-3 4 4,-1 0-1,2 1 1,-1 0-1,1 0 1,0 0 0,0 0-1,1 1 1,0-1-1,0 1 1,1 0 0,0 0-1,0 0 1,1 0 0,-1 11-1,2-18-80,1 1-1,-1-1 0,0 0 1,1 0-1,-1 1 1,1-1-1,-1 0 0,1 0 1,-1 0-1,1 0 1,0 0-1,-1 0 0,1 0 1,0 0-1,0 0 1,0 0-1,0 0 1,0 0-1,0 0 0,0-1 1,0 1-1,0 0 1,0-1-1,1 1 0,-1-1 1,0 1-1,0-1 1,1 0-1,-1 0 0,0 1 1,0-1-1,1 0 1,-1 0-1,0 0 1,0 0-1,3-1 0,1 1-816,-1 0 0,1-1 0,0 1-1,-1-1 1,1 0 0,-1-1-1,1 1 1,-1-1 0,8-3 0,10-13-8610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11691,'0'0'7687,"63"44"-6470,-48-18-512,-1 5-481,-7 10-128,-7 9-31,-1 10-1,-19 5 0,-7 7 0,-6 3-128,-8-4-1057,-2-8-2050,0-12-5093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18802,'0'0'10794,"24"4"-13036,-21-9-1794,-3-3-1922,-4-1-8231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 4228,'0'0'8435,"-11"-1"-5771,1 1-2403,-17 0 1031,-46 4 0,63-2-1092,1-1 1,-1 2 0,1-1 0,0 1-1,-1 0 1,1 1 0,1 0 0,-1 1-1,-12 8 1,17-10-77,0 0-1,0 1 1,0 0-1,1-1 1,-1 1 0,1 1-1,0-1 1,0 0-1,1 1 1,-1-1 0,1 1-1,0 0 1,0 0-1,1 0 1,0 0-1,-1 0 1,2 0 0,-1 0-1,0 10 1,2-14-52,-1 1 1,1-1 0,0 1-1,0-1 1,0 1-1,-1-1 1,1 0 0,0 0-1,1 0 1,-1 1-1,0-1 1,0 0 0,0 0-1,1 0 1,-1-1-1,1 1 1,-1 0 0,0 0-1,1-1 1,-1 1-1,1-1 1,-1 1 0,1-1-1,0 0 1,-1 0-1,1 1 1,-1-1-1,1 0 1,0-1 0,2 1-1,54-6 1148,-45 2-1097,0 0 1,0-2 0,-1 1-1,13-9 1,-19 11-191,-2 0 1,1 0 0,0 0-1,-1-1 1,1 0-1,-1 0 1,0 0-1,0 0 1,-1 0-1,1-1 1,-1 0 0,4-7-1,-6-16-5031,-5 13 80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13837,'0'0'7303,"3"55"-5509,9-28-97,7 6-480,1 4-736,4 3-321,0-2-96,1 1-32,2-2 0,-3-2-512,-1 0-257,-4-3-576,-2-5-641,-2-1-1409,-2-8-2403,-3-9-4003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9993,'0'0'15183,"70"5"-14126,-42-2-769,2-2-256,3 2-256,-5-1-865,0 2-1217,-5-4-1666,-3 0-3811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3844,'0'0'18091,"3"12"-17909,-1 4-145,-1-1-1,0 1 1,0 0-1,-2 0 1,0 0 0,-4 20-1,0-15 320,1 0 0,-2 36 0,6-56-335,0-1 0,0 0 0,0 1 0,0-1 0,0 0 0,1 1 0,-1-1 0,0 0 0,0 1 0,0-1 0,0 0 0,0 1 0,0-1 0,1 0 0,-1 0 0,0 1 0,0-1 0,0 0-1,1 0 1,-1 1 0,0-1 0,0 0 0,1 0 0,-1 1 0,0-1 0,0 0 0,1 0 0,-1 0 0,0 0 0,1 0 0,-1 1 0,0-1 0,1 0 0,-1 0 0,0 0 0,1 0 0,-1 0 0,0 0 0,1 0 0,-1 0 0,21-6 571,15-14 123,-2-5-973,-1-1-1,-1-1 1,-1-2 0,45-55-1,-68 66-2292,-10 12-2745,-5 4-1948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6726,'0'0'14862,"20"51"-13805,-4-44-640,4 0-289,4-1-288,2 0-1410,1-5-2273,-1-1-3556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14189,'0'0'1730,"-8"5"357,1-2-1589,4-2-309,0 0 0,-1 1 1,1-1-1,0 1 0,0 0 1,0 0-1,0 0 0,1 0 0,-1 1 1,0-1-1,1 1 0,0 0 1,-1-1-1,1 1 0,0 0 1,-3 6-1,6-8-152,-1-1-1,0 1 1,0-1 0,1 1 0,-1-1-1,0 1 1,1-1 0,-1 1 0,0-1-1,1 1 1,-1-1 0,1 0 0,-1 1 0,1-1-1,-1 0 1,1 1 0,-1-1 0,1 0-1,-1 0 1,1 1 0,-1-1 0,1 0-1,-1 0 1,1 0 0,0 0 0,-1 0-1,1 0 1,-1 0 0,1 0 0,-1 0-1,1 0 1,0 0 0,-1 0 0,1 0-1,0 0 1,26-2 380,-8-2-258,-1-1 0,28-11-1,-34 11-204,1 0 0,0 1 0,0 1 0,1 0 0,-1 0-1,1 1 1,17 0 0,-31 2 42,1 0-1,-1 0 1,1 0 0,0 0 0,-1 1-1,1-1 1,-1 0 0,1 0-1,-1 0 1,1 0 0,0 1-1,-1-1 1,1 0 0,-1 1 0,1-1-1,-1 0 1,1 1 0,-1-1-1,1 1 1,-1-1 0,0 0 0,1 1-1,-1-1 1,0 1 0,1-1-1,-1 1 1,0-1 0,0 1 0,1 0-1,-1-1 1,0 2 0,0 22 334,0 4 448,1-27-745,-1 0 0,0-1-1,1 1 1,-1 0 0,1 0 0,-1-1-1,1 1 1,-1 0 0,1-1 0,-1 1-1,1 0 1,0-1 0,-1 1-1,1-1 1,0 1 0,0-1 0,-1 0-1,1 1 1,0-1 0,0 0 0,0 1-1,-1-1 1,1 0 0,0 0-1,0 0 1,0 0 0,0 0 0,0 0-1,-1 0 1,2 0 0,5-1 8,0 0 0,0 0 0,-1-1 0,1 1 0,-1-2 0,1 1 1,-1-1-1,0 0 0,0 0 0,7-6 0,-7 6-381,-1-1 0,1 1 0,0 0 0,1 0 0,-1 0 0,0 1 0,1 0 0,-1 0 0,1 1-1,8-1 1,-14 4 14,0 0-1,-1 1 0,1-1 0,-1 1 0,0-1 0,1 1 0,-1-1 0,0 1 0,0-1 0,-1 1 1,1-1-1,0 1 0,-2 3 0,2-3-2773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30 7976,'0'0'14178,"-10"-4"-12710,8 3-1259,-42-18 1099,42 18-1272,-1 0-1,1 0 1,-1 0 0,1 1-1,-1-1 1,1 1 0,-1 0-1,1-1 1,-1 1-1,0 0 1,1 1 0,-1-1-1,1 0 1,-1 1 0,0-1-1,1 1 1,0 0 0,-5 2-1,7-3-40,-1 0-1,0 0 1,1 0 0,-1 1-1,1-1 1,0 0-1,-1 1 1,1-1-1,-1 1 1,1-1-1,-1 0 1,1 1-1,0-1 1,-1 1-1,1-1 1,0 1-1,0-1 1,-1 1-1,1-1 1,0 1-1,0-1 1,0 1-1,0 0 1,0-1-1,-1 1 1,1-1-1,0 1 1,0-1-1,0 1 1,1 0-1,-1-1 1,0 1-1,0-1 1,0 1-1,0-1 1,0 1-1,1-1 1,-1 1-1,0-1 1,0 1 0,1-1-1,-1 1 1,1-1-1,-1 1 1,0-1-1,1 1 1,-1-1-1,1 0 1,-1 1-1,1-1 1,-1 0-1,0 0 1,1 1-1,0-1 1,-1 0-1,1 0 1,0 1-1,39 11-540,-29-10 401,-5 0 57,0 0 0,-1 1-1,1-1 1,0 1-1,-1 0 1,0 1 0,1-1-1,7 9 1,-12-11 100,0 0 1,0 0 0,0 0 0,0 1-1,0-1 1,0 0 0,0 1 0,-1-1-1,1 0 1,0 1 0,-1-1-1,0 1 1,1-1 0,-1 1 0,0-1-1,0 1 1,1 0 0,-1-1-1,0 1 1,-1-1 0,1 1 0,0-1-1,0 1 1,-1-1 0,1 1-1,-1-1 1,1 1 0,-1-1 0,0 0-1,1 1 1,-1-1 0,0 0-1,0 1 1,0-1 0,0 0 0,0 0-1,0 0 1,0 0 0,-1 0 0,1 0-1,-2 1 1,-4 4 213,0-1 1,0 0-1,0 0 1,-1-1-1,1 0 1,-1 0-1,0-1 1,0 0-1,-1 0 1,1-1-1,-1 0 1,1 0-1,-12 0 1,19-2-278,1 0 0,0 0 1,0-1-1,-1 1 0,1 0 1,0 0-1,0 0 0,-1 0 0,1-1 1,0 1-1,0 0 0,-1 0 0,1-1 1,0 1-1,0 0 0,0 0 0,0-1 1,-1 1-1,1 0 0,0 0 1,0-1-1,0 1 0,0 0 0,0-1 1,0 1-1,0 0 0,0-1 0,0 1 1,0 0-1,0-1 0,0 1 1,0 0-1,0-1 0,0 1 0,0 0 1,0 0-1,0-1 0,0 1 0,0 0 1,1-1-1,-1 1 0,0 0 0,0 0 1,0-1-1,1 1 0,-1 0 1,0 0-1,0-1 0,0 1 0,1 0 1,-1 0-1,0 0 0,1 0 0,-1-1 1,0 1-1,1 0 0,13-16-3485,6 0-2619,6-1-3822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16912,'0'0'5878,"-7"9"-4522,-23 29-502,30-37-842,-1-1 0,1 1 0,-1-1 1,1 1-1,-1-1 0,1 1 0,-1-1 1,1 1-1,0-1 0,-1 1 0,1 0 0,0-1 1,-1 1-1,1 0 0,0-1 0,0 1 1,0 0-1,-1-1 0,1 1 0,0 0 1,0-1-1,0 1 0,0 0 0,0-1 1,0 1-1,1 0 0,-1-1 0,0 1 0,0 0 1,0-1-1,1 1 0,-1 0 0,0-1 1,1 1-1,-1 0 0,0-1 0,1 1 1,-1-1-1,1 1 0,-1-1 0,1 1 1,-1-1-1,1 1 0,-1-1 0,1 0 1,0 1-1,-1-1 0,1 0 0,-1 1 0,1-1 1,0 0-1,-1 0 0,2 0 0,36 2-5,-34-2 14,143-17-1921,-147 17 1932,1 0 0,0 0 0,-1 0 1,1 1-1,-1-1 0,1 0 0,-1 1 1,1-1-1,-1 0 0,1 1 0,-1-1 0,1 1 1,-1-1-1,1 1 0,-1-1 0,0 1 0,1-1 1,-1 1-1,0-1 0,0 1 0,1-1 1,-1 1-1,0 0 0,0-1 0,1 2 0,8 12 524,-3-12-472,0 0 0,0 0 0,-1 0 0,1-1 0,0 0 0,0 0 0,1-1 0,-1 1 0,0-1 0,0-1 0,7 0 0,72-18-734,-40 7-765,30 5-1206,-74 7 2654,-1 0-1,1 1 1,-1-1-1,1 0 1,-1 0-1,0 1 1,1-1 0,-1 1-1,0-1 1,1 0-1,-1 1 1,0-1 0,0 1-1,1-1 1,-1 0-1,0 1 1,0-1-1,0 1 1,1-1 0,-1 1-1,0-1 1,0 1-1,0-1 1,0 1-1,0-1 1,0 1 0,0 1 27,0-1-1,0 0 1,0 0 0,0 0 0,1 0 0,-1 0 0,0 0 0,1 0 0,-1 0 0,0 0 0,1 0 0,0 0-1,-1 0 1,1-1 0,-1 1 0,1 0 0,0 0 0,0 0 0,-1-1 0,1 1 0,0 0 0,0-1 0,0 1-1,0-1 1,0 1 0,0-1 0,1 1 0,10 0-255,-1 0-1,0-1 1,0-1-1,1 0 1,16-4-1,0 1-3618,1 2-4283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13645,'0'0'6598,"-33"63"-6342,23-36-160,0 3-63,6-2-66,3-2-479,1-6-257,0-3-288,3-8-416,4-5-1282,-2-4-1056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13004,'0'0'6385,"11"-5"-5317,10-1-627,0 0 1,1 1-1,-1 2 1,1 0-1,0 1 1,37 2 0,-35 0-374,0 2 1,0 0-1,31 9 1,-46-9-67,-1 0 1,0 0-1,0 1 1,0 0-1,-1 1 1,1-1-1,-1 2 1,0-1 0,0 1-1,0 0 1,0 0-1,-1 1 1,7 7-1,-11-10-4,0-1 1,-1 1-1,1 0 0,-1-1 0,1 1 0,-1 0 1,0 0-1,0 0 0,0 0 0,-1 0 0,1 0 0,-1 0 1,1 0-1,-1 1 0,0-1 0,0 0 0,0 0 0,-1 0 1,0 5-1,-1-3 29,0 1 0,-1-1 0,1 0 1,-1 1-1,0-1 0,-1 0 0,1-1 1,-1 1-1,-7 7 0,-5 2 299,-1 0 1,0-1 0,-2 0-1,-27 14 1,17-12 108,0-2 1,-31 12-1,50-22-312,0 0 0,-1 0 0,1-1 0,0 0 0,-1-1 0,0 0-1,1-1 1,-1 0 0,1-1 0,-13-2 0,21 3-125,0 0 0,1 0 0,-1-1-1,0 0 1,1 1 0,-1-1 0,0 0 0,1 1-1,-1-1 1,1 0 0,-1 0 0,1 0-1,0-1 1,-1 1 0,1 0 0,0 0 0,0-1-1,0 1 1,0-1 0,0 1 0,0-1 0,0 1-1,1-1 1,-1 1 0,0-1 0,1 0-1,-1 1 1,1-1 0,0 0 0,0 0 0,-1 1-1,1-1 1,0 0 0,1 0 0,-1 1 0,0-1-1,1-2 1,0 1-357,0-1-1,0 1 1,0 0-1,0-1 1,1 1 0,-1 0-1,1 0 1,0 0-1,0 1 1,0-1-1,1 0 1,-1 1 0,1-1-1,-1 1 1,1 0-1,0 0 1,0 0-1,3-2 1,16-5-4942,1 1-2349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3043,'0'0'15818,"-5"9"-14489,-12 39-491,2 0 1,2 1-1,-13 98 0,9-50-1,4-30-298,-7 33-304,4 0 0,-4 140 0,20-239-329,0 0 1,0 0-1,0 0 0,0 1 0,0-1 1,1 0-1,-1 0 0,0 0 0,1 0 1,-1 0-1,0 0 0,1 0 0,-1 0 1,1 0-1,0 0 0,-1 0 0,1 0 1,0 0-1,-1 0 0,1 0 0,0 0 1,1 0-1,-1-1-34,0 0 1,-1 1-1,1-1 0,0 0 1,-1 0-1,1-1 1,0 1-1,-1 0 1,1 0-1,0 0 1,-1 0-1,1-1 0,0 1 1,-1 0-1,1 0 1,0-1-1,-1 1 1,1-1-1,-1 1 0,1 0 1,-1-1-1,1 1 1,-1-1-1,1 0 1,-1 1-1,1-1 1,-1 1-1,0-1 0,1 0 1,-1 1-1,0-1 1,1 1-1,-1-1 1,0 0-1,0 0 0,0 1 1,0-2-1,8-27-4356,-3-10-2990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3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40 15214,'0'0'11195,"-10"-8"-10624,3 3-485,5 3-72,0-1 0,-1 1 0,1 0-1,-1 0 1,0 0 0,0 0 0,0 0 0,0 0 0,0 1 0,0 0 0,0 0 0,0 0 0,0 0 0,-1 0 0,1 0 0,0 1-1,-1-1 1,1 1 0,-1 0 0,1 0 0,0 1 0,-5 0 0,-4 4 16,1 0-1,0 0 1,0 1 0,1 1-1,0 0 1,0 0 0,1 1-1,-13 13 1,18-17 10,-1 1 0,1-1 0,0 2 0,1-1 0,-1 0 0,1 1 0,0-1 0,0 1 0,1 0 0,-1 0 0,1 0 0,1 0 0,-1 0 0,1 0 0,0 1 0,1-1 0,-1 12 1,2-17-28,-1 1 0,1 0 1,0-1-1,-1 1 1,1-1-1,0 1 1,0-1-1,0 1 1,0-1-1,0 0 0,0 0 1,0 1-1,1-1 1,-1 0-1,0 0 1,1 0-1,-1 0 0,1 0 1,-1 0-1,1-1 1,-1 1-1,1 0 1,0-1-1,-1 0 1,1 1-1,0-1 0,-1 0 1,3 1-1,58 1 200,-47-2-159,15 0-572,1-2-1,31-6 1,18-13-4856,-38 6-327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6246,'0'0'15406,"-2"8"-15107,-15 49-77,10-37-158,1-1 0,0 1-1,2 1 1,0-1-1,2 0 1,-1 29 0,3-46-87,0-1 0,0 1 1,1-1-1,-1 1 1,1-1-1,0 1 0,0-1 1,0 1-1,0-1 0,0 0 1,1 1-1,-1-1 1,1 0-1,-1 0 0,1 0 1,0 0-1,0 0 0,-1-1 1,1 1-1,1 0 0,-1-1 1,2 2-1,1-1-611,1 0-1,-1 0 1,0 0-1,0 0 1,1-1-1,-1 0 1,1 0 0,-1 0-1,9-1 1,15 0-5895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9929,'0'0'7399,"-35"49"-6149,35-36 31,0 0-96,10-3-416,10-3-353,4-5-224,3 0-128,2-2-32,-2 0-544,-2-3-1186,-4-5-1409,-1-3-2338,-5-2-833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1089,'0'0'17136,"-37"67"-15374,25-46-193,0 3-383,3 1-354,3-1-287,-2 3-321,4-2-128,1-1-64,1-6-32,2-1-929,0-8-864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15375,'0'0'6651,"7"8"-5396,0 1-1080,0 1 0,0 0 1,-1 0-1,-1 0 0,0 1 1,0 0-1,-1 0 0,0 0 1,-1 0-1,0 1 0,-1 0 1,1 15-1,-3-16-189,0-1 0,-1 1 0,0 0 1,-1-1-1,0 1 0,0-1 0,-1 1 0,-1-1 0,0 0 0,0 0 0,-1-1 0,0 1 0,-1-1 1,-6 9-1,7-13-522,0 1-1,0-1 1,0 0 0,-1 0 0,0-1 0,0 1-1,0-2 1,-7 5 0,-3-3-5897,6-5-6603</inkml:trace>
  <inkml:trace contextRef="#ctx0" brushRef="#br0" timeOffset="1">522 126 16784,'0'0'8328,"59"5"-7079,-24-1-512,7-3-545,0 3-128,1-1-801,-6-3-1633,-8 1-2050,-11-1-3396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6438,'0'0'11531,"75"5"-10314,-29-5-480,0-2-545,-1-3-288,-3 2-2146,-7-1-6022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25 3844,'23'-8'7895,"-22"8"-7643,0 0 0,-1-1 0,1 1 0,-1 0 0,1 0 0,0 0-1,-1 0 1,1-1 0,-1 1 0,1 0 0,-1 0 0,1-1 0,-1 1 0,1 0-1,-1-1 1,1 1 0,-1-1 0,1 1 0,-1-1 0,1 1 0,-1-1-1,0 1 1,1-1 0,-1 1 0,0-1 0,0 1 0,1-1 0,-1 1 0,0-1-1,0 0 1,0 1 0,1-2 0,-7 1-101,0 0-1,0 0 1,1 1 0,-1 0-1,0 0 1,0 1-1,-8 1 1,13-2-118,-7 2-16,1-1 0,-1 2 0,0-1-1,1 1 1,-1 1 0,1-1-1,0 1 1,-12 9 0,16-11 35,-1 0 1,1 1-1,0-1 1,0 1-1,0 0 1,0 0-1,0 0 1,1 1-1,-1-1 1,1 1-1,0-1 1,0 1-1,0 0 1,1-1-1,-1 1 1,1 0-1,0 0 1,-1 7-1,2-9-35,0 0 1,1-1-1,0 1 0,-1-1 0,1 1 1,0-1-1,-1 1 0,1-1 0,0 0 0,0 1 1,0-1-1,1 0 0,-1 0 0,0 0 1,0 0-1,1 0 0,-1 0 0,0 0 0,1 0 1,-1 0-1,1 0 0,-1-1 0,1 1 1,-1-1-1,1 1 0,0-1 0,-1 0 0,1 0 1,-1 1-1,3-1 0,58 3-157,-54-3 13,77-4-4709,-44-7-1693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6342,'0'0'13768,"-9"6"-12770,3-2-926,0 1 0,0 0 0,1 0 0,-1 0 0,1 1 0,0 0 0,1 0 0,-1 0-1,1 0 1,0 1 0,1-1 0,-1 1 0,2 0 0,-1 1 0,1-1 0,0 0 0,0 0 0,1 1 0,0 0 0,-1 10 0,2-14-86,0-1 0,0 0 0,1 1 0,-1-1 1,1 0-1,-1 1 0,1-1 0,0 0 0,0 0 0,1 0 1,-1 0-1,1 0 0,-1 0 0,1 0 0,0 0 0,0 0 0,0-1 1,0 1-1,1-1 0,-1 0 0,1 1 0,4 2 0,30 8-3058,8-10-5074,-15-6-2936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6566,'0'0'11851,"-17"48"-10601,17-34-322,10-3-479,5-1-257,3-3-32,3-4-96,0-3-608,-2 0-673,2-8-1186,-4-6-2209,-4-2-961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5637,'0'0'8649,"-30"48"-6023,20-29-992,0-1-97,5 0-256,2-3-608,3-4-449,3-7-64,12-3-64,0-1-544,1 0-1282,-1-2-1825,-8-11-2851</inkml:trace>
  <inkml:trace contextRef="#ctx0" brushRef="#br0" timeOffset="1">94 147 10730,'0'0'6054,"-49"40"-3908,35-27-545,2 0-351,2-2-418,5-1-319,2-2-289,3-1-160,0-5 0,6 0-833,3-2-1697,-1 0-3524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12748,'0'0'2082,"12"-5"-91,52-14 119,1 3-1,131-16 1,-108 19-1931,-34 5-64,585-70-2382,-623 77 2209,-6-1 97,0 2 0,1-1 0,-1 2 0,0-1 0,12 3 0,-19-2 5,-1 0 0,1-1 1,-1 1-1,0 0 0,0 0 1,1 0-1,-1 1 0,0-1 1,0 1-1,0-1 0,0 1 1,-1-1-1,1 1 0,0 0 1,-1 0-1,1 0 0,-1 0 1,1 0-1,-1 0 0,0 1 0,0-1 1,0 0-1,0 0 0,-1 1 1,1-1-1,0 4 0,3 23 262,-1 0 1,-2 1-1,0-1 0,-6 40 0,-24 122 528,8-69-407,8 0-473,5 0-1,6 0 0,18 166 0,-14-271-454,2 28-804,-9-22-3097,-8-14-1924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7175,'0'0'12737,"-2"18"-10836,-2-11-1623,0 0 0,-1-1 0,0 1 0,0-1 0,0 0 0,0-1 0,-8 6 0,-8 11 279,-6 5-33,19-18-456,-1-1 0,1 1-1,0 0 1,1 1 0,0-1 0,-9 18-1,60-77-10567,-31 30 4248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15182,'0'0'8707,"1"13"-8477,-1 15-43,-2 0 1,0-1-1,-2 1 1,-1 0-1,-1-1 1,-2 0-1,-17 43 1,21-63-515,-22 38 1103,8-28-2333,-5-10-4136,11-7-1434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3523,'0'0'12150,"9"7"-9902,2-1-1903,-1 0-1,1-1 1,0-1 0,0 1 0,0-2 0,1 0-1,0 0 1,-1-1 0,1 0 0,0-1-1,13 0 1,711-12 632,-716 10-1049,-12 0 32,1 1 0,-1-1 0,0 0 0,16-4 0,-23 4-120,-35 1-11179,20 0 3662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12908,'0'0'10138,"3"9"-8969,1 2-915,-1 0-32,1-1 0,0 0 0,1 0-1,7 13 1,-10-20-200,1 0 1,-1 0-1,0 0 0,1 0 1,-1-1-1,1 1 0,0-1 1,0 0-1,0 1 0,0-1 1,0-1-1,1 1 0,-1 0 1,0-1-1,1 0 0,-1 0 1,1 0-1,0 0 0,4 0 1,4 0-405,-1-1 0,1 0 0,0-1 0,0 0 0,0-1 0,-1 0 0,1-1 0,-1 0 0,18-8 0,-17 6-1573,0-1-1,-1-1 1,0 0 0,-1 0 0,12-11 0,-3-1-3779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1441,'0'-1'6214,"-12"1"-3171,-9 9 641,-4 14-545,-5 3-801,2 2-769,-1 6-159,4-3-1,8 0-352,6-3-673,8-2-320,3-7-32,3-6-1505,10-7-2467,2-6-6790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4516,'0'0'15343,"67"0"-13582,-32 4-800,8 4 64,5-3-320,8 1-545,2 0-64,3-3-768,-7-3-2179,-8 0-3843,-14-2-5990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13773,'0'0'4805,"76"22"-3716,-25-22-513,11 0-448,0 0-1217,-1-5-5509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6182,'0'0'18577,"-4"5"-18427,4-5-140,-23 27 112,22-27-117,1 1 0,-1-1 1,0 1-1,1-1 1,-1 1-1,1-1 0,-1 1 1,1-1-1,0 1 0,-1 0 1,1-1-1,0 1 0,-1 0 1,1-1-1,0 1 1,0 0-1,0 0 0,-1-1 1,1 1-1,0 0 0,0 0 1,0-1-1,0 1 1,0 0-1,0 0 0,0-1 1,1 1-1,-1 0 0,0-1 1,0 1-1,1 0 1,-1-1-1,0 1 0,1 0 1,-1-1-1,0 1 0,1 0 1,-1-1-1,1 1 1,-1-1-1,1 1 0,0-1 1,-1 1-1,1-1 0,-1 0 1,1 1-1,0-1 1,-1 1-1,2-1 0,61 5 85,13 0-1031,-73-4 871,1 0 1,-1-1-1,1 1 1,-1 0-1,0 1 1,0-1-1,0 1 0,1-1 1,-1 1-1,-1 0 1,1 0-1,0 0 1,0 1-1,-1-1 0,1 1 1,3 5-1,-5-6 66,0 0-1,0 0 1,0 1 0,-1-1-1,1 0 1,-1 1-1,1-1 1,-1 0-1,0 1 1,0-1-1,0 1 1,0-1-1,0 0 1,-1 1 0,1-1-1,-1 0 1,1 1-1,-1-1 1,0 0-1,0 0 1,0 0-1,0 0 1,0 1-1,-1-2 1,1 1 0,-1 0-1,1 0 1,-1 0-1,0-1 1,1 1-1,-1-1 1,-3 3-1,-8 6 388,0 0 0,-1-1 0,-21 10-1,25-14-191,2 0 124,-1 0 1,-1-1-1,1 0 0,0-1 0,-16 3 0,24-5-346,-1-1 0,0 1 1,0-1-1,0 0 0,0 0 0,1 0 0,-1 0 0,0 0 0,0 0 0,0 0 0,0-1 0,1 1 0,-1-1 0,0 1 1,0-1-1,1 0 0,-1 1 0,1-1 0,-1 0 0,0 0 0,1 0 0,0-1 0,-1 1 0,1 0 0,0 0 1,-1-1-1,1 1 0,0-1 0,0 1 0,0-1 0,0 0 0,0 1 0,1-1 0,-1 0 0,0 1 0,0-4 1,-7-55-9681,8 23-1371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4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7207,'0'0'14189,"60"-3"-13100,-35 3-544,6 0-289,1 0-192,6 0-608,3 0-1923,-3 0-3747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4676,'0'0'14222,"5"55"-12525,-5-34-607,0 2-706,0 0-256,0 3-96,-3-3-64,0-1-609,1-5-384,1-7-640,1-5-1666</inkml:trace>
  <inkml:trace contextRef="#ctx0" brushRef="#br0" timeOffset="1">1 132 16303,'0'0'7303,"71"-1"-6822,-34-3-417,4-1-160,-3 0-1730,-2 0-1601,-3-2-3492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9353,'0'0'8296,"48"-33"-5926,2 21-288,19 2-160,21 1-481,11 2-544,16 3-641,5 4-256,2 0-96,-5 8-705,-7 2-864,-10 1-1474,-19-4-1826,-18-6-4164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 2050,'0'0'12737,"-8"-1"-10719,3-1-1821,1 1 0,-1 0 0,0 0 0,0 0 0,1 1 0,-1 0 0,0 0 0,0 0 0,0 0 0,0 1 0,1 0 0,-1 0 0,0 0 0,1 1 0,-1-1 0,0 1 0,1 0 0,0 0 0,0 1 0,-8 4 0,8-3-19,0 0-1,-1-1 0,1 2 1,1-1-1,-1 0 0,0 1 1,1-1-1,0 1 0,0 0 0,1 0 1,-1 1-1,1-1 0,0 0 1,1 1-1,-1-1 0,1 1 0,0 0 1,0 5-1,1-9-145,1-1-1,-1 0 1,1 1 0,-1-1-1,1 0 1,0 1-1,0-1 1,-1 0 0,1 0-1,0 0 1,0 1 0,0-1-1,0 0 1,1 0-1,-1-1 1,0 1 0,0 0-1,0 0 1,1-1 0,-1 1-1,1 0 1,-1-1-1,0 1 1,1-1 0,-1 0-1,1 0 1,-1 1 0,1-1-1,-1 0 1,1 0-1,2-1 1,51-1 579,-48 0-583,-1 0 1,1-1-1,-1 0 1,0 0-1,1 0 1,-1-1-1,-1 0 1,1 0 0,-1-1-1,9-8 1,-10 10-18,-1-1 0,1 0 0,-1 0 0,1 0 0,-1 0 0,-1-1 0,1 1 1,-1-1-1,1 0 0,-1 0 0,-1 1 0,1-2 0,-1 1 0,2-10 0,-3 15-22,-1 0-1,1-1 1,0 1-1,-1 0 1,1 0-1,-1-1 1,1 1-1,0 0 1,-1 0-1,1 0 1,-1 0-1,1-1 1,-1 1-1,1 0 1,0 0-1,-1 0 1,1 0-1,-1 0 1,1 0-1,-1 0 1,1 0-1,-1 0 1,1 0-1,0 1 1,-1-1-1,1 0 1,-1 0-1,1 0 1,-1 0 0,1 1-1,0-1 1,-1 0-1,1 0 1,0 1-1,-1-1 1,1 0-1,0 1 1,-1-1-1,1 0 1,0 1-1,0-1 1,-1 1-1,-17 13-188,14-10-60,1 0-1,-1 1 0,1-1 0,0 1 0,1 0 1,-4 9-1,-1 18-5873,7-18-577</inkml:trace>
  <inkml:trace contextRef="#ctx0" brushRef="#br0" timeOffset="1">274 136 8936,'0'0'10346,"-35"67"-9065,28-48-127,2 1-386,5-2-479,0-6-225,0-5-1250,5-7-2017,6 0-5573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17424,'0'0'8953,"9"-5"-8334,12-6-637,1 1 0,-1 2 0,2 0 0,-1 1 0,1 1 0,0 1 0,24-2 0,-46 7-3,0 1 0,-1-1 0,1 1 0,0-1 0,-1 1 0,1 0 0,-1-1-1,1 1 1,-1 0 0,1 0 0,-1-1 0,0 1 0,1 0 0,-1 0 0,0 0 0,1-1 0,-1 1 0,0 0 0,0 0 0,0 0-1,0 0 1,0 0 0,0-1 0,0 1 0,0 0 0,0 0 0,0 0 0,-1 0 0,1 0 0,-1 1 0,-6 29 23,-28 38 253,28-58-148,0 1 0,1 0 0,0 0 0,1 1 0,0 0 0,-4 16-1,9-26-89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15599,'0'0'7847,"48"0"-6502,-20 0-768,4 0-513,0 0-352,1-3-2082,-5-7-2627,-2 1-4388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23 14798,'0'0'9155,"-2"5"-8877,1-3-280,1-1 0,-1 0 0,1 1 0,0-1 0,-1 1 0,1-1 0,0 0 0,0 1 0,0-1 0,0 1 0,0-1 0,0 1 0,0-1 0,0 0 0,1 1 0,-1-1 0,1 1 0,-1-1 0,1 0 0,-1 1 0,1-1 0,0 0 0,1 2 0,1 0-397,0-1-1,1 1 0,-1-1 0,1 0 0,-1 0 0,1 0 0,0 0 0,0-1 0,5 2 0,-6-2-289,2 1 358,0-1-1,-1 1 0,1 0 0,-1 0 0,0 0 0,8 6 0,-11-8 406,-1 1 0,1-1 1,-1 1-1,0-1 0,1 0 0,-1 1 0,0-1 1,1 1-1,-1-1 0,0 1 0,0 0 1,0-1-1,1 1 0,-1-1 0,0 1 0,0-1 1,0 1-1,0-1 0,0 1 0,0 0 1,0-1-1,0 1 0,0-1 0,-1 2 0,-16 17 2503,8-13-2242,1 0-1,-1-1 1,-1 1-1,1-2 0,-1 0 1,1 0-1,-1 0 0,-1-2 1,1 1-1,-17 1 1,27-4-543,-1 0 0,0-1 0,0 1 0,1 0 0,-1-1 0,0 1 0,1-1 0,-1 1 0,1-1 0,-1 1 0,0-1 0,1 1 0,-1-1 0,1 0 0,0 1 0,-1-1 1,1 0-1,-1 1 0,1-1 0,0 0 0,0 0 0,-1 1 0,1-1 0,0 0 0,0 0 0,0 1 0,0-1 0,0 0 0,0 0 0,0 0 0,0 1 0,0-1 0,0 0 1,1 0-1,-1 0 0,0-4-1937,0-16-9599</inkml:trace>
  <inkml:trace contextRef="#ctx0" brushRef="#br0" timeOffset="1">63 23 17232</inkml:trace>
  <inkml:trace contextRef="#ctx0" brushRef="#br0" timeOffset="2">63 23 17232,'-33'-18'1954,"48"18"224,3 0-800,2-1-289,5-2-769,0 3-288,-2 0-609,-2 0-1889,0 0-3620,-1 0-8968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12236,'0'0'12203,"-12"54"-10986,25-45-608,4-4-289,6-1-192,-1-4-224,4 0-1217,-2 0-1698,-3-9-2242,0-1-3940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12043,'0'0'6278,"-55"42"-3779,31-22-417,1 2-321,2 2-544,4-1-544,4-1-449,6 0-192,2-7-224,5-2-1954,0-8-2626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12684,'0'0'2861,"11"0"-651,258 0 4766,8-1-5280,288 1-1928,-397-4 309,-1-8-1,0-6 0,218-54 0,-363 66 682,-2 1 331,-18 4-604,-7 3-143,-15 7-1591,16-7-262,1 0 1,-1 0-1,0-1 0,0 0 0,0 1 1,0-1-1,-1-1 0,1 1 0,-5 0 0,-13-1-9192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8808,'0'0'17393,"53"18"-17009,-35-5-192,3-3-64,5-2-31,5-3-226,8-5-896,-4 0-1889,1-10-2788,-3-4-6053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10346,'0'0'7783,"-64"75"-5829,42-45-192,4-2-417,3-1-608,7-4-609,6-4-96,2-8-1634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14574,'0'0'6982,"81"50"-6053,-37-44-416,6-2-385,0-3-737,0-1-1633,-8 0-1441,-9-10-2531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3267,'-2'0'192,"-1"0"-160,1 0 2819,-4 4-2403,1 3-255,1-1-33,-2 1-128,1 3 0,1 0-32,-2-2 64,1 0 96,0 2 32,2-2-128,-2-1-64,0-1-800,0-1-3493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5093,'0'0'10346,"48"4"-7912,-1-4-1377,12 0-737,9-6-288,4-8-3683,-3-1-8681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10730,'0'0'12465,"8"8"-12417,0-1-117,-1-1 0,1-1-1,0 1 1,1-1-1,-1 0 1,1-1 0,0 0-1,17 5 1,-21-7-36,0 0 1,0 0-1,0 0 1,0 1-1,0 0 0,0 0 1,-1 0-1,1 1 1,-1 0-1,0 0 1,0 0-1,4 6 1,-7-9 127,0 1 0,1 0 0,-1 0 0,0 0 0,0 0 0,-1 0 0,1 0 1,0 0-1,-1 0 0,1 0 0,-1 0 0,0 0 0,0 0 0,1 0 0,-1 0 1,-1 1-1,1-1 0,0 0 0,0 0 0,-1 0 0,1 0 0,-1 0 0,0 0 1,0 0-1,0 0 0,0 0 0,0 0 0,0-1 0,0 1 0,0 0 0,-1 0 1,1-1-1,-1 1 0,-3 2 0,-3 1 213,0 1 0,-1-1 0,0-1-1,-1 0 1,1 0 0,0-1 0,-1 0 0,0 0 0,0-1 0,0 0 0,0-1 0,0 0-1,0-1 1,0 0 0,-19-3 0,26 3-309,0-1-1,0 0 1,1 1-1,-1-1 1,0 0-1,1-1 1,-1 1-1,1 0 1,-1-1-1,1 1 1,0-1 0,0 0-1,-1 0 1,1 0-1,1 0 1,-1 0-1,0 0 1,0 0-1,1-1 1,-1 1-1,-1-4 1,-10-38-9852,9 19-2487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6822,'0'0'10474,"53"-23"-8392,-25 13-704,8 6-417,4-1-225,4 2-576,-2 3-128,-1 0-864,-5 0-1539,-7 0-2882,-7 0-6117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4869,'0'0'12523,"65"15"-11081,-14-15 159,17-6-416,12-5-608,7-2-449,-1 2-224,-10 1-1954,-12-1-4196,-21 3-1793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3972,'0'0'19570,"36"59"-19410,-22-51-31,5-3-1,4-5-385,5 0-671,-3-2-1058,1-9-1217,-3-3-2146,-3 1 1121</inkml:trace>
  <inkml:trace contextRef="#ctx0" brushRef="#br0" timeOffset="1">236 8 7719,'0'0'9962,"-42"64"-8072,24-38-481,0 1 64,0 0-192,2 0-384,4-2-544,7-5-225,4-3-64,1-7-1345,12-10-11051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10570,'0'0'9961,"0"55"-8968,-6-23-288,1 2-385,3 1-192,2-4-31,0-1-65,0-6-385,0-2-608,0-8-960,0-5-1731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12172,'0'0'8584,"70"0"-8424,-32-5-513,8 2-1312,3-2-673,3-3-1826,2 2-1281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19 14542,'0'0'1516,"-11"-4"-21,3 1-1375,1 1 0,0-1 0,0 1 1,-1 1-1,1 0 0,-1 0 0,0 0 1,1 1-1,-1 0 0,0 0 0,1 1 0,-1 0 1,1 0-1,-1 1 0,1 0 0,0 0 1,0 1-1,-1 0 0,2 0 0,-12 7 1,11-4 36,-1 0 0,2 0 1,-1 1-1,1-1 0,-1 2 0,2-1 1,-1 1-1,1-1 0,-8 18 1,12-23-129,0 0 1,0 1-1,0-1 1,1 0 0,-1 1-1,1-1 1,-1 1-1,1-1 1,0 1 0,0-1-1,0 0 1,0 1-1,0-1 1,0 1 0,1-1-1,0 1 1,-1-1-1,1 0 1,0 1 0,0-1-1,0 0 1,0 0 0,0 1-1,1-1 1,-1 0-1,1 0 1,-1-1 0,1 1-1,0 0 1,0 0-1,0-1 1,-1 1 0,2-1-1,-1 0 1,0 1-1,0-1 1,0 0 0,1 0-1,-1-1 1,5 2-1,1 1 49,1-1-1,-1 0 0,1 0 0,0-1 1,-1 0-1,1-1 0,0 0 1,-1 0-1,1 0 0,0-2 1,-1 1-1,1-1 0,0 0 0,-1-1 1,0 1-1,10-6 0,-12 5 5,-1 0-1,0 0 1,0-1-1,0 0 1,-1 0 0,1 0-1,-1 0 1,0 0-1,0-1 1,0 0-1,-1 0 1,1 0-1,-1 0 1,0-1-1,-1 1 1,0-1 0,0 0-1,0 1 1,0-1-1,-1 0 1,0 0-1,0 0 1,0 0-1,-1-6 1,0 11-114,0 0 1,1 0-1,-1-1 1,0 1-1,0 0 1,0 0-1,0 0 1,0 0-1,0 0 1,0 0-1,0 0 1,-1 0-1,1 0 1,0 0-1,-1 0 1,1 0-1,-1 0 1,1 0-1,-1 1 1,1-1-1,-1 0 1,1 0-1,-1 0 1,0 1-1,1-1 0,-1 0 1,0 0-1,0 1 1,0-1-1,0 1 1,0-1-1,1 1 1,-1-1-1,0 1 1,0 0-1,0-1 1,0 1-1,0 0 1,0 0-1,0-1 1,0 1-1,0 0 1,0 0-1,-1 0 1,1 1-1,-1-1 1,0 1-291,0-1 0,0 1 0,0 0 0,0 0 0,0 1 0,0-1 0,0 0 0,0 1 0,0-1 0,1 1 0,-1-1 0,1 1 0,-1 0 0,1 0 0,0-1 0,-1 1 0,1 0 0,0 0 0,0 1 0,-1 2 0,-1 13-5582,3 0-3411</inkml:trace>
  <inkml:trace contextRef="#ctx0" brushRef="#br0" timeOffset="1">323 163 5926,'0'0'8039,"-4"53"-4996,-5-26-1409,-1 1-193,0 0-480,5-1-481,3-5-319,2-4-65,0-8-897,0-5-1441,4-5-2819,5-1-6502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16335,'0'0'9935,"12"-3"-9668,40-8-891,0 2-1,66-2 0,-133 40 337,-36 45 358,-72 114 1873,121-185-2002,0 1 0,1 0 0,-1 0 1,0-1-1,1 1 0,0 0 1,0 0-1,0 1 0,1-1 0,-1 6 1,3-24-10037,-1-6 310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12684,'0'0'4740,"53"2"-3138,-23-2-417,4-1-768,1-7-321,-1-4-1025,-3-3-2242,-4-1-4196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65 3908,'0'0'10495,"3"-8"-8386,1-4-1352,5-10-56,-7-1 3708,-2 38-3833,-31 383 1825,2-88-820,-10 50-757,-1 39 152,37-42-929,-6 168 311,4 303 153,6-713-435,1 31-855,-10-154-3059,-5-20-2205,-4-15-5947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 8904,'0'0'3988,"2"-8"-651,6-26-551,-3 23 1438,-2 20-3187,-1 19-965,-22 241 943,2-60-519,16-186-292,1-14-192,0 0 1,0 0 0,1 1-1,0-1 1,1 0-1,0 0 1,4 18-1,-4-27-266,-1-1-1,1 1 0,0 0 0,-1-1 0,1 1 0,-1-1 0,1 1 0,-1-1 0,1 1 1,-1-1-1,1 0 0,-1 1 0,1-1 0,-1 0 0,0 1 0,1-1 0,-1 0 0,0 1 1,0-1-1,1 0 0,-1 1 0,0-1 0,0 0 0,0 0 0,0 1 0,0-2 1,8-27-5143,0-5-2146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5:5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60 14830,'0'0'2183,"-8"5"513,5-3-2392,-35 20 2098,36-21-2230,0 0 0,0 0 1,0 1-1,0-1 0,0 1 0,0-1 1,1 1-1,-1 0 0,1 0 1,-1 0-1,1 0 0,0 0 1,0 0-1,0 0 0,0 0 0,0 0 1,0 0-1,0 3 0,3-3-176,0 0-1,0 0 1,1-1-1,-1 1 1,0-1-1,1 0 1,-1 1-1,1-1 1,0 0-1,-1 0 1,1-1-1,0 1 1,0 0-1,-1-1 1,5 0-1,5 3-638,-6-1 390,0 1-1,0 0 1,1 0 0,-2 0-1,1 1 1,0 0-1,-1 0 1,0 0 0,8 9-1,-12-12 277,1 0-1,-1 0 0,0 1 1,0-1-1,0 1 1,0-1-1,0 1 0,0-1 1,0 1-1,0 0 0,-1-1 1,1 1-1,-1 0 1,1 0-1,-1-1 0,0 1 1,1 0-1,-1 0 0,0 0 1,0-1-1,0 1 0,-1 0 1,1 0-1,0 0 1,-1-1-1,1 1 0,-1 0 1,1 0-1,-1-1 0,0 1 1,0 0-1,0-1 1,0 1-1,0-1 0,0 0 1,0 1-1,-1-1 0,1 0 1,-2 2-1,-5 4 130,-1-1 0,1 0 0,-1-1 0,0 0 0,0 0 0,-1-1 0,0 0 0,1 0 0,-1-1 0,-1-1 0,1 1 0,0-2 0,0 1 0,-20-1 0,29-1-246,0 0 0,0 0 1,0-1-1,0 1 1,0 0-1,0 0 0,0 0 1,0-1-1,0 1 1,0 0-1,0-1 0,0 1 1,1-1-1,-1 1 1,0-1-1,0 0 0,0 1 1,1-1-1,-1 0 1,0 1-1,1-1 0,-1 0 1,0 0-1,1 0 1,-1 0-1,0-1 1,-3-27-6135,3 0-4161</inkml:trace>
  <inkml:trace contextRef="#ctx0" brushRef="#br0" timeOffset="1">102 35 14125,'0'0'3267,"49"-4"-992,-17 3-97,4-2-1153,2 2 160,-3-1-897,1-1-256,4 0-1762,6-3-2818,4-6-8232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0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3812,'0'0'9812,"14"1"-7805,200 4 1552,129-25-3048,-123 5-508,-75 10-339,122-10-1874,-231 10-657,-6-4-1719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5765,'0'0'11211,"64"30"-9994,-25-30-352,8 0-160,8-5-257,6-6-160,5 0-192,-4 0-63,-4 2-418,-8 4-1248,-9-2-1987,-10-3-2562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74 6854,'-8'-7'3166,"-4"-2"-2782,-1 1 0,0 0 0,0 0 0,0 2 0,-26-10 0,32 13-324,-1 1 1,0 0 0,1 1 0,-1-1 0,0 1 0,0 1 0,0 0 0,0 0 0,0 0 0,1 1-1,-1 0 1,0 1 0,0 0 0,1 0 0,-9 4 0,1 2 19,1 0 0,0 2 0,0 0 0,1 0 1,0 1-1,1 1 0,0 0 0,1 1 0,-16 23 0,4-2 256,2 1 1,-32 70-1,37-67-224,1 0 1,2 0-1,2 1 1,2 1-1,1-1 1,2 2-1,2-1 1,2 0 0,1 1-1,2 0 1,8 43-1,-6-68-127,1 0 1,1 0-1,0 0 0,1-1 0,1 1 1,1-2-1,0 1 0,13 18 0,-15-26-1,0 1 1,0-1-1,0 0 0,1-1 1,0 1-1,1-1 0,-1-1 1,1 1-1,0-1 0,1-1 0,-1 1 1,1-2-1,0 1 0,0-1 1,18 4-1,-11-6 164,0 0 0,0-1 0,1 0 0,-1-2 0,0 0 0,0-1 0,0 0 0,0-1 1,-1-1-1,1-1 0,-1 0 0,0-1 0,-1 0 0,23-16 0,8-9 519,-1-2 0,76-77 1,-79 69-278,-1-2 0,51-75 0,-74 93-282,-1 0 0,-1-1 0,-1-1 0,-1 0 1,-2-1-1,12-49 0,-20 70-86,-2-1 1,1 0 0,-1 0 0,-1 0-1,1 0 1,-1 0 0,-1 0-1,-2-13 1,2 20-36,0-1-1,0 0 1,0 1 0,0-1 0,0 1-1,-1-1 1,0 1 0,1 0-1,-1-1 1,0 1 0,0 0-1,0 0 1,0 0 0,-1 1-1,1-1 1,0 0 0,-1 1 0,1-1-1,-1 1 1,0 0 0,1 0-1,-1 0 1,0 0 0,1 1-1,-1-1 1,0 1 0,0-1-1,-4 1 1,-3 0-428,0 0-1,0 0 1,0 1-1,0 0 1,1 1-1,-1 0 1,-15 6-1,-34 15-5064,5 1-2950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6566,'0'0'9834,"3"66"-8810,11-43 418,7 3-641,7 0-289,5-3-192,2 0-95,7-5-161,-1-1-257,-1-3-127,-5-1-352,-3-3-1122,-9-2-2082,-8-2-1249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11851,'0'0'4073,"6"8"-2642,5 5-957,0 0 0,1-1 0,0-1 0,1 0 0,1-1 0,-1 0 0,2-1 0,-1-1 1,28 12-1,-22-13-132,0-2 1,1 0-1,-1-1 1,1 0-1,0-2 1,0-1 0,1 0-1,41-6 1,-56 4-208,1-1 0,0 0 1,-1 0-1,1 0 0,-1-1 0,0 0 1,0-1-1,0 0 0,0 0 1,0 0-1,10-10 0,-13 10-65,0-1-1,0 0 1,-1 0-1,1 0 1,-1-1-1,0 1 1,-1-1-1,1 1 1,-1-1-1,0 0 1,-1 0-1,1 0 1,-1 0-1,0 0 1,-1 0-1,0-12 1,0 14-75,0 1 1,0 0-1,-1-1 0,1 1 1,-1 0-1,0-1 1,0 1-1,0 0 1,-1 0-1,1 0 0,-1 0 1,0 0-1,0 0 1,0 0-1,0 0 0,0 1 1,0-1-1,-1 1 1,1 0-1,-1-1 0,-4-2 1,-27-30-7033,24 22 637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10250,'0'0'8365,"0"9"-7746,3 29 168,1 0 0,2 0-1,14 45 1,-10-43-489,-1 1 1,-2-1-1,1 54 0,-27-109-442,3-11-37,2 0 1,0 0-1,-10-30 0,-12-25 1603,36 80-856,77 6-1475,-53-3-2662,1 0 1,39-4-1,-27-5-3129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11307,'0'0'9305,"-9"3"-8900,6-3-363,1 1 1,-1 0-1,0 0 0,0 0 0,0 0 0,1 0 0,-1 1 0,0-1 1,1 1-1,0-1 0,-1 1 0,1 0 0,0 0 0,0 0 1,0 0-1,0 1 0,0-1 0,0 1 0,1-1 0,-1 1 1,1-1-1,0 1 0,0 0 0,0-1 0,0 1 0,0 0 1,0 0-1,1 0 0,-1 0 0,1 0 0,0 0 0,0 0 0,0 0 1,0 0-1,1 0 0,-1 0 0,1 0 0,1 3 0,-1-5-27,0 1 0,0-1-1,0 1 1,0 0 0,0-1-1,0 0 1,0 1-1,1-1 1,-1 0 0,0 0-1,1 0 1,-1 1-1,1-2 1,0 1 0,-1 0-1,1 0 1,0 0 0,-1-1-1,1 1 1,0-1-1,0 1 1,0-1 0,-1 0-1,1 0 1,0 0-1,0 0 1,0 0 0,2 0-1,2 0 39,0-1-1,1 1 1,-1-1-1,0 0 1,0-1-1,0 1 0,8-4 1,-9 3-5,0-1 0,0 0 0,0 0 0,0-1 0,0 1 0,-1-1 0,0 0 0,0 0 0,0-1 0,0 1 0,0-1 0,-1 0 0,0 0 1,0 0-1,0 0 0,-1 0 0,0-1 0,0 1 0,1-7 0,-3 12-48,0 0 1,0 0-1,0 0 1,0 0-1,0 1 0,-1-1 1,1 0-1,0 0 1,0 0-1,0 0 1,-1 0-1,1 0 1,0 0-1,0 0 0,0 0 1,-1 0-1,1 0 1,0 0-1,0 0 1,0 0-1,-1 0 0,1 0 1,0 0-1,0 0 1,0 0-1,0 0 1,-1 0-1,1 0 1,0 0-1,0 0 0,0-1 1,-1 1-1,1 0 1,0 0-1,0 0 1,0 0-1,0 0 1,0-1-1,0 1 0,-1 0 1,1 0-1,0 0 1,0 0-1,0-1 1,0 1-1,0 0 0,0 0 1,0 0-1,0-1 1,0 1-1,0 0 1,0 0-1,0 0 1,0-1-1,0 1 0,0 0 1,0 0-1,0 0 1,0-1-1,0 1 0,-4 6-25,0 0-1,1 0 0,-1 1 0,1-1 1,1 1-1,-1-1 0,1 1 0,0 0 1,1 0-1,0 0 0,0 0 0,0 0 1,1 9-1,0-13-175,0 0 1,1 0-1,-1 0 0,0 0 1,1 0-1,0 0 1,0 0-1,0 0 0,0 0 1,0-1-1,0 1 0,1 0 1,-1-1-1,5 5 1,-5-6-149,1 1 0,0-1 0,0 0 0,-1 0 0,1 0 0,0 0 0,0-1 0,0 1 0,0 0 0,0-1 0,0 1 0,1-1 0,-1 0 0,0 0 1,0 0-1,0 0 0,0 0 0,0 0 0,0 0 0,1-1 0,-1 1 0,0-1 0,3-1 0,18-9-6121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1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4420,'0'0'7202,"-2"10"-4485,-2 6-1674,1-1 0,0 1 0,0 32 0,3-42-887,0-1 1,0 0-1,1 0 1,-1 1 0,1-1-1,0 0 1,1 0-1,-1 0 1,1 0-1,0 0 1,0 0-1,1-1 1,-1 1 0,1-1-1,0 1 1,0-1-1,1 0 1,-1 0-1,5 3 1,-6-6-171,-1 0 0,1 0 0,-1 0 0,1-1 0,0 1 0,0 0 0,-1-1 0,1 0 0,0 1 0,0-1 0,0 0 1,0 0-1,0 0 0,-1 0 0,1 0 0,0 0 0,0-1 0,0 1 0,-1-1 0,1 1 0,0-1 0,0 1 0,-1-1 0,1 0 0,0 0 0,-1 0 0,1 0 0,-1 0 1,1 0-1,-1-1 0,0 1 0,0 0 0,1-1 0,-1 1 0,0-1 0,0 1 0,1-3 0,7-9-241,-1-1 0,0 0-1,8-21 1,-8 18-20,11-22-435,25-73 0,-55 132 4193,-10 21-3037,17-28-216,0-1 0,1 0 0,0 1-1,1-1 1,1 1 0,0 0 0,1 0 0,1 17-1,0-26-278,-1 0-1,1 0 0,0 0 0,0 0 0,1-1 0,-1 1 1,1 0-1,-1-1 0,1 0 0,0 1 0,1-1 1,-1 0-1,4 4 0,-4-5-215,1 0 0,0 0-1,0 0 1,-1-1 0,1 1 0,0-1 0,0 0 0,0 0-1,0 0 1,1 0 0,-1 0 0,0-1 0,0 0 0,1 1-1,-1-1 1,0 0 0,0 0 0,5-2 0,11-4-5810,0-9-3337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6983,'0'0'13580,"1"10"-12160,3 21-861,1 1-1,1-1 1,2-1-1,20 53 0,-17-61-1422,8 17-1233,-14-15-2874,-11-24-2199,-5-5 2334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15214,'0'0'6999,"-3"10"-6769,-21 103 216,4 0 1,-7 185 0,27-295-618,-1-1 0,1 0 0,0 0 0,1 0 0,-1 1 1,0-1-1,1 0 0,-1 0 0,1 0 0,-1 0 0,1 1 1,0-1-1,0 0 0,0 0 0,0-1 0,0 1 0,1 0 1,-1 0-1,3 2 0,-2-4-3043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652 299 512,'0'0'10314,"-37"-63"-6983,35 50-384,2 4-961,0 3-513,17 1-608,5 2-512,4-1-225,3 1-128,-4 3-385,-4-2-1633,-10-1-1761,-10-2-2019</inkml:trace>
  <inkml:trace contextRef="#ctx0" brushRef="#br0" timeOffset="1">0 140 14734,'0'0'3940,"62"-49"-3043,-17 30-801,10 1-64,0 1-801,-2-1-4292,-3 0-7751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14478,'0'0'3139,"3"8"-1986,-2-7-1132,-1 2 24,1 0 0,0 0-1,0 0 1,0 1-1,0-1 1,0 0 0,1-1-1,0 1 1,-1 0-1,1 0 1,0-1 0,0 1-1,1-1 1,-1 0-1,0 1 1,1-1-1,-1 0 1,1 0 0,0-1-1,0 1 1,0-1-1,0 1 1,0-1 0,0 0-1,0 0 1,0 0-1,0 0 1,0-1 0,1 1-1,3-1 1,4-1 38,1 0 0,-1-1 0,1 0 1,-1-1-1,0 0 0,0-1 0,0 0 0,0-1 1,-1 0-1,0 0 0,0-1 0,18-14 1,17-10 254,-44 30-321,-1 0 0,1 0 0,-1 0-1,1 0 1,-1 0 0,1 0 0,-1 0 0,1 0 0,-1 0 0,1 1 0,-1-1 0,1 0 0,-1 0 0,1 0-1,-1 0 1,1 1 0,-1-1 0,0 0 0,1 0 0,-1 1 0,1-1 0,-1 0 0,0 1 0,1-1 0,-1 1-1,0-1 1,0 0 0,1 1 0,-1-1 0,0 1 0,0-1 0,1 1 0,-1-1 0,0 0 0,0 1 0,0-1-1,0 1 1,0-1 0,0 1 0,11 35 382,3 4-113,-12-37-244,0-1-1,1 0 1,-1 0-1,1 0 1,0 0-1,-1 0 1,1 0-1,0-1 1,0 0-1,0 1 1,0-1-1,0 0 1,0 0-1,0-1 1,0 1-1,1-1 1,-1 1-1,0-1 1,0 0-1,1 0 1,-1 0-1,0-1 1,3 0-1,-3 0-135,0 1-1,0-1 1,0 0-1,0 0 1,0 0-1,0-1 1,-1 1-1,1-1 1,-1 0-1,1 1 1,2-3-1,-4 2-306,1 1 1,-1-1-1,0 1 0,0-1 1,1 0-1,-1 0 0,0 0 0,-1 1 1,1-1-1,0 0 0,0 0 0,-1 0 1,1 0-1,-1 0 0,0 0 1,1 0-1,-1-3 0,0-6-7099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16496,'0'0'5637,"55"-20"-16976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8072,'0'0'12556,"-2"59"-11243,19-42-256,7-3-609,6-4-288,8-7-32,3-3-800,-1 0-738,-2-13-1344,-6-5-2019,-10-4-864</inkml:trace>
  <inkml:trace contextRef="#ctx0" brushRef="#br0" timeOffset="1">308 0 7944,'0'0'9320,"-51"63"-7814,36-31-193,-1-1 160,-2 8-287,1 2-290,2 2-223,3 3-449,1 0-160,3-2-32,6-4-832,2-8-1539,0-12-1793,5-12-4964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2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2915,'0'0'635,"-10"4"1442,-3 4-1384,-9 4-224,-4-4 4011,56-12-317,19 5-3281,-10 1-551,456 21 51,81-3-849,-548-20 231,0-1 1,0-2-1,0-1 0,0-1 1,-1-1-1,1-1 1,30-14-1,-57 21 234,-1 0-1,0 0 0,0 0 1,0 0-1,0 0 0,1 0 1,-1 0-1,0 0 0,0 0 1,0 0-1,1 0 0,-1 0 1,0 0-1,0 0 0,0 0 1,0 0-1,1 0 0,-1 0 1,0 0-1,0-1 0,0 1 1,0 0-1,0 0 1,1 0-1,-1 0 0,0 0 1,0 0-1,0-1 0,0 1 1,0 0-1,0 0 0,0 0 1,0 0-1,1-1 0,-1 1 1,0 0-1,0 0 0,0 0 1,0 0-1,0-1 0,0 1 1,0 0-1,0 0 0,0 0 1,0-1-1,0 1 0,0 0 1,0 0-1,-1 0 1,1 0-1,0-1 0,0 1 1,0 0-1,0 0 0,0 0 1,0 0-1,0-1 0,0 1 1,0 0-1,-1 0 0,1 0 1,0 0-1,-18-4-823,-25 2-1731,-12 2-1169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3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9 156 3331,'-1'-10'5235,"-3"-5"-2056,0-7 2426,6 21-5490,-1 0 0,0 0 0,1 0 0,-1 0 1,1 0-1,-1 1 0,1-1 0,-1 1 0,1-1 0,0 1 1,-1 0-1,1-1 0,2 1 0,0-1 24,356-60 453,-119 23-522,-358 44 4,66 1-27,0 3 0,0 1 0,1 3 0,-78 32 0,118-38-45,14-4-49,22-1-9,36-6-964,97-17 1,-33 3-2003,-182 29 3010,1 3 1,1 2-1,-66 30 1,60-23-188,-2 0-1787,9-8-3102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158 104 5093,'0'0'5803,"4"-10"-3348,-2 7-2401,15-44 2973,-17 45-2923,0 1 1,1 0 0,-1-1-1,0 1 1,0 0 0,0-1 0,0 1-1,0 0 1,0-1 0,0 1-1,0-1 1,-1 1 0,1 0 0,0-1-1,-1 1 1,1 0 0,-1 0-1,0-1 1,1 1 0,-1 0 0,0 0-1,0 0 1,0 0 0,1 0-1,-1 0 1,0 0 0,-1 0 0,1 0-1,0 0 1,0 0 0,0 1-1,0-1 1,-1 1 0,1-1 0,0 1-1,-1-1 1,1 1 0,-2-1-1,-2 0-48,-1 1-1,1-1 1,0 1-1,-1 0 1,1 1-1,0-1 1,0 1-1,-1 0 1,1 0-1,0 1 1,0-1-1,0 1 1,0 1-1,0-1 1,1 0-1,-1 1 1,1 0-1,0 0 1,-1 1-1,1-1 1,1 1-1,-1 0 1,-4 5-1,3-3-31,1 0-1,1 0 0,-1 0 1,1 1-1,0-1 0,0 1 0,1 0 1,0 0-1,0 0 0,1 0 0,-1 0 1,2 0-1,-1 0 0,1 0 1,0 0-1,0 0 0,2 9 0,-1-14-12,-1 0-1,1 0 0,-1 0 1,1 0-1,0 0 0,0 0 1,0 0-1,0 0 0,0 0 0,1-1 1,-1 1-1,1 0 0,-1-1 1,1 1-1,-1-1 0,1 1 1,0-1-1,0 0 0,3 2 0,-1-1 52,1 0 0,0 0 0,-1-1 0,1 0 0,0 0 0,0 0 0,0-1 0,8 1 0,-3-1 44,-1-1 0,0 0 1,0 0-1,1-1 0,-1 0 0,0-1 0,0 0 1,0 0-1,8-5 0,-10 3-54,0-1-1,0 1 0,-1-1 1,0 0-1,0-1 1,-1 1-1,1-1 0,-2 0 1,1-1-1,-1 1 1,4-10-1,-6 14-31,-1 1 1,0 0-1,0-1 0,0 1 1,0-1-1,-1 1 0,1-1 1,-1 0-1,1 1 0,-1-1 1,0 0-1,0 1 0,0-1 1,-1 0-1,1 1 0,0-1 1,-1 1-1,0-1 1,0 1-1,1-1 0,-1 1 1,-1-1-1,1 1 0,0 0 1,-1-1-1,1 1 0,-1 0 1,0 0-1,1 0 0,-1 0 1,0 1-1,0-1 0,0 0 1,-1 1-1,1-1 0,0 1 1,-1 0-1,1 0 0,-4-1 1,2 0-38,-1 1 0,1 0 0,-1 0 1,1 1-1,-1-1 0,0 1 0,1 0 0,-8 1 0,11-1-58,0 0-1,0 0 0,0 0 1,0 0-1,0 1 0,0-1 1,0 0-1,0 0 0,0 1 1,1-1-1,-1 0 0,0 1 1,0-1-1,0 1 0,1-1 1,-1 1-1,0 0 0,0-1 1,1 1-1,-1 0 1,1-1-1,-1 1 0,1 0 1,-1 0-1,1-1 0,-1 1 1,1 0-1,-1 0 0,1 0 1,0 0-1,0 0 0,-1 0 1,1 0-1,0-1 0,0 1 1,0 0-1,0 0 0,0 0 1,0 0-1,0 0 0,1 0 1,-1 0-1,0 0 0,0 0 1,1 0-1,-1-1 0,0 1 1,1 0-1,0 1 0,1 0-424,0 0 0,0 0 0,0 0 0,1-1-1,-1 1 1,1 0 0,-1-1 0,1 0 0,0 1-1,-1-1 1,1 0 0,0 0 0,0-1 0,0 1-1,-1-1 1,1 1 0,0-1 0,0 0-1,5 0 1,21 0-4742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81 144 8392,'0'0'12428,"-10"6"-12300,6-4-111,-1 0 10,0 0 0,1 1 0,0 0 1,-1-1-1,1 1 0,0 1 0,0-1 1,1 1-1,-1-1 0,1 1 0,-1 0 1,1 0-1,1 1 0,-1-1 0,1 1 0,-1-1 1,-2 9-1,5-12-17,0-1 0,0 1 0,0-1 0,1 1 0,-1-1 0,0 1 1,0-1-1,0 1 0,0-1 0,1 1 0,-1-1 0,0 1 0,0-1 0,1 0 0,-1 1 0,0-1 0,1 1 0,-1-1 1,1 0-1,-1 1 0,1-1 0,-1 0 0,0 0 0,1 1 0,-1-1 0,1 0 0,-1 0 0,1 1 0,-1-1 0,1 0 1,-1 0-1,1 0 0,-1 0 0,1 0 0,0 0 0,-1 0 0,1 0 0,-1 0 0,1 0 0,-1 0 0,1 0 0,-1-1 1,1 1-1,-1 0 0,1 0 0,-1 0 0,1-1 0,-1 1 0,1-1 0,30-9 410,-13-1-364,0 0 1,0-1-1,-1-1 1,-1 0-1,0-1 0,-1-1 1,0-1-1,-1 0 1,-1 0-1,-1-2 1,16-29-1,-22 26 343,-19 30 94,-19 29-285,27-32-182,0 2 0,0-1-1,1 0 1,0 1 0,0 0-1,0 0 1,1 0 0,1 0-1,-1 1 1,1-1 0,1 1-1,0 0 1,0-1 0,0 1 0,2 12-1,-1-19-18,0 0-1,1-1 0,0 1 0,-1 0 1,1-1-1,0 1 0,0-1 1,0 1-1,0-1 0,0 1 0,0-1 1,0 0-1,0 1 0,1-1 1,-1 0-1,0 0 0,1 0 0,-1 0 1,4 2-1,-1-1 18,1 0 0,0 0 0,0-1 0,0 0 0,0 1 0,10 0 0,-5-2-36,0 1 0,-1-1 0,1-1 0,-1 0 0,1 0 0,-1-1 0,12-3 0,-17 4 18,0-1 1,-1 1 0,1-1-1,-1 0 1,0 0-1,0 0 1,1 0 0,-1 0-1,0-1 1,-1 1 0,1-1-1,0 0 1,-1 0-1,0 0 1,0 0 0,1 0-1,-2-1 1,1 1 0,0 0-1,-1-1 1,0 0-1,1 1 1,-1-1 0,0-4-1,-1 8-6,-1 0 0,1 0 0,0 0 0,0 0 0,-1-1 0,1 1-1,0 0 1,-1 0 0,1 0 0,0 0 0,-1 0 0,1 0 0,0 0 0,-1 0 0,1 0 0,0 0-1,0 0 1,-1 0 0,1 0 0,0 0 0,-1 1 0,1-1 0,0 0 0,-1 0 0,1 0-1,0 0 1,0 0 0,-1 1 0,1-1 0,0 0 0,0 0 0,-1 0 0,1 1 0,0-1-1,0 0 1,0 1 0,-1-1 0,1 0 0,0 0 0,0 1 0,0-1 0,0 0 0,0 1-1,-12 11-31,10-9 29,0-1 1,0 0-1,1 1 1,-1-1-1,1 0 1,0 1-1,0 0 1,0-1-1,0 1 0,0 0 1,0-1-1,1 1 1,-1 0-1,1 0 1,0 0-1,0-1 1,0 1-1,0 0 1,1 0-1,-1 0 1,1 2-1,1-3 6,-1 0 1,1 0-1,0 0 0,0 0 1,0-1-1,0 1 1,0-1-1,0 1 0,0-1 1,0 0-1,1 0 0,-1 0 1,0 0-1,1 0 0,-1 0 1,1-1-1,-1 1 0,1-1 1,-1 0-1,1 0 1,-1 0-1,6 0 0,146-13 77,-149-3 3371,-5-59-3010,-4 58-408,4-7-98,1 23 46,0 0 0,0 0-1,0 0 1,0 1 0,0-1-1,0 0 1,0 1 0,0-1-1,1 1 1,-1-1 0,0 1-1,0 0 1,1 0 0,-1-1-1,0 1 1,1 0 0,-1 0-1,0 0 1,1 0 0,1 1-1,9-1-248,11 0-1247,0 0-1,0-2 0,28-5 0,8-9-3849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90 250 4036,'0'0'3395,"9"-6"0,-3 3-3261,39-29 4892,-44 30-4774,1 0 1,0 1 0,-1-1-1,1 0 1,-1 1 0,0-1-1,0 0 1,0 0 0,0 0-1,0 0 1,0 0-1,0-1 1,0 1 0,-1 0-1,0 0 1,1 0 0,-1-1-1,0 1 1,0 0 0,0-1-1,0 1 1,0 0 0,0 0-1,-1 0 1,-1-4 0,1 4-134,0 0 0,-1 0 1,0 0-1,0 0 0,1 0 1,-1 0-1,0 0 0,0 1 0,-1-1 1,1 1-1,0 0 0,0 0 1,-1-1-1,1 1 0,-1 1 1,1-1-1,-1 0 0,1 1 0,-1-1 1,-3 1-1,-55-4 897,57 4-945,2-1-64,0 1-1,0 0 1,0 0-1,1 0 0,-1 0 1,0 1-1,0-1 1,0 0-1,0 1 0,0-1 1,0 1-1,1 0 1,-1 0-1,0-1 1,0 1-1,1 0 0,-1 0 1,1 1-1,-1-1 1,1 0-1,-1 0 0,1 1 1,0-1-1,-1 1 1,1-1-1,0 1 0,0 0 1,0-1-1,0 1 1,1 0-1,-1 0 0,0 0 1,1 0-1,-1 3 1,2-4-1,0 0 1,0 0 0,-1-1 0,1 1 0,1 0-1,-1-1 1,0 1 0,0 0 0,0-1 0,0 1-1,0-1 1,0 0 0,1 1 0,-1-1-1,0 0 1,0 0 0,1 0 0,-1 0 0,0 0-1,0 0 1,0 0 0,1 0 0,-1 0 0,0-1-1,0 1 1,2-1 0,3 1 28,6-2 0,0-1-1,0 0 1,0 0-1,0-1 1,-1-1-1,1 0 1,-1-1-1,0 0 1,-1 0-1,12-10 1,-5 4-32,-1-2 1,0 0-1,-1 0 1,0-2-1,14-20 1,-43 58-17,-20 45 1,30-59 96,0 0-1,1 1 1,-1 0 0,2-1-1,-1 1 1,1 1-1,1-1 1,0 0 0,0 0-1,0 0 1,2 1 0,1 15-1,-1-23-86,0 0-1,-1-1 0,2 1 0,-1-1 1,0 1-1,0-1 0,0 1 1,1-1-1,-1 0 0,1 0 0,-1 1 1,1-1-1,-1 0 0,1-1 1,0 1-1,-1 0 0,1 0 0,0-1 1,0 1-1,0-1 0,-1 1 1,1-1-1,0 0 0,0 0 1,0 0-1,2 0 0,25-4-2257,-9-8-4218,-7-9-5015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7719,'0'0'12524,"-1"60"-11211,1-40-127,0-1-642,5-1-416,4 1-64,0-3-768,0-6-1186,-5-6-1249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15791,'0'0'7143,"77"-14"-5286,-38-1-703,7-1-834,0-2-256,-3 4-224,-4 0-1506,-9 2-1505,-10 3-3267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10282,'0'0'6053,"10"-3"-4515,26-4-1096,1 1-1,-1 2 1,1 1 0,-1 2 0,1 1-1,0 3 1,57 10 0,-92-13-449,0 0-1,0 1 1,0-1-1,0 1 1,0-1 0,0 1-1,-1 0 1,1 0-1,0 0 1,-1 0 0,1 0-1,0 0 1,-1 0 0,1 1-1,-1-1 1,0 1-1,1-1 1,-1 1 0,0-1-1,0 1 1,0 0-1,0-1 1,1 4 0,-2-3 33,0 0-1,0 0 1,-1 0 0,1 0 0,-1 0 0,1 0 0,-1 0-1,1-1 1,-1 1 0,0 0 0,0 0 0,0-1 0,0 1 0,0 0-1,0-1 1,-1 1 0,1-1 0,0 0 0,-1 1 0,1-1-1,-1 0 1,0 0 0,-2 2 0,-16 11 542,0-1 1,-2 0-1,1-2 0,-2 0 0,1-1 1,-1-2-1,-1 0 0,1-2 1,-1 0-1,-48 4 0,72-10-639,-1 0 1,1 0-1,0 0 0,0 0 0,-1 0 1,1 0-1,0 0 0,0 0 0,-1-1 1,1 1-1,0 0 0,0 0 0,-1 0 1,1 0-1,0 0 0,0-1 0,0 1 1,0 0-1,-1 0 0,1 0 0,0-1 1,0 1-1,0 0 0,0 0 0,0-1 1,-1 1-1,1 0 0,0 0 0,0-1 0,0 1 1,0 0-1,0 0 0,0-1 0,0 1 1,0 0-1,0 0 0,0-1 0,0 1 1,0 0-1,0 0 0,0-1 0,0 1 1,1 0-1,-1 0 0,0-1 0,0 1 1,0 0-1,0 0 0,0-1 0,0 1 1,1 0-1,-1 0 0,0 0 0,0-1 0,0 1 1,1 0-1,-1 0 0,0 0 0,0 0 1,1 0-1,-1-1 0,0 1 0,0 0 1,1 0-1,-1 0 0,15-14-4580,7 1-3559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 10154,'0'0'14445,"-10"-2"-14082,4 1-276,-1 0-1,0 1 1,0 0-1,0 1 1,0-1-1,1 1 1,-1 1-1,0-1 1,1 1 0,-1 0-1,1 0 1,-1 1-1,1 0 1,0 0-1,0 1 1,1-1-1,-1 1 1,1 1-1,-1-1 1,1 1-1,1 0 1,-1 0-1,-4 6 1,8-10-54,-1 1-1,1-1 1,0 1 0,0 0 0,0-1 0,0 1-1,0 0 1,0 0 0,0-1 0,0 1 0,1 0-1,-1 0 1,1 0 0,-1 0 0,1 0 0,0 0-1,0 0 1,0 4 0,0-5-18,1 0 1,0 1-1,-1-1 1,1 0-1,0 0 1,0 0-1,0 0 1,0 0-1,0 0 1,0 0-1,0-1 1,0 1-1,0 0 1,0 0-1,0-1 1,0 1-1,1-1 1,-1 1-1,0-1 1,0 1-1,2-1 1,11 3-33,-1-2 1,1 1-1,-1-2 1,21-1-1,-15 1-175,67-6-3581,-29-7-4546,-18-2-5363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4068,'0'0'7191,"10"4"-4746,10 2-1391,0-1 1,0 0-1,1-2 1,-1 0-1,26-1 1,118-4 1968,-139 1-2887,194-10 275,386-70 0,-531 60-406,-55 14 23,1 1 1,33-5 0,-62 13 110,1 0 0,-1 1 0,0 0 0,1 0 1,0 1-1,0 0 0,-9 5 0,-19 10-1394,-3-7-5383,33-12-275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179 267 4100,'0'0'5109,"8"-6"-2002,0 0-2101,0 0 1,0-1 0,0 0-1,7-11 1,-13 17-802,-2 0 0,1 0 0,0-1 1,0 1-1,0 0 0,0-1 0,-1 1 0,1-1 0,-1 1 1,1 0-1,-1-1 0,1 0 0,-1 1 0,0-1 0,0 1 0,0-1 1,0 1-1,0-3 0,-1 3-124,0-1 1,0 1-1,0 0 0,0 0 1,0-1-1,0 1 1,0 0-1,0 0 0,0 0 1,-1 0-1,1 0 1,0 1-1,-1-1 1,1 0-1,-1 1 0,1-1 1,-1 1-1,1-1 1,-1 1-1,1 0 0,-1-1 1,1 1-1,-4 0 1,-7-2-46,0 1 0,-1 0 0,0 1 0,1 0 0,-1 1 0,1 0-1,-1 1 1,-23 7 0,32-8-2,-1 0-1,1 1 0,0 0 0,0 0 0,0 0 1,1 1-1,-1-1 0,1 1 0,-1 0 0,1 0 1,0 0-1,0 1 0,0-1 0,0 1 0,1-1 1,-1 1-1,1 0 0,0 0 0,0 0 0,0 0 1,1 0-1,-1 1 0,1-1 0,0 0 0,1 1 1,-1-1-1,1 1 0,0 6 0,0-10-13,0 0 1,0 0-1,0 0 0,0 0 1,0 0-1,1 0 0,-1 0 0,0 0 1,1 0-1,-1 0 0,1 0 1,-1 0-1,1 0 0,-1 0 0,1 0 1,0 0-1,0 0 0,-1-1 1,1 1-1,0 0 0,0-1 1,0 1-1,0 0 0,0-1 0,0 1 1,1 0-1,1 0 26,1 0 0,0 0 1,0 0-1,-1 0 0,1-1 0,0 0 1,7 1-1,1-2 65,0 0 0,0-1 0,0 0 0,17-7 1,-8 1-75,-2-1 0,1-1 0,-1-1 0,-1-1 0,0-1 0,-1 0 0,0-1 0,-1-1 0,0 0 0,-2-1 0,0-1 0,0 0 0,-2-1 0,20-36 0,-31 50 11,1 0 1,-1 1-1,0-1 1,0 0 0,-1 0-1,1 0 1,-1 0-1,1-7 1,-1 11-34,0-1-1,-1 1 1,1-1 0,0 1-1,0-1 1,0 0 0,0 1 0,-1-1-1,1 1 1,0-1 0,0 1-1,-1-1 1,1 1 0,0-1-1,-1 1 1,1 0 0,-1-1 0,1 1-1,0-1 1,-1 1 0,1 0-1,-1-1 1,0 1 0,0 0-9,-1-1-1,1 1 1,0 0 0,0 0-1,-1 0 1,1 0 0,0 1-1,0-1 1,0 0 0,-1 0-1,1 1 1,0-1 0,0 1-1,0-1 1,-2 2 0,-4 2 59,1 0-1,0 1 1,0-1 0,0 1 0,1 1 0,0-1 0,0 1 0,0 0 0,0 0 0,1 0 0,0 1 0,1-1 0,-1 1 0,1 0 0,1 0-1,-1 0 1,1 0 0,-2 11 0,-1 12 250,1 0 0,2 0 0,1 36 0,4-53-1945,9-12-5730,-5-5-632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15535,'0'0'13004,"-11"54"-12043,11-33-320,1-3-417,16-4-128,4-5-32,6-5-320,1-4-865,1 0-769,-4-10-1249,-4-6-1089,-3-6-1377,-4 2-1090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11531,'0'0'7431,"-54"62"-5253,29-27-352,2-1 128,3 4-353,3-3-896,8-4-545,3-1-64,5-10-865,1-4-3010,0-10-4709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7015,'0'0'13965,"47"51"-13228,-12-51-257,9 0-352,4 0-64,0 0-64,-4 0-416,-3-2-1090,-14 1-928,-13 1-2787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10090,'0'0'9256,"63"22"-8423,-26-22-609,3 0-192,3-1-576,-2-4-2659,-4-1-3460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6:5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5445,'0'0'17136,"2"59"-16719,-2-32-321,0-1-32,3-3-32,6-1-192,-2-4-1025,-1-2-641,-1-7-288,-4-4-1602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5285,'0'0'14147,"10"-1"-13411,14-2-583,1 1-1,-1 2 0,1 0 0,-1 2 0,0 0 0,0 2 0,0 1 1,0 1-1,42 16 0,-64-21-142,1-1 0,-1 1 0,1 0 0,-1 0 1,0 1-1,1-1 0,-1 0 0,0 1 0,0 0 0,0-1 1,0 1-1,0 0 0,0 0 0,-1 0 0,1 0 0,-1 0 0,1 0 1,-1 1-1,0-1 0,0 0 0,0 1 0,0-1 0,0 1 1,0-1-1,-1 1 0,1-1 0,-1 1 0,0 0 0,0-1 0,0 1 1,0 4-1,-2-3 80,0 1 0,1-1 0,-1 1 0,-1-1 1,1 0-1,-1 0 0,0 0 0,0 0 0,0-1 0,0 1 1,0-1-1,-1 0 0,0 0 0,1 0 0,-1 0 0,-7 3 1,-8 3 172,-1-1-1,0-1 1,-1-1 0,0-1 0,0 0 0,0-2 0,0 0 0,-1-2 0,1 0 0,0-1 0,-33-5 0,43 1-2275,11 4 1880,0 1-1,0-1 1,0 0-1,0 0 1,0 0-1,1 0 1,-1 0-1,0 0 1,0 0-1,0 0 1,0 0-1,0 0 1,1 0-1,-1 0 1,0 0-1,0 0 1,0 0-1,0 0 1,1 0-1,-1 0 1,0 0-1,0 0 1,0 0-1,0 0 1,0 0-1,1-1 1,-1 1-1,0 0 1,0 0-1,0 0 1,0 0-1,0 0 1,0 0-1,1 0 1,-1-1-1,0 1 1,0 0-1,0 0 1,0 0-1,0 0 0,0 0 1,0-1-1,0 1 1,0 0-1,0 0 1,0 0-1,0 0 1,0 0-1,0-1 1,0 1-1,0 0 1,0 0-1,0 0 1,0 0-1,0-1 1,0 1-1,0 0 1,0 0-1,0 0 1,0 0-1,0 0 1,0-1-1,0 1 1,0 0-1,-1 0 1,16-2-5885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14926,'0'0'3609,"-1"14"-1511,-9 87 562,-8 111-659,9 3-5274,9-215 3180,0 1 0,0-1 0,0 1 1,0-1-1,0 0 0,0 1 0,0-1 0,0 1 1,0-1-1,0 0 0,0 1 0,0-1 0,0 0 0,1 1 1,-1-1-1,0 0 0,0 1 0,0-1 0,1 0 1,-1 1-1,0-1 0,0 0 0,1 1 0,-1-1 0,0 0 1,1 0-1,-1 0 0,0 1 0,1-1 0,-1 0 1,0 0-1,1 0 0,-1 0 0,1 0 0,-1 1 0,0-1 1,1 0-1,-1 0 0,1 0 0,-1 0 0,0 0 1,1 0-1,-1 0 0,0 0 0,1-1 0,-1 1 1,1 0-1,-1 0 0,0 0 0,1 0 0,-1 0 0,0-1 1,1 1-1,0-1 0,19-15-4860,-5-10 426,1-10-2685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13741,'0'0'9364,"-12"0"-8633,-3 1-475,0 0-1,0 2 1,0 0-1,1 0 1,-28 11 0,37-13-206,0 1 1,0 0 0,1 0-1,-1 0 1,0 1 0,1 0-1,-1-1 1,1 2 0,0-1-1,0 0 1,0 1-1,0 0 1,1 0 0,-1 0-1,1 0 1,0 0 0,1 1-1,-1-1 1,1 1 0,0 0-1,0 0 1,0 0-1,-2 9 1,4-12-48,1-1 1,-1 1-1,0-1 0,1 1 0,-1-1 0,1 1 0,-1-1 1,1 0-1,0 1 0,0-1 0,-1 0 0,1 1 1,0-1-1,0 0 0,0 0 0,1 0 0,-1 0 1,0 0-1,0 0 0,1 0 0,-1 0 0,0 0 0,1-1 1,-1 1-1,0 0 0,1-1 0,-1 0 0,1 1 1,-1-1-1,1 0 0,0 1 0,2-1 0,60 3-816,-53-3 293,4 0-1169,0-1-1,-1 0 1,28-6-1,1-6-5987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1698,'0'0'19090,"-10"8"-18743,1 0-302,0 1 0,0 0 0,0 1 0,1 0 0,-8 14 1,13-19-5,0 1 0,0-1 0,0 1 0,0 0 0,1 0 0,0 0 0,1 0 1,-1 0-1,1 0 0,0 1 0,1-1 0,0 0 0,0 1 0,0-1 0,2 9 1,-2-14-61,0 1 1,1-1 0,0 1-1,-1-1 1,1 0 0,0 1-1,-1-1 1,1 0 0,0 1-1,0-1 1,0 0 0,0 0 0,0 0-1,1 0 1,-1 0 0,0 0-1,0 0 1,1-1 0,-1 1-1,0 0 1,1-1 0,-1 1-1,1-1 1,2 1 0,39 3-3926,-39-4 3231,28 0-5506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11627,'0'0'9417,"-7"55"-8104,7-44-576,0-1-449,3-5-192,9 0-32,6-5-288,-2 0-897,3-8-1505,0-6-3204,-2-5-5060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90 119 12332,'0'0'5317,"-50"65"-3460,37-42-159,2-1-545,3 2-224,2-6-416,4 2-353,2-6-128,0-1-449,0-9-1120,8-4-8713</inkml:trace>
  <inkml:trace contextRef="#ctx0" brushRef="#br0" timeOffset="1">202 0 10218,'0'0'10089,"29"48"-8551,-23-24-417,0-1-192,-5 5-481,-1-2-288,0 2-32,-15 1-64,-7-1 32,-5 3-256,-2-4-769,0-1-576,-4-6-1025,5-5-1730,3-9-3652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11979,'0'0'10859,"10"47"-9642,-10-17-705,0-1-384,0 1-64,0-3-608,1-2-2243,5-7-3523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10826,'0'0'9161,"79"6"-8841,-32-6-256,1 0-32,5 0-800,-9 0-1571,-6 0-1953,-14 0-1057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7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11627,'0'0'4708,"71"17"-3779,-21-17 96,10 0-640,3-1-321,0-10-321,-9-3-5412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9769,'0'0'8680,"56"23"-7142,-17-23-481,11-1-897,6-16-544,-2-5-4004,1-5-8104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12364,'0'0'11776,"-9"6"-10644,8-5-1105,-8 4 218,0 1 0,1 1 0,0-1 0,-8 10 0,14-14-207,-1 1 1,1 0-1,0 0 0,0 0 1,0 0-1,0 0 0,1 0 0,-1 0 1,1 1-1,0-1 0,0 0 1,0 1-1,0-1 0,1 1 0,-1-1 1,1 1-1,0-1 0,0 1 1,1 6-1,0-9-67,0 1 1,0-1-1,0 1 0,0-1 1,0 0-1,0 0 1,0 0-1,1 1 1,-1-1-1,0 0 0,1-1 1,-1 1-1,1 0 1,-1 0-1,1 0 1,-1-1-1,1 1 0,-1-1 1,1 1-1,0-1 1,-1 0-1,1 0 0,0 0 1,-1 0-1,3 0 1,54 1-1410,-43-2 955,-3 1-150,1-1 236,-1 1 0,1 1-1,0 0 1,19 4 0,-31-4 396,1-1 0,-1 0 0,1 0 0,-1 1 0,0-1-1,1 1 1,-1-1 0,0 1 0,1 0 0,-1 0 0,0-1 0,0 1 0,0 0 0,0 0-1,1 0 1,-1 0 0,-1 0 0,1 0 0,0 1 0,0-1 0,0 0 0,-1 0 0,1 1-1,0-1 1,-1 0 0,1 1 0,-1-1 0,0 1 0,1-1 0,-1 1 0,0-1-1,0 0 1,0 1 0,0-1 0,0 1 0,0-1 0,0 1 0,-1-1 0,1 1 0,0-1-1,-1 0 1,1 1 0,-1-1 0,0 0 0,1 1 0,-1-1 0,0 0 0,0 0 0,-2 3-1,-4 5 327,-2 1-1,1-1 0,-1-1 0,0 0 0,-1 0 0,0 0 0,0-1 0,-1-1 0,1 0 0,-2 0 0,1-1 0,0-1 0,-1 0 0,0 0 1,0-1-1,-18 2 0,28-5-356,0 0 1,0 1 0,0-1-1,0 0 1,0-1 0,0 1-1,0 0 1,0-1 0,0 1 0,1-1-1,-1 1 1,0-1 0,0 0-1,0 0 1,1 0 0,-1 0-1,0 0 1,1 0 0,-1 0-1,1 0 1,0-1 0,-1 1-1,1-1 1,0 1 0,0-1 0,0 1-1,0-1 1,-2-3 0,1-2-832,0-1 1,0 1-1,1-1 1,0 1-1,0-1 1,1-9-1,-1-25-5847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10794,'0'0'12108,"71"1"-10347,-30 1-544,6-1-800,-2-1-289,1 0-128,-5 0-1569,-7 0-1763,-8 0-3554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51 11627,'3'-8'4458,"10"-24"-1170,-4 22-75,-5 20-2157,-2 24-565,-2-33-286,-4 85 471,-19 109 0,0-10-197,22-134-3566,1-38 407,0-30-31,0-9-3673</inkml:trace>
  <inkml:trace contextRef="#ctx0" brushRef="#br0" timeOffset="1">1 323 7719,'0'0'17521,"56"-14"-16048,-19-1-576,2-6-705,5 4-160,-7 1-1153,-9 4-1633,-10 4-2403,-7 5-6246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15599,'0'0'4324,"82"0"-2498,-32-6-833,9-2-193,1-1-351,-1 1-353,-6 4-96,-4 2-833,-13-1-1665,-9 2-2691,-10-2-2851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17424,'0'0'9738,"0"52"-8361,8-40-672,0 2-449,7-2-128,1-6-64,4-2-32,4-4-480,2 0-609,0-4-897,1-11-1666,-1-5-2049,1 1-7047</inkml:trace>
  <inkml:trace contextRef="#ctx0" brushRef="#br0" timeOffset="1">249 59 8680,'0'0'7848,"-52"63"-5766,28-29 224,1 2-577,3-3-543,7-1-866,4-6-256,3-2-128,6-7-1153,0-8-737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7623,'0'0'18583,"9"0"-17579,-7 0-872,13-1 95,1 1 0,-1 0 0,21 4 0,-34-4-216,0 0 0,0 0-1,0 1 1,0-1 0,0 1 0,-1 0-1,1-1 1,0 1 0,0 0-1,0 0 1,-1 0 0,1 0 0,-1 1-1,1-1 1,-1 0 0,1 1-1,0 1 1,-1-2-7,-1 1-1,0-1 1,0 1-1,0 0 1,0-1-1,0 1 1,0-1 0,0 1-1,0-1 1,0 1-1,-1-1 1,1 1-1,-1-1 1,1 1-1,-1-1 1,0 1 0,0-1-1,1 0 1,-1 1-1,0-1 1,0 0-1,0 0 1,0 0-1,-1 0 1,1 0-1,-2 2 1,-3 2 38,-1 1 0,0-1 0,-1 0 0,1-1 0,-13 6 0,14-8-4,0 1 1,0 0-1,0 1 0,0-1 1,1 1-1,-1 0 0,1 0 1,0 1-1,-6 7 0,11-12-43,1 1 0,-1-1 0,1 1-1,-1-1 1,1 1 0,-1-1 0,1 1-1,-1-1 1,1 0 0,-1 1 0,1-1-1,-1 0 1,1 1 0,0-1 0,-1 0 0,1 0-1,-1 0 1,1 1 0,0-1 0,-1 0-1,1 0 1,0 0 0,-1 0 0,1 0-1,0 0 1,-1 0 0,1-1 0,0 1-1,0 0 1,27 0-500,43-14-7214,-27 2-3689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0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32 8456,'-8'-4'2829,"-3"-1"-2404,-1 0 1,1 1-1,0 1 0,-1-1 0,-12 0 0,19 3-314,0 0 0,0 1 0,0 0 0,0 0 0,1 0 0,-1 0 0,0 1 0,0 0 0,0 0 0,0 0 0,1 1 0,-1-1 0,0 1 0,1 0 0,-1 0 0,1 1 0,-7 4 0,1 4-69,0 0 0,0 1 0,1 0 0,1 0 0,0 1 0,1 0 1,0 0-1,1 1 0,0 0 0,1 0 0,-5 24 0,1 4-25,2 1-1,-3 77 1,8-82-8,3 0 0,0-1 0,3 1 1,10 43-1,-12-68-1,2 0 0,0 0 1,0 0-1,1 0 0,1-1 1,0 0-1,1 0 0,0 0 1,1-1-1,0 0 0,1 0 1,0-1-1,0 0 0,22 16 1,-25-22 57,0 0 0,0-1 1,1 0-1,-1 0 1,1 0-1,-1-1 0,1 0 1,0 0-1,0-1 0,0 0 1,0 0-1,0-1 1,0 0-1,0 0 0,0 0 1,0-1-1,0 0 0,0 0 1,0-1-1,0 0 1,0 0-1,-1-1 0,1 0 1,-1 0-1,0 0 1,0-1-1,0 0 0,0 0 1,8-8-1,2-3 285,0-1-1,-1 0 1,0-1-1,-2 0 1,0-2-1,0 1 1,-2-1-1,11-27 1,-10 18-123,-1-1 0,-1-1 0,-2 0 0,-1 0 0,-1-1 0,-2 0 0,-1 0-1,-1 0 1,-5-56 0,2 79-195,0 1-1,-1 0 0,0 0 0,0 0 0,-1 0 0,0 1 0,0-1 1,0 1-1,-1-1 0,0 1 0,-8-9 0,10 12-192,-1 1-1,1 0 1,0 0 0,-1 0-1,1 0 1,-1 0 0,0 1-1,0-1 1,1 1-1,-1 0 1,0 0 0,-5-1-1,5 1-333,0 1-1,1 0 1,-1 0-1,0 0 1,0 0-1,1 1 1,-1-1-1,0 1 1,1-1-1,-1 1 1,1 0-1,-1 0 1,1 1-1,-1-1 1,1 0-1,-4 3 1,-4 3-7492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7303,'0'0'11921,"2"8"-11238,-1-5-624,-1 0 0,1 1 1,-1-1-1,0 0 0,0 0 0,0 0 1,0 0-1,0 0 0,-1 0 0,0 0 1,1 0-1,-1 0 0,0 0 0,-1 0 1,1 0-1,0-1 0,-3 4 0,-41 48 435,37-46-490,-159 142 165,108-100-92,58-50-78,1 0-1,-1 1 1,1-1 0,-1 0 0,1 0 0,0 1 0,-1-1 0,1 0 0,0 1 0,-1-1 0,1 1 0,0-1 0,-1 0 0,1 1 0,0-1 0,0 1 0,-1-1 0,1 0 0,0 1 0,0-1 0,0 1 0,0-1 0,0 1 0,0-1 0,-1 1 0,1-1 0,0 1 0,0-1 0,1 1 0,-1-1 0,0 1 0,0-1 0,0 1 0,16 6 61,38-6 132,-44-2-164,51-2-919,73-12-1,-53 4-8178,-42 6-1911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0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47 12204,'0'0'5365,"-11"-2"-4938,6 1-384,2 0-26,0 0 1,0 0-1,-1 1 1,1-1-1,0 1 1,0 0-1,0 0 1,-1 0-1,1 0 1,0 1-1,0-1 1,-1 1-1,1 0 1,0 0-1,0 0 1,0 0-1,0 1 1,0-1-1,1 1 1,-1-1-1,0 1 1,1 0-1,-1 0 1,-2 3-1,-4 5 97,1 0-1,0 0 0,0 1 1,1 0-1,1 1 1,0-1-1,0 1 1,1 0-1,0 1 1,1-1-1,1 1 0,0 0 1,1 0-1,0 0 1,0 19-1,2-30-94,0 1-1,0-1 0,0 0 1,1 1-1,-1-1 1,1 1-1,-1-1 1,1 1-1,0-1 0,0 0 1,0 1-1,0-1 1,0 0-1,0 0 0,0 0 1,1 0-1,0 0 1,-1 0-1,1 0 1,0 0-1,3 2 0,-1-2 22,-1 0-1,1-1 1,0 1-1,0-1 0,0 0 1,0 0-1,0 0 0,0-1 1,0 1-1,0-1 1,0 0-1,5 0 0,5-2 92,-1 0-1,0-1 0,0 0 0,0-1 1,0 0-1,0-1 0,14-8 0,-3 0-24,-1-1 0,-1-1 0,38-34 0,-53 42-53,0 0-1,0 0 1,-1-1-1,0 0 1,0 0-1,-1 0 1,0-1-1,0 1 1,-1-1-1,0 0 0,-1-1 1,0 1-1,3-19 1,-5 26-41,-1-1 0,0 0 0,0 1 0,0-1 0,0 0 0,-1 1 0,1-1 0,-1 0 0,1 1 0,-1-1 0,0 1 0,0-1 0,0 1 0,-1-1 0,1 1 0,-1 0 0,1 0 0,-1 0 0,0-1 0,1 1 0,-1 1 0,0-1 0,0 0 0,-1 0 0,1 1 1,0-1-1,0 1 0,-1 0 0,1 0 0,-1 0 0,1 0 0,-1 0 0,1 0 0,-1 1 0,0-1 0,1 1 0,-1 0 0,-4 0 0,-2-1-128,0 1 1,0 0 0,0 0-1,0 1 1,0 0-1,0 1 1,0 0-1,1 0 1,-1 1-1,-12 6 1,12-4-684,0 1 0,0 0 0,1 1 0,0-1 0,-9 11 0,-1 4-6669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12075,'-2'8'737,"-8"21"-198,-2 0-1,-2 0 1,-23 38 0,22-43 165,1 1 0,1 1 0,1 0 0,2 0 0,-14 52 0,23-75-615,1-1 0,-1 1 0,1 0-1,-1-1 1,1 1 0,0 0-1,0-1 1,0 1 0,1 0 0,-1-1-1,1 1 1,-1-1 0,1 1-1,0 0 1,0-1 0,0 1 0,0-1-1,1 0 1,2 4 0,-2-4 12,1 1 1,0-1 0,0-1-1,0 1 1,1 0 0,-1-1-1,0 0 1,1 0 0,-1 0-1,1 0 1,-1 0 0,1-1-1,-1 1 1,5-1 0,25 2 374,-1-2 1,1-2 0,56-8 0,97-31-1544,-114 24-1145,10-8-5929,-54 12 1921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13164,'0'0'5638,"70"34"-4261,-37-22-352,5 3-288,-6 5-321,-5 7-224,-10 5-192,-10 8 160,-7 4-31,-9 2-33,-9 2-32,0-3-32,1-10-545,3-11-1889,9-11-5221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16816,'0'0'1799,"2"11"-785,21 209 956,-23-219-1945,0 0 0,0 0 0,0 0-1,0 1 1,0-1 0,0 0 0,0 0 0,0 0 0,0 0-1,1 0 1,-1 0 0,0 0 0,1 1 0,-1-1 0,1 0-1,0 0 1,-1 0 0,1-1 0,0 1 0,-1 0 0,1 0 0,0 0-1,0 0 1,0-1 0,0 1 0,-1 0 0,1-1 0,0 1-1,0-1 1,1 1 0,-1-1 0,0 1 0,0-1 0,0 0-1,0 1 1,0-1 0,0 0 0,0 0 0,1 0 0,-1 0-1,0 0 1,0 0 0,0 0 0,0-1 0,0 1 0,0 0-1,1 0 1,-1-1 0,0 1 0,0-1 0,0 1 0,0-1-1,0 0 1,0 1 0,-1-1 0,1 0 0,0 1 0,0-1-1,1-1 1,9-8 250,0 1 0,0-1-1,13-18 1,-21 24-339,49-59 123,-19 22-126,43-41 0,-76 81 60,0 1 0,0-1-1,1 1 1,-1-1-1,1 1 1,-1-1-1,0 1 1,1 0-1,-1-1 1,1 1 0,-1 0-1,1-1 1,-1 1-1,1 0 1,-1 0-1,1-1 1,-1 1 0,1 0-1,0 0 1,-1 0-1,1 0 1,-1 0-1,1 0 1,-1 0-1,1 0 1,0 0 0,-1 0-1,1 0 1,-1 0-1,1 0 1,-1 0-1,1 1 1,0-1 0,6 21-26,-10 50 545,1-43 84,2-27-580,0-1 0,1 1 0,-1-1 0,1 1 0,-1-1 0,0 1 0,1-1 0,-1 0 0,1 1 0,0-1 0,-1 0 0,1 1 0,-1-1 0,1 0 0,-1 0 0,1 1 0,0-1 0,-1 0 0,1 0 0,-1 0 0,1 0 0,0 0 0,-1 0 0,1 0 0,-1 0 1,1 0-1,0 0 0,-1 0 0,1 0 0,-1-1 0,1 1 0,0 0 0,0-1 0,23-6 239,-12-1-179,0 0-1,0 0 1,13-14-1,-16 14-76,0 0 0,0 1-1,1 0 1,0 0-1,16-7 1,-26 14-4,1 0 0,-1-1 0,1 1 0,0 0 0,-1 0 0,1 0 0,-1-1 0,1 1 0,0 0-1,-1 0 1,1 0 0,-1 0 0,1 0 0,0 0 0,-1 0 0,1 0 0,-1 1 0,1-1 0,0 0 0,-1 0 0,1 0 0,-1 1 0,1-1 0,-1 0 0,1 1 0,-1-1 0,1 0 0,-1 1 0,1-1 0,-1 1 0,1-1 0,-1 0 0,0 1 0,1-1-1,-1 1 1,0-1 0,1 1 0,-1 0 0,0-1 0,0 1 0,4 36-53,-15 36 104,8-62-87,1-2-122,-1 1 1,2-1-1,-1 1 0,1 16 1,1-25 75,0-1 0,0 0 0,0 1 0,0-1 0,0 1 1,0-1-1,0 0 0,0 1 0,1-1 0,-1 1 0,0-1 0,0 0 0,0 1 0,0-1 1,1 1-1,-1-1 0,0 0 0,0 1 0,1-1 0,-1 0 0,0 1 0,1-1 0,-1 0 0,0 0 1,1 1-1,-1-1 0,0 0 0,1 0 0,-1 0 0,1 1 0,-1-1 0,0 0 0,1 0 1,0 0-1,17-5-2620,13-18-4331,-7-3-2443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10570,'0'0'6566,"-10"11"-5018,0-1-1175,0 0 267,0 1 0,0 0 0,1 0 0,0 0 0,1 1 0,-10 18 0,18-29-604,-1 0 0,1-1 0,0 1 0,-1 0 0,1 0 0,-1 0 0,1 0 0,0 0 0,0 0 0,0 0 0,-1 0 0,1-1 0,0 1-1,0 0 1,0 0 0,0 0 0,1 0 0,-1 0 0,0 0 0,0 0 0,0 0 0,1 0 0,-1 0 0,1-1 0,-1 1 0,0 0 0,1 0 0,0 0 0,0 0 0,1 0-6,-1 0 0,1-1 0,-1 1 1,1-1-1,0 1 0,-1-1 0,1 0 0,0 0 0,-1 1 1,1-1-1,0 0 0,-1-1 0,1 1 0,3-1 0,7-2 43,1 0-1,-1-1 0,16-8 0,13-9-32,-31 15-38,0 0 0,1 0-1,0 1 1,0 0 0,0 1-1,0 1 1,1-1 0,-1 2 0,1 0-1,19-2 1,-30 5 2,1-1 0,-1 0 0,0 1 0,1-1-1,-1 1 1,0 0 0,0-1 0,1 1 0,-1 0 0,0 0 0,0-1 0,0 1 0,0 0-1,0 0 1,0 0 0,0 1 0,0-1 0,1 1 0,-2-1 5,1 1 0,0-1 0,0 0 0,0 0 0,0 0 0,0 0 0,0 0 0,1 0 0,-1 0 0,0 0 0,1 0 0,-1 0 0,0-1 0,1 1 0,-1-1 1,1 1-1,-1-1 0,2 1 0,3-1 18,0 0 1,0 0 0,1-1 0,-1 1 0,0-1-1,0-1 1,0 1 0,-1-1 0,1 0 0,0-1-1,0 1 1,-1-1 0,9-6 0,-6 4-267,-1 1 1,1 0 0,0 1-1,0 0 1,15-5 0,-22 8 191,-1 0 1,1 0 0,-1 0 0,0 0-1,1 0 1,-1 0 0,1-1 0,-1 1-1,1 0 1,-1 0 0,1 0 0,-1 0-1,0 1 1,1-1 0,-1 0 0,1 0-1,-1 0 1,1 0 0,-1 0 0,0 1-1,1-1 1,-1 0 0,1 0 0,-1 0-1,0 1 1,1-1 0,-1 0 0,0 1-1,1-1 1,-1 0 0,0 1 0,0-1-1,1 0 1,-1 1 0,0 16-962,1 2-1459,-1-18 2275,1-1 0,-1 0 0,1 1 1,-1-1-1,1 1 0,-1-1 0,1 1 0,-1-1 1,1 0-1,0 1 0,-1-1 0,1 0 0,-1 0 0,1 0 1,0 1-1,-1-1 0,1 0 0,0 0 0,-1 0 1,1 0-1,0 0 0,-1 0 0,1 0 0,-1 0 0,1 0 1,0 0-1,-1-1 0,1 1 0,0 0 0,-1 0 1,2-1-1,12-4-3364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12492,'0'0'2311,"-2"8"-592,-8 48-967,3 1 0,-1 70 0,2-16-413,-23 161-140,-10 210-1429,44-438-834,-5-43 1901,0 0-1,0-1 1,0 1 0,0 0 0,0 0-1,0-1 1,0 1 0,0 0 0,0 0-1,1-1 1,-1 1 0,0 0 0,1-1-1,-1 1 1,0 0 0,1-1 0,-1 1 0,1-1-1,-1 1 1,1 0 0,-1-1 0,1 1-1,-1-1 1,1 0 0,-1 1 0,1-1-1,0 1 1,-1-1 0,1 0 0,0 1-1,-1-1 1,1 0 0,0 0 0,0 0-1,-1 1 1,1-1 0,0 0 0,-1 0-1,1 0 1,0 0 0,0 0 0,-1-1-1,1 1 1,0 0 0,0 0 0,-1 0-1,1 0 1,0-1 0,-1 1 0,1 0 0,0-1-1,-1 1 1,2-2 0,10-13-5891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13164,'0'0'9279,"2"8"-8495,3 21-423,-1 0 0,-1 0 1,-2 0-1,-4 49 0,1-47-315,1 0 0,2 0 0,0 0 0,3 0 0,6 32 0,-4-57 96,0-14 39,1-13-23,-5 8-226,-1 0-1,1 0 1,-2-1 0,0 1 0,0 0-1,-2 0 1,1 0 0,-6-19 0,12 34-301,1 0 1,0 0 0,0-1-1,0 0 1,0 0-1,0 0 1,0-1-1,11-1 1,68 0-2706,-70-1 1609,0 0 0,-1-1 0,0-1-1,23-9 1,-31 11 1415,-1 0 0,1-1 0,-1 0-1,0 0 1,0-1 0,0 1-1,-1-1 1,7-7 1964,-15 15 2886,-14 11-2756,14-11-1745,1-1-1,0 1 1,0 0-1,1-1 1,-1 1 0,1 0-1,0 1 1,0-1-1,0 0 1,0 1 0,1-1-1,0 1 1,0-1-1,-1 7 1,2-10-260,0 0 0,0-1 0,0 1-1,1-1 1,-1 1 0,0-1 0,0 1 0,0-1 0,0 1 0,1-1-1,-1 1 1,0-1 0,1 1 0,-1-1 0,0 0 0,1 1 0,-1-1-1,0 1 1,1-1 0,-1 0 0,1 1 0,-1-1 0,1 0 0,-1 0-1,1 1 1,-1-1 0,1 0 0,-1 0 0,1 0 0,-1 0 0,2 1-1,24-1 450,23-13-260,-8-7-149,-29 14-86,-1 1-1,1-1 1,-1 2-1,1-1 0,1 2 1,-1 0-1,0 0 0,19-1 1,-30 4 10,-1 0 1,1 0-1,-1 0 0,1 0 1,0 0-1,-1 0 0,1 0 1,-1 1-1,1-1 1,-1 0-1,1 0 0,0 1 1,-1-1-1,1 0 1,-1 0-1,0 1 0,1-1 1,-1 1-1,1-1 0,-1 0 1,1 1-1,-1-1 1,0 1-1,1-1 0,-1 1 1,0-1-1,1 1 0,-1-1 1,0 1-1,0-1 1,0 1-1,1 0 0,-1 25 284,0 0 11,1-26-294,-1 1 1,0 0-1,0-1 0,0 1 1,0-1-1,1 1 1,-1 0-1,0-1 1,1 1-1,-1-1 0,0 1 1,1-1-1,-1 1 1,1-1-1,-1 1 0,1-1 1,-1 1-1,1-1 1,-1 0-1,1 1 1,0-1-1,-1 0 0,1 1 1,-1-1-1,1 0 1,0 0-1,-1 1 0,1-1 1,0 0-1,0 0 1,22-1-1768,-4-12-4477,-2-9-5328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12812,'0'0'3064,"-1"9"-1478,-10 121 1596,-4 79-172,14-173-2510,0-7-241,1 0 0,1 0 1,2-1-1,0 1 0,15 53 1,-12-74 128,-3-14 213,0-15-42,-3-7-491,-1 1 1,-10-51 0,9 69-121,0 0 1,0 0-1,-1 0 0,-1 0 1,1 1-1,-1 0 1,-1 0-1,1 0 1,-1 0-1,-1 1 0,1-1 1,-11-9-1,16 17 15,0 0 0,0-1 0,-1 1 0,1 0-1,0-1 1,0 1 0,-1 0 0,1-1 0,0 1 0,0 0-1,-1-1 1,1 1 0,0 0 0,-1 0 0,1 0 0,0-1-1,-1 1 1,1 0 0,0 0 0,-1 0 0,1 0 0,0 0-1,-1 0 1,1 0 0,-1-1 0,1 1 0,0 0-1,-1 0 1,1 0 0,-1 1 0,1-1 0,0 0 0,-1 0-1,1 0 1,0 0 0,-1 0 0,1 0 0,-1 0 0,1 1-1,0-1 1,-1 0 0,1 0 0,0 1 0,0-1-1,-1 0 1,1 0 0,0 1 0,0-1 0,-1 1 0,1 0-39,0-1 1,0 1 0,0 0 0,0-1-1,0 1 1,1 0 0,-1-1 0,0 1-1,0 0 1,1-1 0,-1 1 0,0 0 0,1-1-1,-1 1 1,0-1 0,1 1 0,-1-1-1,1 1 1,-1-1 0,1 1 0,-1-1-1,1 1 1,0-1 0,-1 0 0,1 1-1,0-1 1,-1 0 0,1 0 0,1 1-1,6 1-1016,1 0 0,0-1-1,0 0 1,0 0-1,0-1 1,16-2-1,-16 2-244,29-4-4284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9769,'0'0'11798,"-5"9"-11003,1-2-609,0 1-1,0-1 0,1 1 0,-1 0 0,2 0 1,-1 1-1,1-1 0,1 0 0,0 1 1,0-1-1,0 1 0,2 10 0,-1-18-174,0 0 0,1 1 0,0-1 0,-1 0 0,1 0 0,-1 0 0,1 0 0,0 0 0,0-1 0,0 1 1,0 0-1,-1 0 0,1 0 0,0-1 0,0 1 0,0-1 0,1 1 0,-1-1 0,0 1 0,0-1 0,0 1 0,0-1 0,0 0 0,1 0 0,-1 1 0,0-1 0,0 0 0,0 0 0,1 0 0,-1 0 0,0-1 0,0 1 0,0 0 0,0 0 0,1-1 0,-1 1 1,1-1-1,3 0 34,0-1 0,-1 1 1,1-1-1,-1 1 0,0-1 1,0-1-1,1 1 0,5-5 1,-2-2 67,-1-1 1,0 1-1,-1-1 1,0-1-1,0 1 1,4-15-1,-7 19-91,0 9-739,-1 15 489,-1 22 10,-2-32 247,0-2-424,0 0 0,0 1 1,1-1-1,0 1 0,2 12 0,-1-19 271,-1 1 0,0 0 0,0 0 0,1 0 0,-1-1 0,0 1 0,1 0 0,-1-1 0,1 1 0,-1 0 0,1-1-1,-1 1 1,1 0 0,-1-1 0,1 1 0,0-1 0,-1 1 0,1-1 0,0 1 0,-1-1 0,2 1 0,0-1-108,0 0 1,-1 0 0,1 0-1,0 0 1,-1 0-1,1 0 1,0 0 0,-1-1-1,1 1 1,-1-1 0,1 1-1,0-1 1,-1 1-1,1-1 1,1-1 0,18-16-2663,2-6-314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 9929,'0'0'11024,"-4"13"-9807,-2 4-955,-21 65 2022,25-72-2051,0-1-1,0 1 0,1-1 0,0 1 1,0-1-1,1 1 0,2 13 0,-2-22-226,0 0-1,1 0 1,-1 1-1,1-1 0,-1 0 1,1 0-1,-1 0 1,1 0-1,-1 0 0,1 0 1,0 0-1,0 0 1,0 0-1,-1 0 0,1 0 1,0 0-1,0 0 1,0-1-1,0 1 0,1 0 1,-1-1-1,0 1 0,0-1 1,0 1-1,0-1 1,1 0-1,-1 1 0,0-1 1,0 0-1,1 0 1,-1 0-1,0 0 0,0 0 1,1 0-1,-1 0 1,0 0-1,0-1 0,1 1 1,-1 0-1,2-2 1,2 1-11,-1-1 0,1 1-1,-1-1 1,1-1 0,-1 1 0,0 0 0,0-1 0,0 0 0,5-5 0,2-6-129,-1-2 0,0 0 0,-1 0 0,-1 0 0,-1-1 0,0-1-1,-1 1 1,7-33 0,-7 29-52,-30 130-284,19-85 548,0-1 0,2 2 0,1-1 0,1 31 0,1-53-114,0 1 0,0-1 0,1 0-1,-1 1 1,0-1 0,1 0 0,0 1 0,-1-1 0,1 0 0,0 0 0,0 0-1,0 0 1,1 0 0,-1 0 0,0 0 0,1 0 0,-1 0 0,1-1 0,0 1 0,-1 0-1,1-1 1,0 0 0,3 3 0,-1-3-428,0 1 0,-1-1 0,1 0 0,0 0 0,0 0 0,-1-1 0,1 1 0,0-1 1,0 0-1,0 0 0,0 0 0,0 0 0,0-1 0,4-1 0,19-8-6060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13805,'0'0'8750,"0"8"-7256,0-6-1429,-1 0-1,1-1 1,1 1-1,-1 0 1,0-1-1,0 1 0,0 0 1,1-1-1,-1 1 1,1 0-1,0-1 1,-1 1-1,1-1 0,0 1 1,0-1-1,0 1 1,0-1-1,0 1 1,0-1-1,0 0 1,0 0-1,1 0 0,1 2 1,0-2-6,0-1 1,-1 1 0,1-1-1,0 1 1,0-1-1,-1 0 1,1 0 0,0 0-1,0 0 1,-1-1 0,1 1-1,0-1 1,0 0-1,-1 0 1,1 0 0,-1 0-1,1 0 1,-1 0-1,3-2 1,3-1-22,0-1-1,-1 0 1,1 0-1,-1-1 1,9-8-1,-14 12-20,1-1 0,-1 0 0,1 0 0,-1 0 0,0 0 0,0 0 0,0 0 0,0-1 0,-1 1 0,1 0 0,-1-1 0,0 0 0,0 1 0,0-1 0,0-4-1,-2 7-23,1 1 0,-1 0 1,1 0-1,-1 0 0,1-1 0,-1 1 0,1 0 0,-1 0 0,1 0 0,-1 0 0,1 0 0,-1 0 0,1 0 0,-1 0 0,1 0 0,-1 0 0,1 0 0,-1 0 0,1 0 0,-1 1 0,1-1 0,-1 0 0,1 0 0,-1 0 0,1 1 0,-1-1 0,1 0 0,-1 1 0,1-1 0,0 0 0,-1 1 0,1-1 0,0 1 0,-1-1 0,1 0 0,0 1 0,-1 0 0,-18 15-42,14-11 74,1 0 0,-1 1 0,1-1 1,1 1-1,-1 0 0,1 0 0,0 0 1,1 0-1,-1 1 0,1-1 0,0 0 1,1 1-1,0 0 0,-1 11 1,2-17-10,1 0 1,-1-1-1,1 1 1,0 0-1,-1 0 1,1 0-1,0-1 1,-1 1-1,1 0 1,0-1 0,0 1-1,0-1 1,0 1-1,0-1 1,0 1-1,0-1 1,0 0-1,0 1 1,0-1 0,0 0-1,0 0 1,0 0-1,0 0 1,0 0-1,0 0 1,0 0-1,0 0 1,0 0-1,0 0 1,0-1 0,1 1-1,37-7 362,20-21-183,-50 22-206,-1 1 0,1 1 0,0 0 0,0 0 0,1 0 0,-1 2 0,1-1 0,-1 1 0,14-1 0,-22 5 15,0 1 0,0 0-1,-1 0 1,1 0 0,-1 0-1,1 0 1,-1 0 0,0 0-1,0 0 1,0 0 0,-1 4-1,1-2 50,-1-2-22,1-1 0,0 0-1,0 0 1,0 0 0,0 0 0,1 0 0,-1 1 0,0-1 0,1 0 0,-1 0 0,1 0 0,0 0 0,0 0 0,0 0 0,0 0 0,0-1 0,0 1 0,0 0 0,1 0 0,-1-1 0,1 1 0,2 2 0,-1-4-16,-1 1 0,1 0 0,0-1 0,0 0 0,-1 0 0,1 1 1,0-2-1,0 1 0,-1 0 0,1 0 0,0-1 0,0 0 0,-1 1 0,1-1 0,-1 0 0,1 0 1,-1-1-1,1 1 0,2-2 0,-1 1-29,10-6-1091,1 1-1,0 1 0,27-9 1,-34 14-726,0 0 0,-1 0 0,1 0 0,0 1-1,-1 0 1,12 2 0,40 0-5659,-36-2 2910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37 160 5189,'0'0'9486,"2"-9"-5551,7-26-1010,-9 35-2869,0 0-1,0 0 1,1-1 0,-1 1-1,0 0 1,0 0 0,0 0-1,0-1 1,0 1 0,0 0-1,1 0 1,-1-1 0,0 1-1,0 0 1,0 0 0,0-1-1,0 1 1,0 0 0,0 0-1,0 0 1,0-1 0,0 1-1,0 0 1,0 0 0,0-1-1,0 1 1,0 0 0,0 0-1,0-1 1,-1 1 0,1 0-1,0 0 1,0-1-1,0 1 1,0 0 0,0 0-1,-1 0 1,1 0 0,0-1-1,0 1 1,0 0 0,0 0-1,-1 0 1,1 0 0,0 0-1,0-1 1,-1 1 0,1 0-1,0 0 1,0 0 0,0 0-1,-1 0 1,1 0 0,0 0-1,0 0 1,-1 0 0,1 0-1,0 0 1,0 0 0,-1 0-1,1 0 1,0 0 0,0 0-1,-1 0 1,1 0 0,0 0-1,-1 1 1,-10 6 222,8-4-135,0 1 1,0 0-1,0 0 1,1 0-1,0 0 1,-1 1-1,1-1 1,1 0-1,-1 1 1,1 0-1,-1-1 1,1 1-1,1 0 1,-1 0-1,1-1 1,0 10-1,0-13-134,1 0-1,-1 0 0,1 0 1,-1 0-1,1 0 1,-1 0-1,1 0 0,0 0 1,0 0-1,-1 0 1,1-1-1,0 1 0,0 0 1,0 0-1,0-1 0,0 1 1,0-1-1,0 1 1,0-1-1,0 1 0,1-1 1,-1 0-1,0 1 1,0-1-1,0 0 0,0 0 1,0 0-1,1 0 1,-1 0-1,0 0 0,0 0 1,0 0-1,1 0 1,-1-1-1,1 0 0,46-10 213,-29-1-392,-1 0 0,-1-1-1,0-1 1,-1-1 0,0 0-1,26-33 1,25-25-567,-67 73 735,0 0 0,0 0 0,0 0-1,0 1 1,0-1 0,0 0 0,0 0 0,0 0 0,0 0 0,0 0 0,0 0 0,0 0 0,0 0 0,0 0 0,0 0 0,0 1 0,0-1 0,0 0 0,0 0 0,0 0 0,0 0 0,0 0 0,0 0 0,0 0 0,1 0 0,-1 0 0,0 0 0,0 0 0,0 0 0,0 0 0,0 0 0,0 0 0,0 0 0,0 0 0,0 0 0,0 0 0,1 0 0,-1 0 0,0 0 0,0 0 0,0 0 0,0 0 0,0 0 0,0 0 0,0 0 0,0 0 0,0 0 0,1 0 0,-1 0 0,0 0 0,0 0 0,0 0 0,0 0 0,0 0 0,0 0 0,0 0 0,0 0 0,0 0 0,0 0 0,0 0 0,0 0 0,0 0 0,0-1 0,1 1 0,-1 0 0,0 0 0,0 0 0,0 0 0,0 0 0,-2 12-2,-5 12 167,1-10-39,1 0 0,0 1 1,2-1-1,-3 18 0,7 15-810,-1-44 416,1-1 0,-1 1 1,1-1-1,0 0 0,0 1 1,0-1-1,0 0 0,0 0 0,1 0 1,-1 0-1,1 0 0,-1 0 1,1 0-1,3 2 0,16 8-5094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13293,'0'0'7367,"-1"8"-6599,-18 103 1688,19-110-2436,-1 0 1,1-1-1,0 1 1,0 0-1,0 0 1,1 0-1,-1-1 1,0 1-1,0 0 1,0 0-1,0-1 1,1 1-1,-1 0 1,0-1-1,1 1 1,-1 0-1,1-1 0,-1 1 1,1 0-1,-1-1 1,1 1-1,-1-1 1,1 1-1,-1-1 1,1 1-1,0-1 1,-1 0-1,1 1 1,0-1-1,0 1 1,28-1 297,28-19 10,-15-5-215,-33 18-115,2-1 0,-1 1 1,1 1-1,0 0 0,0 0 1,0 1-1,1 1 1,-1 0-1,15-2 0,-25 5 6,0 1 0,0-1-1,0 0 1,-1 1-1,1-1 1,0 1 0,0-1-1,-1 1 1,1-1 0,0 1-1,-1-1 1,1 1-1,-1 0 1,1-1 0,-1 1-1,1 0 1,-1 0 0,1-1-1,-1 1 1,0 0 0,1 0-1,-1 0 1,0-1-1,0 1 1,1 0 0,-1 0-1,0 0 1,0 0 0,0 0-1,0-1 1,0 1 0,0 0-1,-1 0 1,1 0-1,0 0 1,-1 1 0,1-1 2,-1 0 0,1 0 0,0 0 1,0 0-1,-1 0 0,1 1 0,0-1 1,0 0-1,0 0 0,0 0 0,1 0 1,-1 0-1,0 0 0,0 0 0,1 0 1,-1 0-1,0 0 0,1 0 0,-1 0 1,1 0-1,-1 0 0,1 0 0,0 0 1,-1 0-1,1 0 0,0-1 0,0 1 1,0 0-1,-1-1 0,1 1 0,0 0 1,0-1-1,0 1 0,0-1 0,0 1 1,0-1-1,0 0 0,0 1 0,2-1 1,2 0 4,0-1-1,1 0 1,-1 0 0,0 0 0,0-1 0,-1 0 0,1 0 0,0 0 0,6-4 0,-7 3-252,1 1 0,0 0 0,-1 0 0,1 0 0,0 0 0,0 1 0,0-1 0,1 1 0,6 0 0,-11 2 1,0 0 0,-1 0 0,1 0 1,-1 0-1,1 0 0,-1 0 0,1 1 0,-1-1 1,0 0-1,0 0 0,1 0 0,-1 1 1,0-1-1,0 0 0,0 0 0,0 1 0,0-1 1,-1 0-1,1 0 0,0 0 0,0 0 1,-1 1-1,0 1 0,-6 2-4442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17809,'0'0'3011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6790,'0'0'13902,"9"75"-12237,-8-46-223,6-1-385,3-6-737,13-6-224,9-13 0,8-3-256,8-12-1089,0-10-1154,-4-5-1568,-6-1-2852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10025,'0'0'3844,"-44"71"-160,13-25-1859,-5 6-127,2 0-32,0 4-225,6-6-608,8-5-641,9-9-160,9-5-64,2-12-2050,0-6-2338,2-6-5638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8456,'3'-8'2061,"-1"3"-1967,-1 1 184,0 1-1,0-1 0,1 1 0,-1-1 0,1 1 0,0 0 1,-1 0-1,2 0 0,-1 0 0,0 0 0,1 0 0,-1 0 1,1 1-1,0-1 0,0 1 0,0 0 0,0 0 0,0 0 1,0 0-1,0 1 0,5-2 0,37-5 732,-1 2 0,71 0 1,-10 1-488,654-110-372,-745 112-134,-1 0-30,0 1 0,1 0 0,-1 1 1,23 1-1,-32 0 20,-1 0 1,0 1 0,0 0-1,0-1 1,1 1 0,-1 1-1,0-1 1,0 0 0,0 1-1,0-1 1,-1 1-1,1 0 1,0 0 0,-1 0-1,1 0 1,-1 1 0,0-1-1,0 1 1,1-1 0,-2 1-1,1 0 1,0 0 0,2 5-1,10 34 303,-2 0 0,-1 1 0,-2 0 0,-3 0 0,3 67 0,-3-37-150,-2-34-485,19 232 190,-18-181-3112,-4-1-3863,-1-54 1746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3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11787,'0'0'9545,"44"-53"-8904,0 22 95,10-6-191,7-1-449,-4 6-64,-5 6-480,-8 9-1506,-11 6-1986,-15 6-2914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0:4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9449,'0'0'3021,"11"-3"-1809,13-3-525,1 2 1,-1 1-1,1 1 0,-1 2 0,1 0 0,37 5 0,-35-1-474,-12-3-155,0 2-1,0-1 1,17 7-1,-31-8-51,0-1 0,0 1 0,0 0 0,0 0 0,0-1-1,0 1 1,0 0 0,0 0 0,-1 0 0,1 0 0,0 0 0,-1 0 0,1 0-1,-1 0 1,1 0 0,-1 0 0,0 0 0,1 0 0,-1 0 0,0 0 0,0 1-1,1-1 1,-1 0 0,0 0 0,0 0 0,0 0 0,-1 1 0,1-1 0,0 0-1,0 0 1,-1 0 0,1 1 0,-16 38 793,-46 64 799,23-40-1829,3-1-3565,27-44-4735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6822,'0'0'6011,"9"-2"-2450,18-3-1660,0 1 0,0 1 1,54 1-1,96 14-829,-46-2-658,-88-8-381,248 3-22,-244-7-290,-1-2 0,1-1 0,-1-3 1,51-16-1,-66 12 251,-24 4 219,-21 5 142,-146 0-125,0 8 1,0 6-1,-229 47 0,545-54 0,1-5-166,215-10 71,-338 4 206,-29 1 67,-23 1-162,-128-9-181,-230 5 0,264 10-12,97-1-480,-182 7 360,116 8-9948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3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9321,'0'0'15246,"11"53"-15150,-8-25-32,0 3-128,1-1-1089,2-3-801,-2-3-928,2-7-2467,0-8-5125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16816,'0'0'3422,"-5"9"-3353,3-7-64,-3 5 11,0 0-1,1 1 1,-1 0-1,-5 15 1,10-21-17,-1 0 0,0 0 1,1 0-1,-1 0 0,1 0 0,-1 0 1,1 0-1,0 0 0,0 0 0,0 0 1,0 0-1,1 0 0,-1 0 0,0 0 1,1 0-1,-1 0 0,1 0 0,0 0 1,0 0-1,0 0 0,0-1 0,0 1 1,0 0-1,0-1 0,0 1 0,1-1 1,-1 1-1,0-1 0,1 1 0,0-1 1,3 2-1,7 3-135,1 0 1,0-1-1,26 7 1,-26-9 46,-1 0-1,-1 1 1,1 1-1,-1 0 1,18 10 0,-28-15 104,0 1 0,0 0 0,0-1 0,1 1 0,-1 0 0,0 0 0,0 0 0,0 0 1,-1 0-1,1 0 0,0 0 0,0 0 0,0 1 0,-1-1 0,1 0 0,-1 0 1,1 1-1,-1-1 0,1 0 0,-1 1 0,0-1 0,0 0 0,0 1 0,0 2 0,0-2 80,-1 0-1,0 0 0,1 0 0,-1 0 0,0 0 1,-1 0-1,1 0 0,0 0 0,0-1 0,-1 1 1,1 0-1,-1-1 0,-3 3 0,-5 4 655,-1-1 0,0 0 0,-23 10 0,33-16-712,-9 4 409,0 0 0,0 0 0,-1-1 0,0 0 0,0-1 0,0 0 0,0-1 0,-1 0 0,1-1 0,-18 0 0,29-1-463,0 0-1,0 0 0,-1-1 0,1 1 0,0 0 1,0 0-1,0-1 0,-1 1 0,1 0 0,0 0 1,0-1-1,0 1 0,0 0 0,0 0 0,0-1 1,0 1-1,0 0 0,0 0 0,0-1 0,-1 1 1,1 0-1,1-1 0,-1 1 0,0 0 0,0 0 1,0-1-1,0 1 0,0 0 0,0-1 0,0 1 1,0 0-1,0 0 0,0-1 0,1 1 0,-1 0 1,0 0-1,0 0 0,0-1 0,1 1 0,-1 0 1,0 0-1,0 0 0,1-1 0,8-10-1798,25-14-9133,-13 14-2312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4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 3844,'0'0'3325,"-10"1"-655,-40 3-244,32-3 5638,1078-33-6132,-1312 36-779,-85 27-586,-154 5 89,765-53-500,-69 3-152,242 8-1088,-446 6 1084,-696 11-3080,721-11-2840,22 0-1874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 2274,'-13'1'1965,"-80"3"2570,22-3 2557,69-1-5736,6 0-395,605 8 3198,146 0-5308,-709-9 1097,-1-1 0,1-2 0,45-11 0,-80 9 171,-27 3-53,-29 2-64,-108 0-10,-359 7 612,352 2-53,-188 36 0,340-43-545,-40 9 35,42-6-49,30-2-42,862-16-713,-779 15 642,109-3 87,-479-4-30,116 5 28,-752 19 771,892-17-739,-19 1-34,-1 1 0,-27 7 1,54-10-6,0 0 0,0-1 0,-1 1 0,1 0 0,0 0 0,-1 0 0,1 0 1,0 0-1,0 0 0,-1 0 0,1 0 0,0 0 0,0 0 0,-1 0 0,1 1 1,0-1-1,0 0 0,-1 0 0,1 0 0,0 0 0,0 0 0,0 0 0,-1 1 1,1-1-1,0 0 0,0 0 0,0 0 0,-1 0 0,1 1 0,0-1 0,0 0 1,0 0-1,0 1 0,0-1 0,-1 0 0,1 0 0,0 1 0,0-1 0,0 0 1,0 0-1,0 1 0,0-1 0,0 0 0,0 1 0,14 4-1357,25-1-950,32-3-3170,15-1-3913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1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109 211 4740,'0'0'4757,"10"-8"-4063,31-14-459,0 2-1,74-25 1,-94 37-234,1 0 13,6-2 13,40-20 1,-103 27 116,-115 28-79,87-13 176,-1-2 1,-79 1 0,161-23 287,26-7-519,0 2 0,1 1 0,0 3 0,1 2 0,1 1 0,0 3 0,0 2 0,62 0 1,-109 5-12,0 1 1,0-1 0,0 0 0,-1 0 0,1 0-1,0 0 1,0 0 0,0 0 0,0 0 0,0 0 0,0 0-1,0 0 1,0 1 0,0-1 0,0 0 0,0 0 0,0 0-1,0 0 1,0 0 0,0 0 0,0 0 0,1 0 0,-1 0-1,0 0 1,0 1 0,0-1 0,0 0 0,0 0-1,0 0 1,0 0 0,0 0 0,0 0 0,0 0 0,0 0-1,0 0 1,0 0 0,0 0 0,0 0 0,1 0 0,-1 0-1,0 0 1,0 0 0,0 0 0,0 0 0,0 0 0,0 0-1,0 0 1,0 0 0,0 0 0,0 0 0,1 0 0,-1 0-1,0 0 1,0 0 0,0 0 0,0 0 0,0 0-1,0 0 1,0 0 0,-11 7-12,-16 4-3,-73 20 31,-41 16 11,129-41-61,12-2 17,22-2 16,39-7-17,179-57-1256,-89 20 664,-297 65 1678,113-16-934,12-3-27,0 0-1,1 2 1,-41 16-1,50-13 15,13-3-733,21-5-2425,1-9-2174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1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47 2146,'0'0'9102,"-2"-5"-8397,1 5-690,1-1 0,-1 0 1,1 0-1,0 0 1,-1 1-1,1-1 1,0 0-1,0 0 0,0 0 1,-1 0-1,1 0 1,0 0-1,0 0 1,0 1-1,1-1 0,-1 0 1,0 0-1,0 0 1,0 0-1,1 0 1,-1 1-1,0-1 0,1 0 1,-1 0-1,1 0 1,-1 1-1,1-1 1,-1 0-1,1 1 0,-1-1 1,1 0-1,0 1 1,-1-1-1,1 1 1,0-1-1,0 1 0,-1-1 1,1 1-1,0-1 1,0 1-1,0 0 1,1-1-1,53-6 97,-48 6-135,241-1 43,-140 3-525,-285 9 531,68 5 51,-149 30 215,369-44-356,244-60 64,-439 65 5,-295 58-1991,376-63-1601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1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 117 7239,'0'0'2285,"-5"-11"-1319,3 5-859,1 2-44,-1 0 0,0 0 0,1-1 0,-1 1 0,-1 1 0,1-1 0,-1 0-1,1 0 1,-1 1 0,0 0 0,0-1 0,-1 1 0,1 1 0,-1-1 0,1 0 0,-1 1 0,0-1 0,-5-1-1,-13-4 3,-1 2-1,0 0 1,0 1-1,0 1 0,-32 0 1,-121 7 34,133 1 11,1 2-1,0 1 1,1 3-1,0 1 1,0 2-1,-43 21 1,56-22 194,2 2 1,0 1-1,0 0 1,2 2-1,0 1 1,0 1-1,2 1 1,1 1-1,-30 37 1,44-49-156,1 1 1,0 0 0,1 0-1,0 1 1,1 0-1,0-1 1,0 2-1,1-1 1,1 0-1,0 0 1,-1 15 0,2-19-108,1 1 0,1 0 0,-1-1 0,1 1 0,1-1 0,-1 1 0,1-1 0,0 0 0,1 1 0,0-1 0,0 0 0,0-1 0,1 1 0,0-1 0,1 1 1,-1-1-1,11 10 0,1-3-8,0 0 0,1-1 0,1-1 0,0-1 0,0-1 0,1 0 0,0-1 1,0-1-1,1-1 0,34 6 0,9-2 62,1-2-1,70-1 1,-61-6 142,1-3 0,-1-3 0,100-19 0,-145 18-154,0-1 0,0-1 0,-1-1 0,0-2-1,0 0 1,-1-2 0,-1-1 0,0-1 0,-1-1 0,-1-1 0,33-32 0,-49 42-68,0-1-1,0 0 1,-1-1 0,0 1-1,-1-1 1,0 0 0,0-1 0,-1 1-1,0-1 1,-1 0 0,0 0 0,3-15-1,-6 19-9,1 1 0,-1-1-1,0 1 1,-1 0 0,1-1-1,-1 1 1,0 0 0,0-1-1,-1 1 1,1 0 0,-1 0 0,0 0-1,-1 0 1,1 0 0,-1 1-1,0-1 1,0 1 0,0 0-1,-1-1 1,0 2 0,0-1-1,0 0 1,0 1 0,0 0-1,-7-4 1,-3-1 16,0 0 0,-1 2 0,0-1 0,0 2 0,0 0 0,-1 1 0,-25-3 0,-9 2-1733,-54 2 1,34 1-5439,52 1-3207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6:5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6278,'0'0'13645,"106"-14"-11339,-26-16-160,23-7-480,21-6-770,10 2-575,4 6-257,-3 6-481,-8 11-1120,-13 9-961,-14 6-737,-15 3-2563,-14 0-2402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897 322 3812,'13'-9'2519,"-9"6"-2366,23-15 286,-1-1 1,30-30-1,-49 43-124,0-1 0,-1 1 0,0-1-1,-1 0 1,1-1 0,-1 1 0,-1-1 0,0 0-1,0 0 1,0-1 0,-1 1 0,0-1-1,-1 0 1,0 1 0,1-12 0,-3 17-152,0 1 0,0-1 1,0 1-1,-1-1 0,1 1 1,-1-1-1,0 1 0,1-1 1,-1 1-1,0-1 0,-1 1 1,1 0-1,0 0 0,-1 0 1,1 0-1,-1 0 0,0 0 1,-2-3-1,-1 2-6,0-1 1,0 1-1,0 0 1,0 0-1,0 1 1,0 0-1,-12-4 1,-3 1-68,-1 2 0,0 0 1,-33-1-1,6 4-88,1 1 1,0 3-1,0 1 0,0 3 0,1 1 0,0 3 0,1 1 0,1 3 0,0 1 0,-53 30 1,72-33 41,1 1 1,0 1 0,1 1 0,1 1 0,0 1 0,2 1 0,0 1-1,1 1 1,2 0 0,0 1 0,1 1 0,2 1 0,0 0 0,2 1-1,0 0 1,2 1 0,1 0 0,-7 34 0,12-40 12,1 1 0,0 1 0,2-1 0,0 0 0,1 0 0,2 0 0,0 1 0,2-1 0,0-1 0,10 32 0,-9-40-33,1 0-1,0 0 1,1-1-1,0 0 1,1-1 0,0 1-1,1-1 1,0-1-1,1 0 1,0 0-1,1-1 1,0 0 0,0-1-1,1 0 1,-1-1-1,2 0 1,23 9-1,-6-6 193,1-1 0,1-1-1,0-2 1,0-1-1,0-1 1,0-2-1,59-3 1,-35-4 187,0-2 0,0-3 0,90-27 0,-98 21-327,-1-1 1,0-3-1,-1-2 1,-1-2-1,66-46 1,-92 55-80,0-1 1,-1-1-1,0 0 0,-2-1 1,26-37-1,-33 42-29,-1-1 0,-1 0 0,0-1 0,-1 1 0,0-1 0,-1 0 0,-1-1 0,-1 1 0,3-30 0,-5 39 6,-1 1 0,1-1 0,-2 0 0,1 0 0,-1 0 0,0 0 1,0 0-1,0 0 0,-1 0 0,0 1 0,0-1 0,-1 1 0,1-1 0,-1 1 1,-1 0-1,1 0 0,0 0 0,-1 1 0,0-1 0,-7-5 0,4 4-88,-1 1-1,-1 0 0,1 0 1,-1 1-1,0 0 0,0 1 1,0-1-1,0 2 0,0-1 1,-1 2-1,1-1 0,-13 0 1,-11 0-1226,0 2 0,0 1 0,-43 7 0,-9 12-4383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4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128 188 4388,'0'0'7821,"10"-5"-5504,28-19 122,-36 23-2172,0-1-1,0 1 1,-1 0 0,1-1-1,0 1 1,-1-1-1,1 1 1,-1-1-1,0 0 1,1 1-1,-1-1 1,0 0-1,0 0 1,0 0-1,0-2 1,0 3-114,-1 0 0,0 0 0,0 0 0,0 0 0,0 0 0,0 0 1,-1 0-1,1 0 0,0 0 0,0 0 0,-1 0 0,1 0 0,0 0 0,-1 0 0,1 0 0,-1 0 0,1 1 0,-1-1 1,0 0-1,1 0 0,-2-1 0,-1 0-1,0 0 0,0 0-1,0 0 1,0 0 0,0 1 0,0-1 0,0 1 0,-1 0 0,1 0-1,0 0 1,-1 0 0,1 1 0,-6-1 0,2 2-157,1 0 1,0 0-1,-1 1 0,1-1 0,0 1 1,0 1-1,0-1 0,0 1 1,0 1-1,1-1 0,-1 1 1,1-1-1,0 1 0,0 1 1,0-1-1,-6 9 0,7-9 18,0 1 1,1-1-1,-1 1 0,1-1 1,0 1-1,1 0 0,-1 0 1,1 1-1,0-1 0,0 0 1,1 1-1,-1-1 0,1 1 1,0-1-1,1 1 0,0 0 1,-1-1-1,2 1 0,0 9 1,0-14 0,-1 0 1,1 0-1,0 0 0,-1-1 1,1 1-1,0 0 0,-1-1 1,1 1-1,0 0 1,0-1-1,0 1 0,0-1 1,-1 1-1,1-1 0,0 0 1,0 1-1,0-1 1,0 0-1,0 0 0,0 1 1,0-1-1,0 0 0,0 0 1,0 0-1,0 0 1,0 0-1,0-1 0,1 1 1,31-7 395,-23 3-343,1-1 0,-1-1 0,0 0 0,0-1 0,-1 0 0,0 0 0,0-1 0,-1 0-1,12-15 1,-4 4-2,-1-1 0,-2 0 0,18-34 0,-6-15 1051,-43 142-921,14-60-185,0 0 0,0 0 0,1 0 0,1 1 0,0-1 0,1 1 0,0-1-1,1 1 1,1-1 0,3 18 0,-4-29-113,1-1-1,-1 0 1,1 0-1,0 0 1,-1 0-1,1 0 1,0 0 0,0 0-1,0 0 1,0 0-1,-1 0 1,2 0-1,-1 0 1,0 0-1,0-1 1,1 2-1,13-2-8146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4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16303,'0'0'4325,"10"49"-2083,-4-26-385,6 2-415,0 4-577,0 1-353,2 6-416,-5 4-64,-5 8 0,-4 4 0,-6 8-64,-16 7-384,-13 4-193,-4 2-928,-6-7-2467,-1-7-5509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5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3683,'0'0'18973,"-4"12"-18220,-5 15-624,-2-1 0,-1 0 0,-2-1 0,0-1 0,-22 29 0,-14 18-700,48-70-476,4-4 396,-1-1 0,0 1 1,1-1-1,-1 1 0,1 0 0,0 0 0,0 0 0,5-6 0,3-5-2133,9-20-3996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5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9449,'0'0'10506,"-3"11"-9011,-2 8-990,1 1 0,1 0 0,0 30 0,2-39-516,2 1-1,-1 0 1,2-1-1,-1 1 0,2-1 1,-1 0-1,1 0 1,10 21-1,-2-13-771,9 19-1048,-16-13-4545,-7-22 2709,-7-3-764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6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12332,'0'0'9513,"67"19"-9321,-35-19-320,1-3-2050,2-6-3171,-4-2-5638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6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7976,'0'0'7062,"-9"0"-4590,2 0-2236,1-1 0,-1 2 1,1-1-1,-1 1 0,1 0 0,0 0 0,-1 1 1,1-1-1,0 2 0,0-1 0,0 1 1,0 0-1,0 0 0,1 0 0,-7 6 0,4-1-68,0 0 1,1 1-1,0 0 0,1 1 0,0-1 0,0 1 0,1 0 0,0 1 0,1-1 0,0 1 0,1 0 0,0 0 0,1 0 0,0 0 0,0 1 0,2-1 0,-1 0 0,3 21 0,-1-28-153,-1 1 1,2-1-1,-1 0 1,0 0-1,1 0 0,0 0 1,0 0-1,0 0 1,1 0-1,-1 0 1,1-1-1,0 1 0,0-1 1,0 0-1,0 0 1,1 0-1,-1 0 1,1-1-1,-1 1 0,1-1 1,0 0-1,0 0 1,0 0-1,1-1 1,7 2-1,-8-1 23,-1-1-1,1 0 1,0 0 0,0-1 0,0 1-1,0-1 1,0 0 0,-1 0-1,1 0 1,0 0 0,0-1-1,0 0 1,0 1 0,0-1-1,-1-1 1,1 1 0,-1 0 0,1-1-1,-1 0 1,1 0 0,-1 0-1,0 0 1,0-1 0,0 1-1,0-1 1,0 0 0,0 0 0,-1 0-1,4-5 1,-5 7 4,0-1 0,0 1 0,0-1-1,-1 1 1,1-1 0,0 0 0,-1 1 0,1-1 0,-1 0 0,0 0 0,1 1-1,-1-1 1,0 0 0,0 0 0,0 1 0,0-1 0,0 0 0,-1 0-1,1 1 1,0-1 0,-1 0 0,0 0 0,1 1 0,-1-1 0,0 1 0,0-1-1,1 0 1,-1 1 0,-1 0 0,1-1 0,0 1 0,0 0 0,0-1 0,-1 1-1,1 0 1,-1 0 0,1 0 0,-1 0 0,1 0 0,-3 0 0,-1-2-28,-1 1 1,0 0 0,0 0 0,0 1-1,0 0 1,-1 0 0,1 0 0,0 1 0,0 0-1,-9 1 1,15-1-17,0 0 0,0 0 0,0 0 0,0 0 1,0 0-1,-1 0 0,1 0 0,0 0 0,0 0 0,0 0 0,0 1 0,0-1 0,0 0 0,-1 0 0,1 0 0,0 0 1,0 0-1,0 0 0,0 1 0,0-1 0,0 0 0,0 0 0,0 0 0,0 0 0,0 0 0,-1 1 0,1-1 1,0 0-1,0 0 0,0 0 0,0 0 0,0 0 0,0 1 0,0-1 0,0 0 0,0 0 0,0 0 0,0 0 1,1 1-1,-1-1 0,0 0 0,0 0 0,0 0 0,0 0 0,0 0 0,0 1 0,0-1 0,0 0 0,0 0 1,0 0-1,1 0 0,-1 0 0,0 0 0,0 0 0,0 1 0,0-1 0,0 0 0,0 0 0,1 0 0,-1 0 1,0 0-1,0 0 0,0 0 0,1 0 0,10 7-114,3-6 23,1 0 1,0-2-1,-1 1 0,24-6 1,30-1-257,-67 11 338,0-1 0,0 0-1,-1 0 1,1 0-1,-1 0 1,1 0-1,-1 1 1,0-1 0,0 0-1,-1 4 1,1-2 30,-3 27 249,0-2-3392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6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9961,'0'0'13485,"56"26"-13677,-28-26-2531,-3 0-2530,-6-6-2242</inkml:trace>
  <inkml:trace contextRef="#ctx0" brushRef="#br0" timeOffset="1">1 100 11787,'0'0'8841,"74"2"-8073,-43-6-672,2-3-416,-3-2-2435,-1-1-4708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1:57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14606,'0'0'7399,"-12"49"-5093,9-27-416,0 2-609,1 1-801,2 2-415,0 0-930,0 0-3331,6-3-4196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10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465 73 3748,'-6'-8'6459,"4"3"-6160,-1 1 1,0-1-1,0 1 0,-1 0 1,1 0-1,-1 0 1,0 0-1,0 1 0,0 0 1,-1 0-1,1 0 1,-1 0-1,0 0 0,1 1 1,-1 0-1,0 0 0,-1 1 1,1-1-1,0 1 1,0 0-1,0 0 0,-1 1 1,1 0-1,-10 0 0,5 2-183,0 0-1,1 0 0,-1 1 0,1 1 1,-1-1-1,1 2 0,0-1 0,1 1 0,-1 0 1,1 1-1,0 0 0,1 0 0,-9 9 1,-3 5 70,0 0 1,1 2-1,-22 34 1,24-28-128,0 1 0,2 0 0,1 1 1,2 0-1,1 1 0,1 1 0,2-1 0,1 1 0,1 1 0,2-1 0,1 1 1,5 63-1,-2-85-58,1 0 1,0 0 0,1 0-1,0 0 1,0-1 0,1 1 0,1-1-1,0 0 1,0 0 0,1 0-1,0-1 1,1 1 0,14 14-1,-17-20 18,1 0-1,0 0 0,0 0 1,1-1-1,-1 1 0,0-2 1,1 1-1,0 0 0,0-1 0,0 0 1,0 0-1,0-1 0,0 0 1,0 0-1,0 0 0,1-1 1,-1 0-1,0 0 0,1-1 0,-1 1 1,0-1-1,0-1 0,0 1 1,0-1-1,0 0 0,8-4 1,0-1 165,-1-1 1,0-1 0,0 1 0,-1-2 0,0 0 0,-1 0 0,0-1 0,-1-1 0,0 0 0,8-13 0,11-18 906,37-76 1,20-71 252,-75 160-1105,-1-1-1,-1 0 0,-2-1 0,5-45 1,-12 73-190,1 0 1,-1 0 0,0 0 0,0 1 0,0-1-1,-1 0 1,1 0 0,-1 0 0,0 1 0,0-1-1,0 0 1,0 1 0,-1-1 0,-2-4 0,2 6-43,0 0-1,0 1 1,0-1 0,-1 0 0,1 1 0,0 0 0,-1-1 0,1 1 0,-1 0 0,0 0 0,1 0 0,-1 1 0,0-1 0,1 1 0,-1-1 0,0 1 0,0 0 0,0 0 0,-3 0 0,-8 2-443,1-1 0,-1 2 0,1 0 0,0 0 0,0 2 1,0-1-1,-17 10 0,-36 12-8366,35-18-5003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306 124 769,'14'-6'3229,"7"-5"-1074,71-36 2548,-34 6 1508,-58 41-6046,1 0 0,-1-1 0,1 1 0,-1 0 0,1-1-1,-1 1 1,1-1 0,-1 1 0,1 0 0,-1-1 0,0 1 0,1-1 0,-1 1 0,0-1 0,1 1 0,-1-1 0,0 1 0,0-1 0,1 1 0,-1-1 0,0 0-1,0 1 1,0-1 0,0 1 0,0-1 0,0 0 0,0 1 0,0-1 0,0 1 0,0-1 0,0 0 0,-18-2 2194,-32 13-1572,19 2-758,1 1-1,0 2 1,1 0 0,1 2 0,0 2 0,1 0 0,1 1-1,1 2 1,-27 30 0,47-46-36,1 0-1,-1 0 1,1 0-1,0 0 1,1 1-1,0-1 1,0 1-1,-4 14 1,6-19 6,1-1 1,0 1-1,0 0 1,-1 0-1,1 0 0,1 0 1,-1 0-1,0 0 0,0-1 1,1 1-1,-1 0 1,1 0-1,-1 0 0,1-1 1,0 1-1,0 0 1,0 0-1,0-1 0,0 1 1,0-1-1,0 1 1,0-1-1,1 0 0,-1 1 1,0-1-1,1 0 1,-1 0-1,1 0 0,0 0 1,-1 0-1,1 0 1,0 0-1,0-1 0,-1 1 1,1-1-1,0 1 1,0-1-1,3 1 0,21 3 40,-1-2-1,44 1 1,-51-4-42,0 1 1,1 1-1,-1 0 1,0 2 0,0 0-1,-1 1 1,19 6-1,-34-9 6,0-1 0,0 1 0,-1 0 0,1 0 0,0-1 0,-1 1 0,1 0-1,0 0 1,-1 1 0,1-1 0,-1 0 0,1 0 0,-1 1 0,0-1 0,0 1-1,0-1 1,1 1 0,-2-1 0,1 1 0,0 0 0,0 0 0,0-1 0,-1 1-1,1 0 1,-1 0 0,1 0 0,-1 0 0,0 0 0,0-1 0,0 1 0,0 0-1,0 0 1,0 0 0,0 0 0,-1 0 0,1 0 0,-1 0 0,1-1 0,-1 1-1,0 0 1,0 0 0,0-1 0,-2 4 0,-1 1 188,0 1 0,-1-1 1,0 0-1,-1-1 0,1 1 1,-1-1-1,0 0 0,-1-1 0,-9 6 1,-7 3 89,0-2 1,-2-1-1,1-1 1,-1-1-1,-1-1 1,1-1-1,-1-2 0,0 0 1,0-2-1,-29 0 1,52-2-356,0-1 0,1 1 1,-1 0-1,0-1 0,1 1 1,-1-1-1,1 0 0,-1 0 0,1 0 1,-1 0-1,1 0 0,0 0 0,-1-1 1,1 1-1,0-1 0,0 0 1,0 0-1,0 1 0,-2-5 0,-8-19-3379,8-7-3299,4 4-3039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0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175 116 4164,'0'0'2744,"6"-10"822,-2 3-3013,19-39 1920,-22 43-1963,0-1 1,0 1-1,0-1 0,0 0 0,-1 1 0,0-1 0,0 0 1,0-6-1,-1 9-424,0 0 0,1 0-1,-1 0 1,0 0 0,0 0 0,1 0 0,-1 1 0,0-1 0,0 0-1,0 1 1,0-1 0,0 1 0,0-1 0,0 1 0,0-1 0,0 1 0,0 0-1,0-1 1,-1 1 0,1 0 0,0 0 0,0 0 0,0 0 0,0 0-1,0 0 1,-1 0 0,0 1 0,-34 5 398,29-2-388,1 1-1,0-1 1,0 1 0,1 0-1,-1 1 1,1-1 0,0 1-1,1 0 1,-8 12 0,-32 65 1005,37-68-864,1-3-61,1 0 0,0 0 0,1 1 0,0 0 0,0 0-1,-1 23 1,4-33-145,1 0 0,0 0 0,0 0 0,0 0 0,0 0 0,1 0-1,-1 0 1,1 0 0,0 0 0,0 0 0,0 0 0,0-1 0,0 1 0,1 0-1,-1-1 1,1 1 0,-1-1 0,1 1 0,0-1 0,0 0 0,1 0-1,-1 0 1,0 0 0,0 0 0,1 0 0,0-1 0,-1 1 0,1-1 0,0 0-1,-1 1 1,1-1 0,0-1 0,0 1 0,5 1 0,6 0 143,1 0 1,-1 0 0,1-2-1,24-1 1,-33 1-133,1-1 1,-1 0-1,0 0 1,0 0-1,0-1 1,0 0-1,0 0 1,-1-1-1,1 1 1,-1-1-1,1-1 1,-1 1-1,6-6 1,-10 8 5,1 0 1,-1 0-1,0 0 1,0 0-1,0 0 1,0 0 0,-1 0-1,1 0 1,0 0-1,0-1 1,-1 1-1,1 0 1,0-1-1,-1 1 1,0 0-1,1-1 1,-1 1-1,0 0 1,1-1-1,-1 1 1,0-1-1,0 1 1,0-1-1,-1 1 1,1-3-1,-1 3 1,0-1 1,0 0-1,-1 1 0,1-1 0,0 1 1,-1-1-1,1 1 0,-1-1 0,1 1 1,-1 0-1,0 0 0,0 0 0,1 0 1,-1 0-1,-3-1 0,-6-2 5,0 1 1,0 0-1,0 1 1,0 0-1,-12 0 1,6 1-78,12 0 0,0 0-1,0 1 0,0-1 1,1 1-1,-1 1 0,0-1 1,0 1-1,-8 1 1,13-2-47,0 0 0,0 0 0,0 0 0,0 0 1,1 0-1,-1 0 0,0 0 0,0 0 0,1 0 1,-1 0-1,0 0 0,0 0 0,0 0 0,1 0 0,-1 0 1,0 0-1,0 0 0,0 0 0,0 0 0,1 0 1,-1 1-1,0-1 0,0 0 0,0 0 0,1 0 1,-1 0-1,0 0 0,0 0 0,0 1 0,0-1 0,0 0 1,0 0-1,1 0 0,-1 0 0,0 1 0,0-1 1,0 0-1,0 0 0,0 0 0,0 1 0,0-1 1,0 0-1,0 0 0,0 0 0,0 1 0,0-1 1,0 0-1,0 0 0,0 0 0,0 1 0,0-1 0,0 0 1,0 0-1,0 0 0,0 1 0,0-1 0,-1 0 1,1 0-1,0 0 0,0 0 0,0 1 0,0-1 1,0 0-1,0 0 0,-1 0 0,19 3-6608,10-3-8509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2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25 2755,'0'0'5092,"-9"-3"-3837,-6-2-1008,0 0 0,-1 1 0,1 1 0,-1 1 0,0 0-1,0 1 1,-31 2 0,40 0-104,0 0 0,-1 1 1,1-1-1,0 1 0,0 0 0,0 1 0,1 0 0,-1 0 0,1 0 0,-1 1 1,1 0-1,0 0 0,1 1 0,-1 0 0,1 0 0,0 0 0,0 0 0,0 1 0,1 0 1,-7 11-1,2 4 132,1 1 1,1-1 0,1 1-1,0 0 1,2 1 0,1-1-1,1 1 1,1-1 0,0 1 0,2 0-1,1 0 1,1-1 0,10 44-1,-10-57-251,0 0 0,1 0 0,0 0 0,0-1 0,0 1-1,1-1 1,1 0 0,-1 0 0,1-1 0,1 0 0,-1 0-1,1 0 1,1-1 0,-1 0 0,1-1 0,15 10 0,-16-12 80,0 0 0,0-1 0,0 0 0,1 0 0,-1 0 0,0-1 0,1 0 0,-1-1 0,1 1 0,-1-1 0,1-1 0,-1 0 0,1 0 0,-1 0 0,0-1 0,0 0 0,1 0 0,-1-1 0,-1 0 0,1 0 0,0 0 0,6-6 0,2-2 112,0 0 0,0-2 0,-1 0 1,-1 0-1,0-1 0,-1-1 0,-1 0 0,0-1 1,-1 0-1,-1-1 0,-1 0 0,8-21 0,-7 16-79,-2 0-1,0-1 1,-2 0-1,0 0 0,-2-1 1,0 1-1,-2-1 0,0 0 1,-4-32-1,2 54-136,1-1-1,0 1 0,-1 0 0,1 0 1,-1-1-1,0 1 0,0 0 1,1 0-1,-2 0 0,1 0 1,0 0-1,0 0 0,-1 0 1,1 0-1,-1 0 0,1 1 1,-1-1-1,0 1 0,1-1 1,-1 1-1,0-1 0,0 1 0,-2-1 1,-1 1-56,1-1 1,0 1-1,-1 1 1,1-1-1,-1 1 1,1-1-1,0 1 1,-1 0-1,1 1 1,-1-1-1,-5 2 1,-55 19-3215,17 5-4554,36-16 1605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81 7271,'1'-8'1794,"-1"5"-1692,5-35 2864,-5 37-2757,0 0 1,1 0-1,-1 0 0,0 0 0,0-1 1,0 1-1,0 0 0,-1 0 0,1 0 1,0 0-1,0 0 0,-1-1 0,1 1 1,-1 0-1,1 0 0,-1 0 1,1 0-1,-1 0 0,0 0 0,1 0 1,-1 0-1,0 1 0,0-1 0,1 0 1,-1 0-1,0 0 0,0 1 0,0-1 1,0 1-1,-2-2 0,-4 2-17,1 0 0,0 1 0,-1-1 0,1 1 0,0 0 0,0 1 0,0 0 0,0 0 0,0 0 0,0 0 0,1 1 0,-1 0 0,1 1 0,-1-1 0,1 1 0,0 0 0,1 0 0,-1 0 0,1 1 0,-6 7 0,-2 1-26,1 2 0,1-1 0,0 1 0,1 1 0,1 0 0,-7 18 1,10-22-87,1-1 1,1 1-1,0 0 1,1 0-1,0 0 0,1 0 1,0 16-1,1-25-70,0 1-1,0-1 0,1 1 1,0-1-1,-1 1 0,1-1 0,0 0 1,0 1-1,1-1 0,-1 0 0,1 0 1,0 0-1,0 0 0,0 0 1,0 0-1,0 0 0,0-1 0,1 1 1,-1-1-1,1 1 0,0-1 0,0 0 1,0 0-1,0-1 0,0 1 1,0 0-1,0-1 0,7 2 0,2 0 24,0-1 0,0 0 0,0-1 0,0-1 0,0 1 0,1-2 0,21-3 0,-29 3 13,0 1 1,0-1 0,0-1 0,0 1-1,0-1 1,0 0 0,-1 0 0,1 0-1,-1-1 1,1 1 0,-1-1 0,0 0-1,0 0 1,0-1 0,-1 1 0,1-1-1,-1 0 1,0 0 0,0 0 0,0 0 0,3-7-1,-5 10 12,-1-1 0,1 0 0,-1 1 0,1-1-1,-1 0 1,0 0 0,1 1 0,-1-1 0,0 0 0,0 1 0,0-1-1,-1 0 1,1 0 0,0 1 0,-1-1 0,1 0 0,-1 1-1,1-1 1,-1 0 0,0 1 0,0-1 0,0 1 0,1-1-1,-2 1 1,1 0 0,-1-2 0,-1 0-8,0 1 0,0 0 1,1 0-1,-1 1 0,0-1 0,-1 1 0,1-1 0,0 1 1,0 0-1,-1 0 0,1 0 0,0 1 0,-5-1 1,5 0-86,1 1 0,-1-1 0,0 1 0,1 0 0,-1 0 0,0 0 1,0 0-1,1 1 0,-1-1 0,0 1 0,1-1 0,-1 1 0,0 0 1,1 0-1,-1 0 0,1 1 0,-1-1 0,1 0 0,0 1 0,0 0 0,0-1 1,0 1-1,0 0 0,0 0 0,0 0 0,0 0 0,1 1 0,-1-1 1,1 0-1,0 1 0,-1-1 0,1 1 0,0-1 0,0 1 0,1-1 1,-1 1-1,0 5 0,1-8-131,0 1 0,0 0 0,0-1-1,0 1 1,0 0 0,0 0 0,0-1 0,0 1 0,0 0 0,0-1 0,0 1 0,0 0 0,1 0-1,-1-1 1,0 1 0,1 0 0,-1-1 0,0 1 0,1-1 0,-1 1 0,1 0 0,-1-1 0,1 1-1,-1-1 1,1 1 0,-1-1 0,1 0 0,0 1 0,-1-1 0,1 1 0,0-1 0,-1 0 0,1 0-1,0 1 1,16 0-6149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7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668 108 3171,'0'0'5461,"-4"-8"-3502,1 3-1792,1 0 0,-1 1 0,0-1 0,-1 1 0,1 0 0,-1 0 0,0 1 0,0-1-1,0 1 1,0-1 0,0 1 0,-1 1 0,1-1 0,-1 1 0,0-1 0,0 1 0,0 1-1,-9-3 1,-31-7 596,-1 2-1,0 3 0,0 1 1,-62 2-1,96 3-759,0 1 1,0 1-1,1 0 1,-1 1-1,0 0 0,1 0 1,-1 1-1,1 1 1,0 0-1,1 1 0,-1-1 1,1 2-1,0 0 1,1 0-1,0 1 0,-14 13 1,14-10 40,0 0-1,0 0 1,1 0 0,1 1 0,0 0 0,0 0 0,1 1-1,1 0 1,0 0 0,1 1 0,0-1 0,1 1 0,0 0-1,0 14 1,2-14-6,1 1 0,1-1 0,0 1 0,1-1 0,1 1 0,0-1 0,0 0 0,2 0 0,0-1 0,0 1 0,10 16 0,-9-21-33,-1-1 0,1 0 0,0 0 0,1-1 0,-1 0 0,1 0 0,1 0 0,0-1 0,-1 0-1,2-1 1,-1 0 0,1 0 0,0-1 0,0 0 0,0 0 0,0-1 0,18 4 0,-6-4 197,1-1 0,0 0-1,-1-2 1,1-1 0,0 0 0,-1-2 0,0 0 0,1-1 0,-1-1-1,0-2 1,-1 0 0,0-1 0,36-19 0,-42 19-28,-1 0 1,0 0 0,-1-1-1,0-1 1,0 0-1,-1-1 1,0 0-1,-1 0 1,-1-1-1,1-1 1,-2 1-1,0-2 1,0 1-1,-2-1 1,1 0 0,-2 0-1,0-1 1,0 0-1,-2 0 1,3-19-1,-5 22-153,0 1 0,-1-1 0,0 0-1,-1 1 1,0-1 0,-1 0 0,-1 1-1,1 0 1,-2-1 0,0 1 0,-10-20-1,10 24-104,0 1 0,0 0-1,-1 0 1,0 1 0,0 0-1,0 0 1,-1 0 0,1 0 0,-1 1-1,0 0 1,-1 0 0,1 0-1,-1 1 1,1 0 0,-1 0-1,0 1 1,0 0 0,0 0-1,-1 1 1,-7-1 0,3 1-309,0 0 0,0 1 0,0 0 0,0 1 0,0 0 0,0 1 1,-22 6-1,21-3-1153,-1 0 0,1 1 0,-19 12 1,-7 8-5534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8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18 11755,'0'0'2007,"-8"-3"27,1 0-1608,-1 0 0,0 1 0,0 0 0,0 0 0,0 1 0,-15-1-1,19 2-340,0 1 0,0-1 0,0 1 0,0-1 0,0 1 0,0 0 0,1 1 0,-1-1 1,0 1-1,1-1 0,-1 1 0,1 0 0,-1 0 0,1 1 0,0-1 0,0 1 0,0 0 0,-4 5 0,-1 2 148,0 0 1,1 0 0,1 1 0,-1 0-1,2 1 1,0-1 0,0 1 0,1 0-1,1 0 1,0 1 0,0-1 0,1 1-1,0 19 1,2-31-218,0 1 1,0-1-1,0 0 1,0 1-1,0-1 0,1 1 1,-1-1-1,0 1 0,1-1 1,-1 0-1,1 1 0,0-1 1,-1 0-1,1 1 1,0-1-1,0 0 0,0 0 1,0 0-1,0 0 0,0 0 1,0 0-1,0 0 0,3 1 1,-1 0 19,0-1 1,0 0-1,0 0 0,0 0 0,0-1 1,0 1-1,0-1 0,1 1 1,-1-1-1,5-1 0,1 1 26,-1-1-1,0-1 1,0 1-1,0-2 1,0 1-1,0-1 0,-1 0 1,10-5-1,-11 4-10,-1 0-1,0-1 1,0 1-1,0-1 0,-1 0 1,0 0-1,0-1 1,0 1-1,0-1 1,3-8-1,-6 12-3,0 1-1,-1-1 1,1 0-1,-1 1 1,1-1-1,-1 1 1,0-1-1,0 0 1,0 1-1,0-1 1,0 1-1,0-1 1,0 0-1,0 1 1,-1-1-1,1 1 1,0-1-1,-2-2 1,1 2-3,-1 1 1,1-1 0,0 1 0,-1 0-1,0-1 1,1 1 0,-1 0 0,1 0-1,-1 0 1,0 0 0,0 1-1,0-1 1,0 0 0,1 1 0,-1-1-1,0 1 1,0 0 0,0-1-1,-4 1 1,3 0-38,-1-1 1,0 1-1,0 0 0,0 0 1,0 0-1,1 0 0,-1 1 1,0-1-1,0 1 0,1 0 0,-1 1 1,0-1-1,1 0 0,-1 1 1,1 0-1,0 0 0,0 0 0,-1 0 1,1 0-1,0 1 0,1 0 1,-1-1-1,0 1 0,1 0 0,0 0 1,0 0-1,0 0 0,0 1 1,0-1-1,0 1 0,1-1 1,0 1-1,-1 0 0,1-1 0,1 1 1,-1 0-1,1 0 0,-1-1 1,1 1-1,0 5 0,1-7-34,-1-1-1,0 0 1,0 0-1,1 0 1,-1 0-1,1 0 1,-1 1-1,1-1 1,-1 0-1,1 0 1,-1 0-1,1 0 1,0 0-1,0 0 1,0-1-1,-1 1 1,1 0-1,0 0 1,0-1-1,0 1 1,0 0 0,0-1-1,2 1 1,35 8-1624,-32-9 1221,1 0-1,-1 0 1,1-1-1,0 1 1,-1-2 0,1 1-1,-1-1 1,1 0-1,5-2 1,7-11-4588,-2-5-2440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8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11755,'0'0'12246,"1"13"-11728,-2 8-224,0 1-1,-2 0 1,0 0 0,-11 37-1,11-50-231,1 0 0,0 0 0,1 1 0,-1 14 0,3-24-108,1 1 0,-1-1 0,1 1 0,0-1 0,-1 1 0,1-1 0,-1 0 0,1 0 0,0 0 0,-1 0 0,1 0 0,-1 0 0,1 0 0,0 0 0,-1-1 0,1 1 0,2-2 0,1-1-934,0 0-1,0-1 0,0 0 0,0 0 1,-1 0-1,7-7 0,9-14-6957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28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15439,'0'0'3010,"-22"50"-95,10-21-737,6-2-352,3 0-513,3-5-608,0-3-385,8-1-256,5-5-320,2-4-1826,-5-2-1922,3-5-4740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3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937 212 2851,'-9'-11'2882,"-10"-14"-2020,-2 1 0,-23-21-1,32 34-596,-1 1-1,0 0 1,0 1-1,-1 0 1,0 1-1,-29-12 1,19 12-53,0 2 0,-1 1 1,1 1-1,-1 1 0,0 1 1,0 1-1,0 1 0,0 1 1,-32 6-1,28-2-49,0 2 0,1 1 0,0 1 0,0 1 0,1 1 0,0 2 0,-38 24 0,51-27 15,0 0 1,1 1-1,0 1 0,0 0 1,1 1-1,1 0 0,0 1 1,1 0-1,1 1 0,0 0 1,1 0-1,0 1 0,2 0 1,0 0-1,0 1 0,2-1 1,-4 19-1,5-12-88,1 0-1,1 0 0,1 0 1,1 0-1,0 0 0,2 0 1,1 0-1,1 0 1,1-1-1,1 0 0,0 0 1,15 27-1,-12-29-134,1-1 1,1 0-1,1-1 0,0 0 0,1-1 1,1-1-1,1 0 0,0-1 1,1 0-1,0-2 0,2 0 0,27 15 1,-31-20 81,2-1 0,-1-1 1,0 0-1,1-1 0,0 0 1,1-2-1,-1 0 0,1-1 1,-1-1-1,1 0 0,-1-1 1,1-1-1,-1-1 0,1-1 1,-1 0-1,21-7 0,-12 0 364,1-1 0,-2-1 0,0-1-1,0-1 1,-1-2 0,-1 0-1,-1-1 1,0-2 0,-1 0 0,-1-1-1,33-43 1,-36 39-262,-1 0-1,0 0 0,-2-1 1,-1-1-1,-1-1 1,-2 1-1,0-2 1,-2 0-1,-1 0 1,-1 0-1,3-45 1,-8 64-174,-1 1 1,0 0 0,0 0 0,-1-1-1,0 1 1,-1 0 0,0 0 0,0 0 0,-1 0-1,0 0 1,0 1 0,-1-1 0,-6-10 0,6 13-79,-1 1 0,1-1 0,-1 0 0,1 1 1,-1 0-1,-1 0 0,1 1 0,0-1 0,-1 1 1,0 0-1,0 1 0,0-1 0,0 1 1,0 0-1,0 1 0,-1 0 0,-10-2 0,-78 2-4291,50 3-459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38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12396,'0'0'3363,"-10"1"-2605,5-1-695,0 1 1,0 0 0,-1 0-1,1 1 1,0-1-1,0 1 1,1 0-1,-1 0 1,0 1-1,1 0 1,-1-1-1,1 1 1,0 1-1,0-1 1,0 1-1,1-1 1,-1 1-1,1 0 1,-5 8-1,0-1 151,1 0 0,1 1 0,0-1 0,0 1 0,1 0 0,1 1 0,0-1-1,0 1 1,1 0 0,1 0 0,1 0 0,-1 0 0,2 0 0,0 0 0,2 14-1,-2-24-172,1-1-1,0 1 1,0 0-1,1 0 0,-1-1 1,0 1-1,1-1 1,-1 1-1,1-1 1,0 1-1,0-1 0,0 0 1,0 0-1,0 0 1,1 0-1,-1-1 0,1 1 1,4 2-1,-1-1 53,0 0-1,0-1 1,0 0 0,0-1-1,0 1 1,1-1 0,-1 0-1,0 0 1,8-1 0,-9 0-5,1 0 0,-1-1 0,0 0 0,1 1 0,-1-2 0,0 1 0,0-1 0,0 0 0,0 0 0,8-4 0,-10 4-48,-1 1 1,0-1-1,0 1 1,0-1 0,0 0-1,-1 0 1,1 0-1,0 0 1,-1 0 0,1 0-1,-1 0 1,0-1-1,0 1 1,0-1 0,0 1-1,0 0 1,0-1-1,-1 0 1,1 1 0,-1-1-1,1-4 1,-1 6-2,-1 0 1,1 0-1,0-1 0,0 1 1,0 0-1,-1 0 0,1 0 1,0 0-1,-1 0 1,1 1-1,-1-1 0,1 0 1,-1 0-1,0 0 1,1 0-1,-1 0 0,0 1 1,0-1-1,1 0 0,-1 1 1,0-1-1,0 0 1,0 1-1,-1-1 0,-33-7 389,28 7-408,0 1 0,0 1-1,0-1 1,0 1 0,0 0 0,0 1 0,0 0 0,-6 2 0,9-2-16,1 0 1,0 1-1,0-1 1,0 1 0,0 0-1,0-1 1,0 1-1,1 1 1,-1-1 0,1 0-1,-3 6 1,5-8-6,-1-1 0,1 1 0,0 0 0,-1 0 1,1 0-1,0 0 0,0 0 0,0-1 0,-1 1 0,1 0 1,0 0-1,0 0 0,0 0 0,1 0 0,-1 0 0,0 0 1,0 0-1,0 0 0,1-1 0,-1 1 0,1 1 0,0-1-4,0 0 0,0 0 0,0-1 0,0 1 0,0 0 0,0 0 0,0-1 0,0 1 0,0-1 0,1 1 0,-1-1 0,0 0 0,0 1 0,1-1 0,-1 0 0,0 0 0,1 0 0,-1 0 0,2 0 0,53-5-2544,-50 3 1712,1 0 1,-1 0 0,1-1 0,-1 0-1,0 0 1,6-5 0,17-13-4689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38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14221,'0'0'5798,"-5"10"-4463,-23 70-17,26-74-1271,1 0 1,-1 0-1,1 0 0,0 0 1,1 0-1,0 0 0,0 0 1,0 0-1,1 1 0,0-1 1,0 0-1,0 0 0,1 0 1,2 6-1,-3-10-194,1 0 0,-1 1-1,1-1 1,0 0 0,-1-1-1,1 1 1,0 0 0,0 0 0,0-1-1,0 1 1,1-1 0,2 2 0,-1-1-421,-1-1 1,1 0-1,0 0 1,0 0-1,0-1 1,0 1-1,-1-1 1,1 0-1,0 0 1,0 0 0,0 0-1,7-2 1,-8 1 195,0 1 0,0-1 0,1 0 0,-1 0 0,0 0 0,0-1 0,0 1 0,-1-1 0,1 0 0,0 1 0,0-1 0,-1 0 0,1-1 0,-1 1 0,0 0 0,0-1 0,0 1 0,0-1 0,0 0 0,0 0 0,-1 1 0,1-1 0,-1 0 0,0 0 0,0-1 0,1-5-1,-4-7 8443,-7 25-2893,-7 24-1298,12-21-3156,1 0-1,0 1 1,1-1 0,0 1-1,0 14 1,2-24-785,0 0-1,0 0 1,1 0-1,-1 1 1,1-1-1,0-1 1,0 1 0,0 0-1,0 0 1,1 0-1,2 4 1,-3-5-311,1 0 0,-1-1 0,1 1 1,0-1-1,0 1 0,-1-1 0,1 0 1,0 0-1,0 0 0,0 0 0,1 0 1,-1 0-1,0 0 0,0-1 0,0 1 1,1-1-1,3 1 0,17 0-9444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13357,'-4'11'2124,"-88"324"6207,3 196-6786,87-513-1567,-2 14-79,1-1 0,3 53 0,0-84 64,0 1 1,0-1 0,0 1-1,1-1 1,-1 0 0,0 1 0,0-1-1,0 0 1,0 1 0,1-1-1,-1 0 1,0 0 0,0 1-1,1-1 1,-1 0 0,0 0 0,0 1-1,1-1 1,-1 0 0,0 0-1,1 1 1,-1-1 0,0 0-1,1 0 1,-1 0 0,0 0 0,1 0-1,-1 0 1,0 0 0,1 0-1,-1 1 1,1-1 0,-1 0-1,0-1 1,1 1 0,-1 0 0,0 0-1,1 0 1,-1 0 0,0 0-1,1 0 1,-1 0 0,0 0-1,1-1 1,-1 1 0,0 0 0,1 0-1,-1 0 1,0-1 0,1 1-1,-1 0 1,0 0 0,0-1-1,1 1 1,-1 0 0,0-1-1,0 1 1,0 0 0,1-1 0,2-5-616,1 0 1,-1-1 0,0 1 0,0-1 0,0 0-1,-1 1 1,2-12 0,-1 6-690,14-50-6058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948 183 4740,'0'0'4047,"-4"-11"-1511,0 3-2210,0 0 1,0 0-1,0 0 1,-1 1-1,0 0 1,-1 0-1,1 0 1,-1 0-1,-1 1 1,1 0 0,-13-9-1,2 4-205,-1 1 0,-1 1-1,0 0 1,0 1 0,-1 2 0,0-1 0,0 2-1,0 1 1,-1 1 0,1 0 0,-1 2-1,0 0 1,0 1 0,0 1 0,1 1 0,-1 1-1,1 1 1,-1 1 0,1 0 0,1 2-1,-1 0 1,1 1 0,-18 11 0,-4 2-115,1 2-1,2 1 1,0 2 0,-44 41 0,69-56 20,1 0 0,1 1 0,0 1 0,0 0 1,1 1-1,1 0 0,0 0 0,1 1 0,1 0 1,0 0-1,1 1 0,0 0 0,2 0 0,-6 33 1,9-33-5,1 0 0,0 0 0,1 0 1,1 0-1,1-1 0,0 1 0,1 0 1,0-1-1,1 0 0,1 0 1,1-1-1,0 1 0,0-1 0,2-1 1,0 1-1,0-2 0,1 1 1,1-1-1,0-1 0,1 0 0,0 0 1,0-1-1,1-1 0,0 0 0,1-1 1,0 0-1,1-1 0,17 6 1,-17-8 101,1 0 1,0-1 0,1-1 0,-1-1 0,1 0 0,-1-1 0,1-1 0,-1 0 0,1-2-1,-1 1 1,18-6 0,-11 1 51,-1-1 0,0 0 0,0-2 0,0-1 0,-2-1 0,1 0 0,24-20 0,-19 11-82,0-1 0,-1-2-1,-2 0 1,0-2 0,-2 0-1,-1-2 1,-1 0-1,-1-1 1,-1-1 0,-2 0-1,15-38 1,-23 45-59,0-1 0,5-36 0,-10 53-42,-1-1 0,-1 1 0,1 0 0,-1-1 0,0 1 0,-1 0 0,1 0 0,-1-1 0,-1 1 0,1 0 0,-1 0 0,0 0 0,0 0 0,-5-8 0,5 12-77,0-1 0,-1 1 1,1 0-1,-1 0 0,1 0 0,-1 0 1,0 0-1,0 1 0,0-1 0,0 1 1,0 0-1,0 0 0,0 0 0,0 0 1,0 0-1,-5 1 0,-24-1-2873,4 6-4086,19-1 258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3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12684,'0'0'9513,"11"-4"-8707,-3 1-708,1 1 0,-1 0-1,0 1 1,1 0 0,-1 0 0,11 1 0,-17 0-90,0 0 0,0 0 0,1 0 0,-1 0 0,0 1 0,0-1 0,0 1 0,0-1 1,0 1-1,0 0 0,0 0 0,0 0 0,0 0 0,0 0 0,-1 0 0,1 0 1,0 1-1,-1-1 0,1 1 0,-1-1 0,1 1 0,-1 0 0,0-1 0,0 1 1,1 0-1,-1 0 0,-1 0 0,1 0 0,0 0 0,0 0 0,-1 0 0,1 0 0,-1 0 1,0 0-1,1 1 0,-1-1 0,0 3 0,-1-2 7,0 0 0,0 1 0,0-1 0,0 0 1,0 0-1,-1 0 0,1 0 0,-1 0 0,0 0 0,0 0 0,0 0 0,0-1 0,0 1 0,-1-1 1,1 1-1,-1-1 0,0 0 0,1 0 0,-1 0 0,-4 1 0,4-1-9,0-1 0,0 1 0,0 0 0,1 0 0,-1 0 0,1 1 0,-1-1 0,1 1 0,0-1 0,-1 1 0,1 0 0,1 0 0,-1-1 0,0 2 0,1-1 0,-1 0 0,1 0 0,0 0 0,0 1 0,0 3 0,1-6-5,1 0 0,0 0 0,-1 0 0,1 0 0,0 0 0,0 0-1,-1 0 1,1 0 0,0 0 0,0 0 0,0-1 0,0 1 0,0 0 0,1-1 0,-1 1 0,0-1-1,0 1 1,0-1 0,0 1 0,1-1 0,-1 0 0,0 0 0,0 1 0,3-1 0,40 6 23,-36-5-55,-3-1-21,1 1 0,-1 0 1,1 1-1,-1-1 0,0 1 0,0 0 0,8 4 1,-12-6 41,-1 1 1,1-1-1,0 1 1,-1-1-1,1 1 1,-1-1-1,1 1 1,0 0 0,-1-1-1,1 1 1,-1 0-1,0-1 1,1 1-1,-1 0 1,1 0-1,-1-1 1,0 1 0,0 0-1,1 0 1,-1 0-1,0 1 1,0 0 10,-1-1 1,1 1-1,-1-1 1,1 1-1,-1-1 0,0 0 1,1 1-1,-1-1 1,0 0-1,0 1 1,0-1-1,0 0 0,0 0 1,0 0-1,-1 0 1,-1 2-1,-12 10 607,-2-1 0,-27 16-1,37-24-431,0 0 0,0-1 0,-1 0 0,0 0 0,1-1 0,-1 0 0,0 0-1,0-1 1,-11 1 0,19-2-284,0 0 0,0 0-1,0 0 1,0 0 0,-1-1-1,1 1 1,0 0 0,0 0-1,0 0 1,0 0 0,0-1-1,0 1 1,0 0 0,0 0-1,-1 0 1,1-1 0,0 1-1,0 0 1,0 0-1,0 0 1,0-1 0,0 1-1,0 0 1,0 0 0,0 0-1,0-1 1,0 1 0,1 0-1,-1 0 1,0 0 0,0-1-1,0 1 1,0 0 0,0 0-1,0 0 1,0-1 0,0 1-1,1 0 1,-1 0 0,0 0-1,0 0 1,0 0 0,0-1-1,0 1 1,1 0 0,-1 0-1,0 0 1,0 0 0,0 0-1,1 0 1,-1 0 0,0 0-1,0 0 1,0 0 0,1 0-1,10-10-4597,7-1-3824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4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89 13741,'0'0'1858,"0"-9"-38,0-32-731,0 40-1053,0-1-1,0 1 1,0-1 0,0 1-1,0-1 1,0 1 0,-1-1-1,1 0 1,-1 1 0,1 0-1,-1-1 1,1 1-1,-1-1 1,0 1 0,0 0-1,0-1 1,0 1 0,0 0-1,0 0 1,0 0-1,0 0 1,0 0 0,0 0-1,-1 0 1,1 0 0,0 0-1,-1 1 1,1-1 0,0 0-1,-1 1 1,1-1-1,-1 1 1,1 0 0,-1-1-1,1 1 1,-1 0 0,0 0-1,1 0 1,-1 0 0,1 0-1,-1 0 1,1 1-1,-3 0 1,-2 0 109,0 0 1,0 1-1,1-1 1,-1 1-1,0 0 0,1 1 1,0 0-1,0-1 0,-8 7 1,-17 28 2274,24-15-1383,6-21-1027,0-1 0,1 1 1,-1 0-1,0-1 1,0 1-1,1-1 1,-1 1-1,0-1 0,1 1 1,-1 0-1,1-1 1,-1 0-1,0 1 0,1-1 1,-1 1-1,1-1 1,-1 0-1,1 1 0,0-1 1,-1 0-1,1 1 1,-1-1-1,1 0 0,0 0 1,-1 0-1,1 1 1,0-1-1,-1 0 0,1 0 1,1 0-1,9 1-13,1-1-1,-1-1 1,1 1-1,-1-2 0,1 1 1,-1-2-1,1 1 1,-1-2-1,0 1 1,-1-2-1,1 1 1,-1-2-1,1 1 0,-2-1 1,1-1-1,-1 1 1,11-11-1,-11 4-102,-14 9-28,3 5 126,1-1-1,-1 0 0,0 1 1,1-1-1,-1 1 0,1 0 1,-1 0-1,1-1 0,0 1 0,-1 0 1,1 0-1,0 0 0,0 0 1,0 0-1,-2 3 0,-1 2 56,0-1 0,1 1 0,0 0 1,1-1-1,-1 1 0,1 1 0,0-1 0,1 0 0,-1 1 0,1-1 0,0 0 0,1 1 0,0 10 0,0-14-33,0 0-1,1-1 0,-1 1 0,1-1 0,0 1 0,-1-1 0,1 1 0,0-1 1,1 0-1,-1 1 0,0-1 0,1 0 0,-1 0 0,1 0 0,0 0 0,-1 0 1,1 0-1,0 0 0,0-1 0,0 1 0,0-1 0,1 1 0,-1-1 0,0 0 1,1 0-1,-1 0 0,1 0 0,-1 0 0,1-1 0,-1 1 0,1-1 0,-1 0 1,1 1-1,-1-1 0,5-1 0,-6 1-22,-1 0 0,1 0 0,-1 0 0,1 0 0,-1 0 1,1 0-1,-1 0 0,1 0 0,0 0 0,-1 0 0,1 1 0,-1-1 0,1 0 1,-1 0-1,1 0 0,-1 1 0,1-1 0,-1 0 0,1 0 0,-1 1 0,0-1 0,1 1 1,-1-1-1,1 0 0,-1 1 0,0-1 0,1 1 0,-1-1 0,0 1 0,0-1 0,1 1 1,-1-1-1,0 1 0,0-1 0,0 1 0,-6 23 33,-28 25 642,30-44-492,-2 2-19,1 0 0,-1 0-1,0 0 1,-1-1-1,0 0 1,0 0 0,0 0-1,-1-1 1,1 0-1,-1-1 1,0 1-1,-1-2 1,1 1 0,-1-1-1,0 0 1,1-1-1,-1 0 1,0-1 0,0 1-1,-1-2 1,1 1-1,-15-2 1,24 1-200,-1 0 0,0 0 1,1 0-1,-1 0 1,0 0-1,1 0 0,-1 0 1,0 0-1,1-1 0,-1 1 1,0 0-1,1 0 0,-1 0 1,1-1-1,-1 1 0,0 0 1,1-1-1,-1 1 0,1-1 1,-1 1-1,1 0 0,-1-1 1,1 1-1,-1-1 0,1 1 1,-1-1-1,1 0 0,0 1 1,-1-1-1,1 1 1,0-1-1,0 0 0,-1 1 1,1-1-1,0 0 0,0 1 1,0-1-1,0 0 0,0 1 1,0-1-1,0 0 0,0 1 1,0-1-1,0 0 0,0 1 1,0-1-1,1 0 0,-1 1 1,0-1-1,1-1 0,1-1-909,-1 1 0,1-1 0,0 0 0,0 1 0,0-1-1,1 1 1,-1 0 0,0 0 0,5-3 0,19-11-11335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6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682 195 3683,'4'-11'3572,"-3"11"-3561,3-11 420,0-1-1,-1 1 1,0-1 0,2-20 0,-5 29-281,1-1-1,-1 1 1,0-1 0,0 1 0,-1 0 0,1-1-1,-1 1 1,0-1 0,0 1 0,0 0 0,0-1-1,0 1 1,-1 0 0,1 0 0,-1 0-1,0 0 1,0 0 0,0 1 0,0-1 0,-1 0-1,1 1 1,-1 0 0,0-1 0,-5-2-1,-1 0 43,0 1-1,-1 0 1,0 1-1,0 0 1,0 1-1,0 0 1,0 0-1,0 1 1,0 1-1,-1-1 1,1 2-1,-17 2 1,4 0 18,0 2 0,0 0 0,0 2 0,-31 13 0,23-6-185,0 1 1,0 2 0,2 0-1,0 3 1,1 0-1,-39 37 1,54-44 63,1 0 0,0 0 0,1 1 1,1 1-1,0 0 0,1 0 0,1 1 0,0 0 0,1 0 0,1 1 0,0 0 1,1 0-1,1 0 0,-3 28 0,6-29-4,1 0 1,0 0-1,0 0 1,2 0-1,0 0 1,1-1-1,0 1 1,2-1-1,9 26 1,-10-33-71,1 1 1,0-1-1,0 0 0,0-1 1,1 1-1,0-1 0,1 0 1,0-1-1,0 1 1,0-1-1,1-1 0,-1 1 1,2-1-1,-1-1 0,0 1 1,1-2-1,16 6 1,-5-4 137,0-1-1,1-1 1,0-1 0,-1-1 0,1 0 0,0-2 0,0 0 0,0-2 0,-1 0 0,0-1-1,1-1 1,-1-1 0,-1-1 0,1-1 0,-1 0 0,-1-2 0,0 0 0,21-15 0,-15 9 35,-1-1 1,0-2 0,-2 0 0,0-1 0,-1-1 0,-1-1-1,-1-1 1,-1-1 0,-1 0 0,-1-1 0,-1 0 0,16-44-1,-25 57-161,-1-1 0,-1-1 0,0 1 0,-1 0 0,0-1 0,-1 1 0,-1-1 0,0 0 0,-1 1 0,0-1 0,-6-23 0,5 30-127,0 1-1,0-1 1,-1 1 0,0 0 0,-1 0 0,1 0 0,-1 1 0,0-1 0,0 1 0,-1 0 0,0 0 0,1 1 0,-2-1 0,1 1 0,0 0 0,-1 0 0,0 1 0,0-1 0,0 1 0,0 1 0,-1-1-1,1 1 1,-1 0 0,-12-1 0,-53-2-6331,58 5 2463,1 0-3650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11755,'0'0'4169,"2"-9"-2204,-1 6-1841,-1-1 1,1 1-1,0 0 0,0 0 1,0 1-1,1-1 1,-1 0-1,1 0 0,-1 1 1,1-1-1,0 0 1,0 1-1,0 0 0,0 0 1,1-1-1,-1 1 0,0 0 1,1 1-1,0-1 1,-1 0-1,1 1 0,0 0 1,0-1-1,0 1 1,0 0-1,0 0 0,0 1 1,0-1-1,3 0 0,-4 1-59,14-2 213,-1 0 1,1 1-1,24 1 1,-37 0-264,0 1 1,0-1 0,0 1-1,-1-1 1,1 1-1,0 0 1,0 0 0,0 0-1,-1 1 1,1-1-1,3 3 1,-5-3-12,0 0-1,0 1 0,0-1 1,0 0-1,0 0 1,-1 0-1,1 1 1,0-1-1,-1 0 1,1 1-1,-1-1 1,1 0-1,-1 1 0,0-1 1,0 1-1,1-1 1,-1 1-1,0-1 1,0 1-1,-1-1 1,1 1-1,0-1 1,0 0-1,-1 3 0,0-1 28,-1 1-1,1 0 1,-1-1-1,0 0 0,0 1 1,0-1-1,0 0 1,0 0-1,-1 0 0,1 0 1,-1-1-1,-3 4 1,-44 29 727,11-7-102,38-28-654,1 1 0,0-1 0,-1 0-1,1 1 1,0-1 0,0 1 0,-1-1-1,1 1 1,0-1 0,0 1 0,0-1-1,0 1 1,0-1 0,0 1 0,-1-1 0,1 1-1,0-1 1,1 1 0,-1-1 0,0 1-1,0-1 1,0 1 0,0-1 0,0 1-1,0-1 1,1 1 0,-1-1 0,0 1 0,0-1-1,1 1 1,-1-1 0,0 1 0,1-1-1,-1 0 1,0 1 0,1-1 0,-1 0 0,1 1-1,-1-1 1,0 0 0,1 0 0,-1 1-1,1-1 1,-1 0 0,1 0 0,-1 0-1,1 0 1,-1 1 0,1-1 0,-1 0 0,1 0-1,0 0 1,39 13 4,-29-10-4,-4-1 4,44 19-176,-49-20 166,-1 0-1,1-1 1,-1 1 0,1 0-1,-1 0 1,1 0-1,-1 0 1,0 0-1,1 0 1,-1 1 0,0-1-1,0 0 1,0 1-1,0-1 1,0 0-1,0 1 1,-1 0 0,1-1-1,0 1 1,-1-1-1,1 1 1,-1 0-1,0-1 1,1 1 0,-1 0-1,0 3 1,-3-3 52,0 0 0,0 0 0,0 1 0,0-2 0,0 1 1,0 0-1,-1-1 0,1 1 0,-1-1 0,1 0 0,-1 0 1,1-1-1,-1 1 0,-4 0 0,2 0 116,-19 4 507,-1-2 0,-37 2-1,98 4-9697,-15-9 2787,2 0-2665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47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72 12940,'0'0'1847,"-6"-9"646,0 3-2156,0 0 0,0 0-1,-1 0 1,1 1-1,-1-1 1,-1 2-1,1-1 1,-12-4 0,17 7-275,-1 1 1,0 0 0,1 0-1,-1 0 1,0 0 0,1 0-1,-1 1 1,0-1 0,0 1-1,1 0 1,-1 0-1,0 0 1,0 0 0,0 0-1,1 1 1,-1-1 0,0 1-1,0 0 1,1 0 0,-1 0-1,1 0 1,-1 0 0,1 0-1,-1 1 1,1-1 0,-1 1-1,1 0 1,0-1 0,0 1-1,0 0 1,0 1 0,1-1-1,-1 0 1,0 0 0,-1 4-1,1-4-23,1 0 0,0 0-1,0 0 1,0 1 0,0-1-1,0 0 1,0 0 0,0 1-1,1-1 1,-1 0 0,1 1-1,0-1 1,0 0 0,0 1-1,0-1 1,0 0 0,0 1-1,1-1 1,-1 0 0,1 1-1,-1-1 1,1 0 0,0 1-1,1 1 1,0-1-15,1-1 0,-1 1 0,1-1 0,-1 0 0,1 0 1,0 0-1,0 0 0,0 0 0,0-1 0,0 1 0,0-1 0,0 0 0,0 0 0,0 0 0,4 0 0,2 1-11,-1 0-1,1-1 0,0-1 0,0 0 0,-1 0 1,1 0-1,0-1 0,-1-1 0,1 1 0,-1-1 1,1-1-1,11-4 0,11-20-63,-30 27 51,0-1 0,0 0-1,-1 0 1,1 0 0,0 0-1,0 0 1,0 0 0,-1 0 0,1 0-1,0-1 1,-1 1 0,1 0 0,-1 0-1,0 0 1,1-1 0,-1 1-1,0 0 1,0-1 0,0 1 0,0 0-1,0 0 1,0-1 0,0 1-1,0 0 1,0-1 0,0 1 0,-1-2-1,0 3 1,1-1 0,-1 1 0,1 0-1,-1 0 1,1-1 0,-1 1-1,1 0 1,0 0 0,-1 0-1,1 0 1,-1 0 0,1 0 0,-1 0-1,1-1 1,-1 1 0,1 1-1,-1-1 1,1 0 0,-1 0 0,1 0-1,-1 0 1,1 0 0,-1 0-1,1 0 1,-1 1 0,1-1 0,-1 0-1,1 0 1,0 1 0,-1-1-1,1 0 1,-1 1 0,1-1 0,0 0-1,-1 1 1,1-1 0,0 1-1,0-1 1,-1 0 0,1 1-1,0-1 1,0 1 0,-1-1 0,1 1-1,0-1 1,0 1 0,0 0-1,-12 23 245,11-21-183,0 1 1,0 0-1,0 0 1,0 0-1,1 0 1,0 0-1,0 0 1,0 0-1,0-1 1,0 1-1,1 0 1,-1 0-1,1 0 1,0 0-1,1 0 0,-1-1 1,1 1-1,3 6 1,1-2 46,1 0-1,0 0 1,0-1 0,1 0-1,12 10 1,-4-4-198,-14-12 66,-1 0-1,0 0 1,1 0-1,-1 0 1,0 0-1,0 0 1,0 0-1,0 0 1,0 1-1,0-1 1,0 0-1,0 1 1,-1-1-1,1 1 1,0-1-1,-1 1 0,1-1 1,-1 1-1,0-1 1,1 1-1,-1-1 1,0 1-1,0 0 1,0-1-1,0 1 1,0-1-1,-1 4 1,-1-3 65,1 1 0,-1 0 1,0-1-1,0 1 0,0-1 1,0 1-1,0-1 0,0 0 0,-1 0 1,1 0-1,-1-1 0,1 1 1,-4 1-1,-10 5 452,1-1 0,-1 0-1,-33 7 1,42-12-701,-23 6 617,16-10-4144,13-4-2019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0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33 167 3491,'-2'0'437,"1"0"-1,-1 0 0,1 0 1,0 0-1,-1 0 1,1 0-1,0-1 0,-1 1 1,1 0-1,0-1 0,-1 1 1,1-1-1,0 1 1,-1-1-1,1 0 0,0 1 1,0-1-1,0 0 0,0 0 1,0 0-1,-2-1 1,3 1-189,-1 0 1,1-1 0,0 1 0,0 0 0,-1 0 0,1 0-1,0-1 1,0 1 0,0 0 0,0 0 0,0-1-1,0 1 1,0 0 0,1 0 0,-1 0 0,0 0 0,1-1-1,-1 1 1,1-1 0,2-3 28,-1 0 0,1 0-1,0 1 1,1-1 0,-1 1 0,1 0-1,0 0 1,0 0 0,7-5 0,14-5-102,0 3 0,1 0 0,0 1 0,0 2 0,1 0 0,0 2 0,0 1 0,34-2 0,-60 7-174,0 0 1,-1-1 0,1 1 0,0 0-1,0 0 1,0 0 0,-1 0 0,1 0 0,0 0-1,0 0 1,0 0 0,-1 0 0,1 0 0,0 0-1,0 1 1,-1-1 0,1 0 0,0 1 0,0-1-1,-1 0 1,1 1 0,0-1 0,-1 1-1,1-1 1,-1 1 0,1-1 0,0 1 0,-1 0-1,1-1 1,-1 1 0,1 0 0,0 0 0,-3 29 597,1-27-505,-8 33 880,-23 63-1,23-75-758,0 0 0,2 1 1,0 0-1,2 1 0,0-1 1,0 27-1,5-45-595,2 27 1193,5-20-2190,7-8-3663,-13-20-6689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0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8584,'0'0'14318,"70"-31"-13774,-23 25-416,1-1-96,0 2-544,-1 3-2083,-10-1-2049,-9 2-2307</inkml:trace>
  <inkml:trace contextRef="#ctx0" brushRef="#br0" timeOffset="1">360 60 9257,'0'0'4612,"0"57"-1889,0-30-609,0 1-513,0 4-736,0-1-705,1-3-96,4-7-640,0-7-1378,0-12-2306,0-2-3075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0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76 14414,'0'0'6945,"-2"8"-6886,0-3-56,1 1 1,0 0 0,0-1 0,0 1 0,1 0-1,-1 0 1,2 0 0,-1-1 0,0 1 0,1 0 0,0 0-1,1-1 1,-1 1 0,1-1 0,0 1 0,0-1-1,1 0 1,0 0 0,0 0 0,4 6 0,12 12 49,-10-13-66,0 0-1,-1 1 0,0 0 1,-1 0-1,8 18 0,-14-26 7,0 0 0,0 0-1,0 0 1,0 0-1,-1 0 1,1 1 0,-1-1-1,0 0 1,0 0 0,0 1-1,0-1 1,-1 0-1,1 0 1,-1 0 0,0 1-1,0-1 1,0 0 0,0 0-1,-1 0 1,1 0-1,-1-1 1,1 1 0,-1 0-1,0-1 1,0 1 0,-1-1-1,-3 4 1,0 0 100,0-1 1,0 0-1,0-1 1,-1 0-1,0 0 0,0 0 1,0-1-1,0 1 1,0-2-1,-9 3 1,13-4-30,1-1 1,0 0-1,0 1 1,0-1-1,0 0 1,0 0-1,-1-1 1,1 1-1,0 0 1,0-1-1,0 1 1,0-1-1,0 0 1,0 1-1,0-1 1,0 0-1,0 0 1,0 0-1,1-1 1,-1 1-1,0 0 1,1-1-1,-1 1 1,1-1-1,-1 0 1,1 1-1,0-1 1,0 0-1,0 0 1,0 0-1,0 1 1,0-1-1,0 0 1,0-1-1,1 1 1,-1 0 0,1 0-1,0 0 1,-1 0-1,1-4 1,-1 1-92,1-1 1,-1 0 0,1 1 0,0-1 0,0 0 0,1 1 0,-1-1-1,1 1 1,1-1 0,-1 1 0,1-1 0,0 1 0,0 0 0,0 0-1,1 0 1,0 0 0,5-7 0,2 1-79,0 0 1,1 1-1,1 0 0,24-16 0,-21 16 122,-1-1-1,0 0 0,19-21 1,-31 30 27,0 0 0,0 0 0,0 0 1,0-1-1,-1 1 0,1-1 1,-1 1-1,0-1 0,0 1 0,0-1 1,0 0-1,0 0 0,-1 0 0,1 1 1,-1-1-1,1 0 0,-1 0 0,0 0 1,0 0-1,-1 0 0,1 0 0,-1 1 1,1-1-1,-1 0 0,0 0 0,0 1 1,0-1-1,0 0 0,-1 1 1,1-1-1,-4-3 0,-3-4 170,-1 0 0,0 1 0,0 0 0,-1 0-1,-17-10 1,22 16-228,10 10-8570,6 3 2487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1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16015,'0'0'5637,"-15"68"-4676,8-33-192,0 1-577,-1 3-160,2-1 0,3-3-32,-1-3 64,2-6-32,1-4-224,1-8-480,-2-5-674,1-6-1248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16239,'0'0'3171,"13"-50"-2146,28 17-256,15-12 0,23-11-257,17-5-223,12-1-225,2 4-128,-6 2-1538,-14 4-4292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82 6374,'-8'2'5066,"4"-1"-4258,-29 7 357,17-5 4021,654 4-2261,-125-17-2789,214 8-106,-482 15 109,415-30-1,112-6 1565,-287 19-1452,-257-11-397,75-1 762,-208 16-21,116 17 1,-187-13-1009,0-1 0,0-1 1,0-1-1,0-1 1,0-1-1,43-8 0,-64 8-75,1 0 0,-1 0 0,1-1 0,-1 0 0,0 1 0,0-1 0,0 0 0,0-1 0,0 1 0,0 0 0,4-6 0,4-11-6003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17553,'0'0'2450,"10"-6"-427,9-2-1595,0 0 0,1 1 0,-1 1 0,1 1-1,0 1 1,32-3 0,65-5 25,493-36-2673,-605 47 2220,0 1 0,0 0-1,1 0 1,-1 0 0,0 1 0,0 0 0,1 0 0,7 2-1,-11-1 6,0-1-1,0 1 0,0-1 0,0 1 0,0 0 0,-1-1 0,1 1 1,-1 0-1,1 0 0,-1 0 0,0 0 0,0 1 0,1-1 0,-2 0 1,1 0-1,0 1 0,0-1 0,-1 0 0,1 1 0,-1 2 0,5 34 306,-1 0 0,-5 76 0,0-45 4,1-50-234,-6 682 849,5-688-1099,0 1-1,0-1 0,-1 0 0,-1 1 1,-7 18-1,8-26-500,-1-1 1,0 1-1,-1-1 0,1 1 0,-1-1 1,0-1-1,-9 11 0,-14 7-6231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1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12172,'0'0'4740,"-8"2"-3656,3-2-998,0 1 0,0 1 0,1-1-1,-1 1 1,1-1 0,-1 1 0,1 1 0,0-1 0,0 1 0,0-1 0,0 1 0,0 0 0,1 0 0,-1 1 0,1-1 0,0 1 0,0 0 0,0 0 0,1 0 0,-1 0 0,1 0 0,0 1 0,0-1-1,0 0 1,1 1 0,-1 0 0,1-1 0,0 1 0,0 6 0,1-9-59,0-1-1,0 1 1,0 0-1,0 0 1,0-1-1,0 1 0,1 0 1,-1 0-1,1-1 1,-1 1-1,1 0 1,0-1-1,-1 1 1,1 0-1,0-1 1,0 1-1,0-1 1,0 0-1,0 1 1,1-1-1,-1 0 1,0 1-1,1-1 1,-1 0-1,0 0 1,1 0-1,-1 0 1,1-1-1,0 1 0,-1 0 1,1-1-1,0 1 1,1 0-1,3 0 40,0 0-1,0-1 0,0 1 1,0-1-1,0 0 0,0-1 1,0 1-1,0-1 0,7-2 1,-10 2-39,0-1 0,-1 1 1,1 0-1,0-1 1,-1 0-1,0 1 1,1-1-1,-1 0 1,0 0-1,0-1 1,0 1-1,0 0 0,-1-1 1,1 1-1,0-1 1,-1 1-1,0-1 1,0 0-1,0 1 1,0-1-1,0 0 0,1-4 1,-2 5-13,1 1-1,-1-1 1,0 0 0,0 0 0,0 1 0,0-1-1,0 0 1,0 1 0,0-1 0,0 0-1,0 1 1,-1-1 0,1 0 0,-1 1 0,1-1-1,-1 0 1,0 1 0,0-1 0,0 1-1,1 0 1,-1-1 0,-1 1 0,1 0 0,0-1-1,0 1 1,0 0 0,-1 0 0,1 0 0,0 0-1,-1 0 1,1 0 0,-1 0 0,1 1-1,-1-1 1,0 1 0,1-1 0,-1 1 0,0-1-1,-1 1 1,-1-1-81,1 1-1,-1 0 1,1 0 0,-1 0-1,1 0 1,0 1 0,-1-1-1,1 1 1,-1 0 0,1 0-1,0 0 1,-1 0 0,1 1-1,0-1 1,0 1 0,0 0-1,0 0 1,1 0-1,-1 0 1,0 1 0,1-1-1,-1 1 1,1-1 0,0 1-1,0 0 1,0 0 0,-1 3-1,0-1-155,1 0-1,0 0 1,1 0 0,-1 1-1,1-1 1,0 0-1,0 1 1,0-1-1,1 1 1,0-1 0,0 1-1,1-1 1,-1 1-1,1-1 1,0 0-1,1 1 1,1 5 0,10 11-5095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2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59 12492,'0'0'7751,"-6"9"-6427,-19 29-395,24-37-907,1-1 1,-1 1-1,1-1 1,0 0-1,0 1 0,-1-1 1,1 1-1,0-1 0,0 1 1,-1-1-1,1 1 1,0 0-1,0-1 0,0 1 1,0-1-1,0 1 1,0-1-1,0 1 0,0-1 1,0 1-1,0-1 1,0 1-1,0-1 0,0 1 1,1 0-1,-1-1 1,0 1-1,0-1 0,0 1 1,1-1-1,-1 0 1,0 1-1,1 0 0,19 4 716,21-10 389,-38 3-1025,1 1-1,-1-1 0,1-1 0,-1 1 0,0 0 0,0-1 0,0 0 0,0 0 0,0 0 0,0 0 0,-1 0 0,1 0 0,-1-1 0,0 1 0,0-1 0,-1 1 0,1-1 1,-1 0-1,1 0 0,-1 0 0,0 0 0,-1 0 0,1 0 0,-1 0 0,0 0 0,0 0 0,0 0 0,-1-5 0,0 8-75,0-1 0,-1 0 0,1 1 0,0-1-1,-1 1 1,0-1 0,1 1 0,-1 0 0,0-1 0,0 1-1,0 0 1,1 0 0,-1 0 0,0 1 0,0-1 0,0 0-1,-1 1 1,1 0 0,0-1 0,0 1 0,0 0 0,-3 0-1,-2-1-90,-1 1 0,0 0 0,1 0 0,-1 1-1,-7 1 1,11-1-200,0 1-1,1-1 1,-1 1 0,1 0-1,0-1 1,-1 2-1,1-1 1,0 0 0,0 1-1,1-1 1,-1 1-1,-3 4 1,4-5-449,0 1 0,0-1 0,1 1 0,-1 0-1,1 0 1,0-1 0,0 1 0,0 0 0,-1 6 0,1 9-7534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2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1030 30 8584,'-12'-4'2621,"-15"-3"-2443,-1 1-1,0 1 1,0 1-1,-1 2 1,1 1-1,-1 1 1,1 1-1,0 2 1,-1 1-1,1 1 1,1 1-1,-1 2 1,-39 15-1,21-3-43,0 1 0,1 3 0,1 1-1,1 2 1,1 3 0,2 0 0,-37 38 0,57-48 10,1 1 1,1 0 0,0 2 0,2 0-1,0 0 1,2 2 0,1 0 0,0 1-1,2 0 1,1 0 0,2 1 0,0 0-1,-5 37 1,11-42-82,0 0 1,1 0-1,1 0 0,1 0 1,1 0-1,1 0 0,1 0 0,1-1 1,1 1-1,0-1 0,2-1 1,1 1-1,0-1 0,1-1 0,2 0 1,0 0-1,21 26 0,-21-32 80,0 0-1,1-1 0,1 0 0,-1-1 0,2-1 1,-1 0-1,2-1 0,-1 0 0,1-2 0,22 9 1,-14-9 121,-1-1 1,2 0-1,-1-2 1,1-1-1,-1-1 0,45-2 1,-25-3-46,0-3 0,-1-2 0,0-1 0,0-3 0,0-1 0,-2-2 0,75-39 0,-76 32-16,-1-2 0,-1-1 0,-1-2 0,-1-1 1,-2-2-1,-1-2 0,-1-1 0,37-50 0,-56 65-111,0-1 0,-2 0 0,0-1 0,0 0 0,-2-1 0,-1 0 0,-1-1 0,0 0 0,-2 0 0,0 0 0,-2-1 0,0 1 0,-2-1 0,0 0 0,-2 1 1,0-1-1,-2 0 0,-8-36 0,8 49-206,0 1 1,0-1 0,-1 1-1,0 0 1,-1 1-1,0-1 1,0 1 0,-1 0-1,0 0 1,0 0 0,-1 1-1,0 0 1,-13-10 0,8 9-312,0 1 0,0 0 0,-1 1 0,0 0 0,0 1 0,0 0 0,-1 1 0,-24-4 0,6 5-669,0 0 0,0 3 0,0 0 0,0 2 0,0 2 1,0 0-1,-54 17 0,-11 9-6706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2:58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803 194 3235,'0'0'3353,"0"-10"-1063,0 4-2297,0 0 418,1 1-1,-1 0 1,0 0 0,-1 0 0,1 0 0,-1 0 0,0 0 0,0-1-1,-1 2 1,1-1 0,-1 0 0,0 0 0,-1 0 0,1 1 0,-1 0 0,0-1-1,0 1 1,-7-7 0,-1 2-321,-1 0 0,-1 1-1,1 0 1,-1 1 0,-1 0 0,1 1 0,-1 1-1,0 0 1,0 1 0,-1 1 0,1 0-1,-1 1 1,1 0 0,-29 1 0,23 2-48,0 0 1,0 2-1,0 0 1,1 1 0,-1 1-1,1 1 1,0 1-1,1 0 1,0 2 0,-25 14-1,18-6 209,1 1 0,1 2-1,0 0 1,2 1 0,0 1 0,1 1 0,2 1-1,0 1 1,-23 45 0,30-50-236,1 1 0,1 0 0,1 1 0,1 0 0,1 0 0,0 1 0,2-1 0,1 1 0,1 0 0,1 0-1,1 0 1,0 0 0,6 32 0,-3-44-2,0-1 0,0 1 0,1-1-1,0 0 1,1 0 0,0-1-1,1 1 1,0-1 0,0 0 0,1 0-1,0-1 1,0 0 0,1-1-1,0 1 1,1-1 0,-1-1 0,1 0-1,0 0 1,1 0 0,0-1-1,0-1 1,0 0 0,17 5 0,5-1 291,-1-1 0,1-2 0,0-1 0,0-1 0,0-2 1,60-5-1,-60-1 7,1 0 1,-2-2-1,1-2 0,-1 0 1,0-2-1,-1-2 1,56-31-1,-60 28-163,-1 0-1,0-2 0,-2-1 0,0 0 1,-1-2-1,-1 0 0,-1-2 0,31-44 1,-46 58-166,1 1 1,-1-2 0,-1 1 0,1 0-1,-2-1 1,1 0 0,-1 0-1,-1 0 1,0 0 0,0 0 0,-1-1-1,0 1 1,-1-1 0,0 1 0,-1 0-1,0-1 1,0 1 0,-1 0-1,-1 0 1,0 0 0,0 0 0,-1 0-1,0 1 1,-1-1 0,0 1 0,0 0-1,-1 1 1,0-1 0,0 1 0,-1 0-1,0 1 1,-1 0 0,-9-8-1,-60-46-4035,23 24-4994,28 19 79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4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687 123 2146,'-2'-10'5242,"2"5"-5103,-1 1-1,0-1 1,0 1 0,0 0-1,-1-1 1,1 1-1,-1 0 1,0 0 0,-1 0-1,1 0 1,-1 0-1,1 0 1,-1 1-1,0-1 1,0 1 0,-1 0-1,1 0 1,-1 0-1,0 0 1,1 1-1,-1-1 1,0 1 0,-7-3-1,-2 0 137,0 1 1,0 0-1,0 1 0,0 0 1,-1 1-1,1 1 0,-1 0 1,0 0-1,1 2 0,-1 0 1,1 0-1,-1 1 1,-15 5-1,11-1-165,-1 0 0,2 2 0,-1 0 0,1 1 0,0 1 0,1 0 0,0 1 0,-22 21 0,13-8 8,2 0 0,1 1 1,1 2-1,1 0 0,1 1 0,2 1 0,1 1 0,1 0 0,1 1 0,-12 44 1,20-55 8,1 1 0,1-1 0,1 1 0,1 0 0,1 41 0,2-55-121,-1 0 0,1-1 0,0 1 0,1 0 0,-1 0-1,2-1 1,-1 1 0,1-1 0,-1 0 0,2 0 0,-1 0 0,1 0-1,0 0 1,0-1 0,0 1 0,1-1 0,0 0 0,0-1 0,0 1-1,1-1 1,9 6 0,-2-4 29,1 0-1,1-1 1,-1 0-1,1-2 0,-1 1 1,1-2-1,28 2 1,-8-3 426,0-2 1,45-6-1,-54 2-225,0-1 0,-1 0 0,0-2-1,0-1 1,0-1 0,-2-2-1,1 0 1,-1-1 0,-1-1 0,0-1-1,-1-1 1,-1-1 0,-1-1-1,0-1 1,-1 0 0,-1-1 0,-1-1-1,-1-1 1,-1 0 0,0-1 0,-2-1-1,-1 1 1,-1-2 0,-1 0-1,-1 0 1,-1 0 0,-1-1 0,-2 0-1,0 0 1,-2-1 0,-2-49 0,0 69-358,-1-1 1,-1 1 0,1-1 0,-1 1 0,-1-1 0,1 1 0,-1 0 0,-1 0 0,-6-11-1,8 15-112,-1 0-1,1 0 0,-1 0 1,1 0-1,-1 0 0,0 0 1,-1 1-1,1 0 0,0-1 1,-1 1-1,1 0 0,-1 1 1,1-1-1,-1 1 0,0-1 1,0 1-1,0 0 0,1 1 1,-1-1-1,-5 0 0,-43 2-8706,29 3-722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5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46 5765,'0'0'9412,"-6"-8"-7602,6 7-1787,-1-1 56,-1-1 0,1 1 1,-1 0-1,1 0 1,-1-1-1,0 1 1,0 0-1,0 0 1,0 1-1,0-1 0,0 0 1,-1 1-1,1-1 1,0 1-1,-1 0 1,1 0-1,-1 0 1,1 0-1,-1 0 0,0 0 1,1 1-1,-1-1 1,0 1-1,0 0 1,1 0-1,-1 0 1,0 0-1,0 0 0,1 1 1,-1-1-1,0 1 1,1 0-1,-1-1 1,0 1-1,-3 3 0,-7 4 115,1 0 0,1 1 0,0 0 0,0 1 0,0 1-1,2 0 1,-1 0 0,1 1 0,1 0 0,0 0-1,1 1 1,0 0 0,1 0 0,0 1 0,1-1-1,1 1 1,0 1 0,1-1 0,0 0 0,1 1-1,1 0 1,1 22 0,1-33-176,0 0 1,0-1-1,1 1 1,0-1-1,-1 1 0,1-1 1,0 0-1,1 0 1,-1 1-1,0-2 0,1 1 1,0 0-1,0 0 1,-1-1-1,2 0 0,-1 1 1,0-1-1,0 0 1,1-1-1,-1 1 0,1 0 1,-1-1-1,1 0 1,0 0-1,0 0 0,-1-1 1,1 1-1,7-1 1,-2 2 7,1-2 0,-1 1 0,0-1 1,1-1-1,-1 0 0,0 0 0,0-1 1,0 0-1,0 0 0,0-1 1,10-5-1,-13 5-6,-1-1 1,1 0-1,-1 0 0,1 0 1,-1-1-1,8-9 1,-12 12 1,1 1 0,-1-1 0,0 0 1,0 0-1,1 0 0,-1 0 0,0 0 1,-1 0-1,1 0 0,0 0 1,-1 0-1,1-1 0,-1 1 0,0 0 1,1 0-1,-1-1 0,0 1 0,0 0 1,-1 0-1,1 0 0,0-1 0,-1 1 1,1 0-1,-3-4 0,2 5 3,0-1 1,0 1-1,-1 0 0,1 0 0,-1 0 0,1-1 0,-1 1 1,1 1-1,-1-1 0,1 0 0,-1 0 0,0 1 1,0-1-1,1 0 0,-1 1 0,0 0 0,0 0 1,0-1-1,0 1 0,1 0 0,-1 0 0,0 0 1,0 1-1,0-1 0,0 0 0,-2 2 0,-1-1-6,1 0 0,-1 0 0,1 0 0,0 1 0,-1-1 0,1 1 0,0 0 0,0 1 0,-6 3 0,8-4-6,0 0 0,0-1 0,1 1 0,-1 0 0,0 0 0,0 0 0,1 0 0,0 0 0,-1 0 0,1 1 0,0-1 0,0 0 0,0 1 0,0-1 0,0 1 0,1-1 0,-1 1 0,1-1 0,0 1 0,-1-1 0,1 1 0,0-1 0,1 1 0,-1-1 0,0 1 0,2 4 0,-1-5 1,1 0 1,0 0-1,0 1 1,0-1-1,0-1 1,0 1 0,0 0-1,1 0 1,-1-1-1,0 1 1,1-1-1,0 0 1,-1 0-1,1 0 1,-1 0-1,1 0 1,0-1-1,0 1 1,0-1-1,-1 0 1,1 0 0,0 0-1,4 0 1,12-1-191,26 2-1850,-44-1 1778,0 0 0,0 0 1,0 0-1,0 1 0,0-1 0,0 0 1,0 1-1,0-1 0,0 1 0,0-1 1,0 1-1,0 0 0,0-1 0,0 1 1,-1 0-1,1 0 0,0 0 0,-1-1 0,1 1 1,0 0-1,-1 0 0,1 0 0,-1 0 1,1 0-1,-1 0 0,0 0 0,1 0 1,-1 0-1,0 0 0,0 1 0,1-1 1,-1 2-1,0 6-3558,0-3-358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3043,'0'0'20029,"3"8"-19057,-2-3-898,0 0 0,0 0 0,-1 0 0,0 0 0,0 0 1,0 0-1,0 0 0,-1 0 0,1 0 0,-1 0 0,-3 7 0,-25 60 589,23-60-507,-3 8 107,4-12-88,1 0 0,0 0 0,0 1 1,1 0-1,0 0 0,1 0 0,-1 0 0,2 0 0,0 0 0,-1 15 0,3-23-162,-1 0 1,1 0-1,0 0 0,0 0 1,0 0-1,-1 0 0,1-1 0,0 1 1,0 0-1,0 0 0,0 0 0,0-1 1,1 1-1,-1-1 0,0 1 1,0-1-1,0 1 0,0-1 0,1 0 1,-1 1-1,0-1 0,0 0 1,1 0-1,-1 0 0,0 0 0,0 0 1,3-1-1,36-1 122,-39 2-135,5-1-257,1 0-1,0-1 0,0 0 1,-1 0-1,1-1 1,-1 1-1,0-2 0,0 1 1,0-1-1,0 1 0,-1-2 1,1 1-1,-1-1 1,6-5-1,-7 5-720,0 0 1,-1 0 0,1 0-1,-1 0 1,0-1-1,0 1 1,-1-1-1,0 0 1,0 1-1,2-7 1,-1-17-7186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6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1 833,'0'0'15919,"-25"70"-13453,18-41-544,4 6-192,-1 0-65,3-1-672,1-1-608,0-2-321,0-1-481,8-6-2434,2-5-3234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9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482 57 4068,'-10'-5'-118,"-6"-4"1432,-1 0 0,0 2-1,0 0 1,-22-6 0,33 12-1074,0-1 0,-1 1 0,0 0 0,1 0 0,-1 1 0,0 0 1,1 0-1,-1 0 0,0 1 0,1 0 0,-1 0 0,1 1 0,-1 0 0,1 0 0,0 1 0,0-1 1,-9 6-1,-1 5 7,0 1 1,0 0 0,2 1 0,0 0-1,1 1 1,0 1 0,1 0-1,1 1 1,1 0 0,-14 34-1,8-10 333,1 1 0,2 0 0,-14 86 0,22-94-501,2 0 0,1 0 0,1 0 0,3 0-1,10 68 1,-10-91-104,2 1 0,0-1 0,0 0 0,1 0 0,0 0 0,1-1 0,1 0 1,12 17-1,-14-22 3,1 0 1,0 0-1,0 0 1,1-1-1,0 1 0,0-2 1,0 1-1,0-1 1,1 0-1,-1-1 1,1 0-1,0 0 1,0 0-1,11 1 1,0-2 58,0 0-1,0-2 1,0 0 0,0-1 0,0 0 0,-1-2 0,1-1 0,0 0-1,-1-1 1,0-1 0,0 0 0,25-15 0,16-10 49,-2-3 0,63-49-1,-77 52 393,-1-2 0,-2-1 0,66-74-1,-93 93-280,-2-1-1,0 0 1,-1-1-1,0 0 1,12-34 0,-18 39-164,0 0 1,-1 0-1,-1 0 1,0-1-1,-1 1 1,0-1-1,-1 1 1,0-1 0,-1 1-1,-2-15 1,1 19-41,0 0 0,-1 0 1,0 0-1,0 0 0,0 0 1,-1 1-1,-1 0 0,1-1 1,-1 1-1,0 1 0,0-1 1,-1 1-1,0 0 0,0 0 0,-1 1 1,1 0-1,-1 0 0,0 0 1,-1 1-1,1 0 0,-1 0 1,0 1-1,0 0 0,-8-2 1,-5-1-448,1 1 0,-1 1 1,-29-2-1,-59 5-7259,98 1 1377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12139,'0'0'6887,"8"-1"-6129,103-6 903,-68 6-1506,0-2-1,47-9 1,-89 12-151,-1 0 1,0 0-1,0 0 1,0 0 0,1 0-1,-1 0 1,0 0-1,0 0 1,1 0 0,-1 0-1,0 0 1,0 0-1,0 0 1,0 0-1,1 0 1,-1 0 0,0 1-1,0-1 1,0 0-1,1 0 1,-1 0 0,0 0-1,0 0 1,0 1-1,0-1 1,0 0-1,0 0 1,1 0 0,-1 1-1,0-1 1,0 0-1,0 0 1,0 0 0,0 1-1,0-1 1,0 0-1,0 0 1,0 0-1,0 1 1,0-1 0,0 0-1,0 0 1,0 0-1,0 1 1,-3 16 179,-6 14 104,-11 21 317,-21 88 1,25-42-1744,14-79-1276,1 0 0,2 30-1,-3-69-2240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16271,'0'0'1250,"66"-2"671,8-19 706,25-7-385,18-8-128,14-2-737,7-2-608,-6 4-513,-12 9-192,-19 8-128,-17 10-929,-18 7-672,-21 2-705,-16 7-705,-15 3-2851,-8 3-2946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0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3940,'0'0'13709,"62"52"-12588,-35-49-288,0-2-577,2-1-352,-1 0-1282,-1-7-2657,-1-4-2051</inkml:trace>
  <inkml:trace contextRef="#ctx0" brushRef="#br0" timeOffset="1">329 48 3267,'0'0'9737,"-34"65"-7046,24-43-1,1 5-1056,4-1-833,4-3-545,1-5-192,3-5-1121,10-8-1377,3-5-2307,3-7-832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0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3844,'0'0'9091,"-8"3"-5899,0 1-2784,0-1 1,1 2-1,-1-1 0,1 1 0,0 0 0,1 0 0,-8 8 0,11-11-359,1 1 0,-1-1-1,1 1 1,0 0-1,0 0 1,0 0-1,0 0 1,0 0 0,1 0-1,-1 1 1,1-1-1,0 0 1,0 1-1,0-1 1,1 1 0,-1-1-1,1 1 1,0 0-1,0-1 1,0 1-1,0-1 1,0 1 0,2 6-1,1-6-33,1 0-1,-1 0 1,1 0-1,-1 0 1,1-1-1,0 0 1,0 0-1,1 0 1,-1 0-1,1 0 1,-1-1-1,1 0 1,9 3-1,20 13 13,-32-17-26,0 1 1,1-1-1,-1 1 1,0 0 0,0 0-1,0 0 1,0 0 0,0 0-1,0 0 1,0 0-1,-1 1 1,1-1 0,-1 0-1,0 1 1,1 0-1,-1-1 1,0 1 0,-1 0-1,1-1 1,0 1-1,-1 0 1,0 0 0,1-1-1,-1 1 1,0 0-1,-1 4 1,-1-3 8,1 0 0,-1 0 0,0 0 0,0 0 0,0 0 0,-1-1 0,0 1 0,1-1 0,-1 0 0,0 0 0,0 0 0,-1 0 0,1 0 0,-1-1 0,1 1 0,-7 2 0,2 0 46,0-1-1,-1-1 1,1 1-1,-1-1 1,1-1-1,-1 0 1,0 0-1,0 0 0,0-1 1,-10 0-1,17-1-3,0 0-1,0-1 1,0 1 0,0 0-1,-1-1 1,2 0-1,-1 1 1,0-1-1,0 0 1,0 0-1,0 0 1,0 0-1,1 0 1,-1 0-1,0 0 1,1-1-1,-1 1 1,1-1 0,-2-1-1,2 0-8,-1 0-1,1 0 1,0 0-1,0 0 1,1 0 0,-1 0-1,1 0 1,-1 0-1,1-1 1,0 1 0,0 0-1,0 0 1,1 0-1,-1 0 1,1 0 0,1-6-1,0 2-23,1 0 1,-1 1-1,1-1 0,1 1 1,-1-1-1,1 1 0,0 0 1,1 0-1,-1 0 0,11-9 0,6-3 58,38-26 0,-41 31 127,1 0-1,22-23 1,-40 35-157,0 0 1,1 0-1,-1 0 1,0 0-1,0-1 0,1 1 1,-1 0-1,0-1 1,-1 1-1,1 0 0,0-1 1,0 1-1,0-1 0,-1 0 1,1 1-1,-1-1 1,1 0-1,-1 1 0,0-1 1,0 0-1,0 1 1,0-1-1,0 0 0,0 1 1,0-1-1,0 0 0,-1 1 1,1-1-1,-1 0 1,1 1-1,-1-1 0,1 1 1,-3-3-1,1 2-175,0 0 0,0 1 0,0-1 0,0 1 0,-1 0 0,1 0 0,0-1 0,-1 2 0,1-1-1,-1 0 1,0 0 0,1 1 0,-1-1 0,1 1 0,-1 0 0,0 0 0,1 0 0,-1 0 0,0 0 0,-4 2 0,6-1-280,0 0 0,0 1 1,0-1-1,1 0 0,-1 0 1,1 1-1,-1-1 0,1 0 1,-1 1-1,1-1 0,0 1 1,0-1-1,0 1 0,-1-1 1,1 0-1,1 1 0,-1-1 1,0 1-1,0-1 0,0 0 1,2 3-1,3 6-4727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1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12172,'0'0'11787,"-52"49"-11179,29-25 1,2 2-289,1 0-288,5-1 0,4-1-32,3-6-288,4-4-289,1-4-159,3-6-449,3-14-9674,3-11 2788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1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50 5317,'0'0'8034,"-10"-1"-4777,0-1-2903,3 1 62,0 0 0,1 0 0,-1 1 0,0 0 0,0 0 0,-10 2 0,15-2-349,0 1 1,0-1-1,0 1 1,0 0-1,0 0 1,0 0-1,0 0 1,1 0-1,-1 0 0,0 1 1,1-1-1,-1 1 1,1-1-1,-1 1 1,1-1-1,0 1 1,0 0-1,0 0 1,0-1-1,0 1 1,0 0-1,0 0 1,0 0-1,1 0 1,-1 0-1,1 0 1,-1 0-1,1 0 1,0 3-1,-1-3-45,1 0-1,0 0 1,-1 0-1,1 0 1,0 0-1,0 1 1,0-1-1,0 0 1,0 0 0,1 0-1,-1 0 1,1 0-1,-1 1 1,1-1-1,0 0 1,0 0-1,0 0 1,0-1 0,0 1-1,0 0 1,0 0-1,1-1 1,-1 1-1,1 0 1,-1-1-1,1 1 1,0-1 0,0 0-1,-1 0 1,1 0-1,0 0 1,0 0-1,0 0 1,0 0-1,0 0 1,0-1-1,0 1 1,1-1 0,-1 0-1,0 1 1,0-1-1,0 0 1,0 0-1,1 0 1,-1-1-1,0 1 1,0-1 0,0 1-1,0-1 1,0 1-1,0-1 1,0 0-1,2-1 1,3-2 8,-1 1-1,0-1 1,0 0 0,-1 0-1,1 0 1,-1-1 0,0 0 0,0 0-1,0 0 1,4-7 0,-7 9 16,1 0 0,-1 0-1,0 1 1,-1-1 0,1-1 0,0 1 0,-1 0 0,0 0 0,0-1 0,0 1 0,0 0 0,0-1-1,0 1 1,-1-1 0,0 1 0,0-1 0,0 1 0,0-1 0,0 1 0,-1-1 0,0 1 0,-1-5-1,1 7-35,0 0 0,0-1 0,0 1-1,0 0 1,0 0 0,0 1-1,0-1 1,0 0 0,-1 0-1,1 0 1,0 1 0,-1-1-1,1 1 1,0-1 0,-1 1-1,1 0 1,-1-1 0,1 1 0,-1 0-1,1 0 1,-1 0 0,1 0-1,0 0 1,-1 0 0,1 0-1,-3 1 1,0 0-19,0 0-1,0 0 1,1 0-1,-1 0 1,0 0-1,0 1 1,1 0-1,-7 3 1,4 1-17,0 0 0,1 0 0,-1 1 0,1 0 0,0-1 0,1 2 0,-1-1 0,1 1 0,1-1 0,0 1 0,-3 9 0,3-8-422,1 1 1,0-1-1,1 0 0,-1 12 1,2-15-383,0-1 0,0 1 1,1-1-1,0 1 0,0-1 1,0 0-1,4 9 0,6 5-4738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1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3972,'0'0'9358,"-10"9"-6753,-3 3-1655,-1 0 394,0 0 0,1 1 0,-15 19 0,27-31-1280,0 0 0,0 0 0,0 0 0,1 0 0,-1 0 0,0 0 0,1 1 0,-1-1 0,0 0 0,1 0 0,-1 1 0,1-1 0,0 0 0,0 1 0,-1-1 0,1 1 0,0-1-1,0 0 1,0 1 0,0-1 0,0 1 0,1 1 0,0-2-23,0 0-1,-1-1 0,1 1 1,0 0-1,0-1 0,0 1 1,0 0-1,0-1 0,0 1 1,0-1-1,0 0 0,0 1 1,0-1-1,0 0 0,0 1 1,0-1-1,0 0 0,0 0 1,1 0-1,-1 0 0,1 0 1,5-1 71,-1 1 1,0-1 0,1 0 0,-1-1 0,0 0-1,0 1 1,0-2 0,8-3 0,-11 4-36,0 1 0,0-1 0,0 1-1,-1-1 1,1 0 0,-1 0 0,1-1 0,-1 1 0,0 0 0,0-1 0,0 1-1,0-1 1,0 0 0,-1 0 0,1 0 0,-1 0 0,0 0 0,0 0 0,0 0-1,0 0 1,0 0 0,0 0 0,-1 0 0,0-6 0,0 9-72,0-1 0,0 1 0,0-1 1,0 1-1,0-1 0,0 1 0,0-1 1,0 1-1,0-1 0,-1 1 0,1 0 1,0-1-1,0 1 0,-1-1 0,1 1 0,0-1 1,-1 1-1,1 0 0,0-1 0,-1 1 1,1 0-1,0-1 0,-1 1 0,1 0 1,-1-1-1,1 1 0,-1 0 0,1 0 1,-1 0-1,1 0 0,-2-1 0,-20 2-757,17 1 248,1-1 0,-1 0 0,1 1 0,0 0 0,-1 0-1,1 0 1,-5 4 0,-3 8-4023,1-2-3924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1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4228,'0'0'15951,"13"-1"-15049,191-30-240,-203 31-669,-1 0-1,0 0 1,1 0-1,-1 0 0,1 0 1,-1 0-1,0 0 1,1 0-1,-1 0 1,1 0-1,-1 0 1,0 0-1,1 0 1,-1 0-1,1 0 0,-1 1 1,0-1-1,1 0 1,-1 0-1,0 0 1,1 0-1,-1 1 1,0-1-1,1 0 1,-1 1-1,0-1 0,1 0 1,-1 0-1,0 1 1,0-1-1,1 0 1,-1 1-1,0-1 1,0 1-1,0-1 0,0 0 1,1 1-1,-5 20 69,-25 31 579,21-37-365,-4 6-82,1 0 1,1 1-1,0 0 0,2 1 1,1 0-1,1 0 0,1 0 1,-4 44-1,11-89-10811,-2-2-213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4356,'0'0'14542,"52"8"-12428,-24-8-705,7-1-512,4-7-801,1-3-961,-4 1-1441,-3 0-2434,-7 0-3204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2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3171,'0'0'18962,"-13"57"-18225,8-33-321,2-1-352,1-1-32,2-4-96,0-5-673,3-3-832,7-7-833,1-3-289,3-3-960,2-15-1378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2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12 2787,'0'0'14611,"-9"0"-14061,-30 3-203,38-3-334,-1 1 1,1-1-1,0 1 1,-1-1 0,1 1-1,0-1 1,0 1 0,0-1-1,0 1 1,-1 0-1,1 0 1,0 0 0,0 0-1,0 0 1,1 0 0,-1 0-1,0 0 1,0 0-1,0 0 1,1 0 0,-1 0-1,1 1 1,-1-1-1,1 0 1,-1 0 0,1 1-1,0-1 1,0 0 0,-1 1-1,1-1 1,0 0-1,0 1 1,0-1 0,0 0-1,1 1 1,-1 1 0,1 1 7,0 0 0,0 0 0,0 0 0,0 0 0,1-1 1,-1 1-1,1 0 0,0-1 0,0 1 0,2 2 0,14 12 193,-10-10-183,0 0 1,-1 0-1,0 1 0,0 0 0,-1 0 1,7 12-1,-12-18-26,0-1 1,0 1-1,-1 0 0,1-1 1,-1 1-1,1 0 0,-1-1 1,0 1-1,0 0 0,0 0 1,0 0-1,-1-1 0,1 1 1,-1 0-1,1-1 0,-1 1 1,0 0-1,0-1 0,0 1 1,-1-1-1,1 1 0,-1-1 1,1 0-1,-1 0 0,0 0 1,1 0-1,-1 0 0,0 0 1,-1 0-1,-2 2 0,0 1 253,0-1 0,0 0 0,-1-1 0,1 1 0,-1-1 0,0 0 0,0 0 0,0-1 0,0 1 0,0-1 0,0-1 1,-1 1-1,1-1 0,-1 0 0,1-1 0,-1 0 0,-8 0 0,15-1-222,-1 1 1,0-1 0,1 0-1,-1 1 1,0-1-1,1 0 1,-1 1 0,1-1-1,-1 0 1,1 0 0,0 0-1,-1 0 1,1 0 0,0 1-1,0-1 1,-1 0 0,1 0-1,0 0 1,0 0-1,0 0 1,0 0 0,0 0-1,0 0 1,0 0 0,1 0-1,-1 0 1,0 1 0,1-3-1,8-26 23,-1 19-60,0 0 0,1 0 0,0 0 0,1 1 0,0 1 0,18-12-1,-14 9 12,0 1 0,-1-2 0,16-16 0,-26 24 3,0 0-1,0 0 0,0 0 1,0-1-1,-1 1 0,0-1 1,0 0-1,0 1 0,0-1 0,-1 0 1,0 0-1,0 0 0,0-1 1,-1 1-1,1-7 0,-2 10-3,0 0-1,1 0 1,-1 1-1,0-1 1,0 0-1,0 1 0,0-1 1,0 1-1,0-1 1,0 1-1,-1-1 1,1 1-1,0 0 1,-1 0-1,1 0 1,-1-1-1,1 1 1,-1 1-1,0-1 0,0 0 1,1 0-1,-1 1 1,0-1-1,0 1 1,0-1-1,1 1 1,-1 0-1,0 0 1,0 0-1,0 0 0,0 0 1,-2 0-1,1 0-117,0 0-1,0 1 0,0-1 0,0 1 1,0-1-1,0 1 0,0 0 0,0 0 0,-4 2 1,6-2-116,0 0 0,0-1 1,-1 1-1,1 0 0,0 0 1,0 0-1,0 0 1,0 0-1,0 0 0,0 0 1,1 0-1,-1 1 0,0-1 1,0 0-1,1 0 1,-1 1-1,1-1 0,-1 0 1,1 1-1,-1 1 0,1 8-3864,0 0-2205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3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3299,'0'0'14729,"-10"9"-14505,-68 71 825,66-66-551,1 0 1,0 0 0,1 1 0,0 0-1,-7 19 1,13-18-1067,6-12-1773,3-10-985,3-10-2130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4662 3940,'0'0'11589,"0"-9"-11525,2-2 21,1 0-1,0 0 1,1 0 0,0 0-1,1 1 1,0 0-1,0 0 1,1 0-1,1 0 1,-1 1-1,11-10 1,191-227 1779,-51 64-901,170-256 0,-260 333-914,277-413 1733,-58 114-1652,118-159-98,26 20-28,53-3-600,-134 154 449,98-162 2587,-435 535-2403,-13 9-1790,-1 10 1036,-1 0 0,1 0 0,0 0 0,0 1 0,-1-1 0,1 0 0,0 1 0,0-1 0,0 1 0,0 0 0,0 0 0,0 0 1,0 0-1,-2 1 0,-10 5-7734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3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10 4933,'0'0'10324,"-10"0"-7842,-1-1-1696,7 0-531,1 0 0,-1 1 0,0 0 1,0-1-1,1 1 0,-1 1 0,0-1 0,0 1 1,1-1-1,-6 2 0,8-1-177,0-1 0,0 1 0,0-1-1,0 1 1,0-1 0,0 1 0,0 0 0,0-1-1,0 1 1,0 0 0,0 0 0,0-1 0,1 1-1,-1 0 1,0 0 0,1 0 0,-1 0 0,1 0-1,-1 0 1,1 0 0,-1 1 0,1-1 0,0 0-1,-1 0 1,1 0 0,0 0 0,0 0 0,0 1-1,0-1 1,0 0 0,0 0 0,0 0 0,0 0 0,1 1-1,-1-1 1,1 2 0,-1-1-75,1-1 1,0 1-1,-1 0 0,1-1 1,0 1-1,0-1 0,0 1 1,0-1-1,0 1 1,0-1-1,1 0 0,-1 0 1,0 1-1,1-1 0,-1 0 1,1 0-1,-1 0 0,1 0 1,-1-1-1,1 1 1,0 0-1,-1-1 0,1 1 1,2 0-1,1-1 11,-1 0 0,1 0 0,0-1 0,0 1 0,0-1 0,-1 0 0,1 0 0,-1-1-1,1 1 1,-1-1 0,5-3 0,-7 5-19,0-1-1,0 0 1,-1-1 0,1 1-1,-1 0 1,1 0-1,-1-1 1,1 1 0,-1-1-1,0 1 1,0-1-1,1 0 1,-1 1 0,0-1-1,-1 0 1,1 0-1,0 0 1,0 0 0,-1 1-1,1-1 1,-1 0-1,0 0 1,1 0 0,-1 0-1,0 0 1,0 0-1,0 0 1,-1-4 0,0 5 0,0 0 1,0 0-1,0 0 1,0 0-1,0 0 1,0 1-1,0-1 1,0 0-1,0 1 1,0-1-1,0 1 1,0-1-1,0 1 1,-1-1-1,1 1 1,0 0-1,0 0 1,0 0-1,-1-1 1,1 1-1,0 0 1,0 0-1,-3 1 1,-32 1-43,31-1 41,0 0-1,0 0 1,1 0 0,-1 1 0,1 0 0,-1 0-1,1 0 1,-1 0 0,1 1 0,0 0 0,0-1-1,0 2 1,1-1 0,-1 0 0,1 1 0,0-1-1,0 1 1,0 0 0,-4 7 0,5-7-306,1-1 0,-1 1 1,1-1-1,0 1 1,0-1-1,0 1 0,1 0 1,-1-1-1,1 8 0,0-10 89,0 0-1,0-1 0,0 1 0,0 0 0,1 0 0,-1-1 0,0 1 0,0 0 0,1-1 0,-1 1 1,0 0-1,1-1 0,-1 1 0,1 0 0,-1-1 0,1 1 0,-1-1 0,1 1 0,-1-1 0,1 1 1,-1-1-1,1 1 0,0-1 0,-1 0 0,1 1 0,0-1 0,-1 0 0,1 0 0,0 1 1,0-1-1,-1 0 0,1 0 0,1 0 0,16 4-5451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03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7976,'0'0'3774,"-6"8"-2600,2-4-1026,-27 36 968,29-37-772,0 0 1,0 0-1,1 0 1,-1 0-1,1 0 0,0 0 1,0 0-1,0 0 1,0 0-1,1 1 1,-1-1-1,1 0 0,0 0 1,0 1-1,0 4 1,1-7-312,-1 0 0,1 0 1,-1-1-1,1 1 0,-1 0 1,1 0-1,-1-1 0,1 1 1,0 0-1,0-1 0,-1 1 1,1 0-1,0-1 0,0 1 1,0-1-1,-1 1 0,1-1 1,0 0-1,0 1 0,0-1 1,0 0-1,0 0 0,0 1 1,0-1-1,0 0 0,0 0 1,0 0-1,0 0 0,0 0 1,0-1-1,0 1 0,0 0 1,-1 0-1,3-1 0,-1 0 40,1 1 1,0-1-1,-1 0 0,1 0 0,-1 0 0,0 0 0,1 0 1,-1 0-1,0-1 0,0 1 0,3-4 0,-1 0 177,0 0 0,0 0 0,-1 0 0,0-1 0,0 0 0,-1 1 0,1-1 0,-1 0 0,0 0 0,1-11 0,-38 18-138,28-1-38,0 2-1,1-1 1,-1 1 0,1 0 0,-1 0 0,-9 5 0,14-6-43,1-1 1,-1 1-1,1 0 1,-1 0-1,1 0 0,0 0 1,-1 0-1,1 0 1,0 0-1,0 0 0,0 0 1,0 1-1,0-1 1,0 0-1,0 1 0,0-1 1,0 0-1,1 1 0,-1-1 1,1 1-1,-1 0 1,1-1-1,-1 1 0,1-1 1,0 1-1,0 0 1,0-1-1,0 1 0,0 0 1,0-1-1,0 1 1,1 2-1,1-3-40,-1 0 0,0 1 0,0-1 0,1 0 0,-1 0 1,1 0-1,-1 0 0,1 0 0,-1-1 0,1 1 0,-1 0 0,1-1 0,0 1 0,-1-1 0,1 0 0,0 1 0,-1-1 0,1 0 1,0 0-1,0 0 0,1 0 0,40-3-3446,-25-5-453,-5-4-2327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686 93 993,'-8'-9'5931,"-2"1"-5736,1-1-1,-1 1 1,-1 1 0,1 0-1,-1 1 1,-1 0 0,1 0-1,-1 1 1,0 1 0,0 0-1,0 0 1,0 1 0,-1 1-1,-23-2 1,13 4 162,0 1 1,-1 0-1,1 2 0,0 1 1,0 1-1,1 1 0,-1 0 1,1 2-1,0 1 0,1 0 1,-25 16-1,32-16-189,0 0 0,1 1 0,0 0 0,0 1 0,1 0-1,1 1 1,0 1 0,1 0 0,0 0 0,0 1 0,2 0 0,0 1 0,0 0 0,2 0 0,0 0 0,-7 27 0,9-20-47,2 0 0,0 0-1,1 0 1,1 0 0,1 0 0,1 0 0,1 0 0,1-1 0,1 1 0,1-1 0,1 0 0,0 0-1,18 32 1,-18-41-118,0 0-1,0-1 1,1 0-1,1-1 1,0 0-1,0 0 0,1-1 1,0 0-1,1 0 1,15 8-1,-17-12 44,0 0 1,1-1-1,0 0 0,0-1 0,0 0 1,0 0-1,1-1 0,-1-1 0,1 1 1,-1-2-1,1 0 0,-1 0 0,1-1 0,15-2 1,-16 0 124,1 0 0,-1-1 1,0 0-1,0 0 1,0-1-1,0-1 1,-1 1-1,0-2 0,0 1 1,0-1-1,-1 0 1,0-1-1,-1 0 0,9-10 1,0-4 110,0-1 0,-1-1 1,-2 0-1,17-38 0,-21 39-210,-1-1 0,-1 0-1,-1 0 1,-1 0 0,-1-1-1,-1 0 1,-1-37 0,-2 53-136,0 0 1,-2 0-1,1 0 1,-1 1-1,0-1 1,-1 0-1,0 1 1,0-1-1,-1 1 1,-7-12-1,8 15-91,-1 1 0,0 0-1,0-1 1,0 2 0,0-1-1,-1 0 1,1 1 0,-1 0 0,0 0-1,0 0 1,0 0 0,0 1-1,-1 0 1,1 0 0,-1 1 0,1-1-1,-12 0 1,-54-1-7767,44 3-550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1826,'6'-9'10762,"-1"1"-10103,0 0 0,1 0 0,0 0 0,1 1 1,0 0-1,0 0 0,0 1 0,1 0 0,-1 0 0,1 1 0,1 0 1,-1 0-1,1 1 0,0 0 0,0 0 0,16-3 0,-21 6-588,0 0 1,1 1-1,-1 0 0,1 0 0,-1 0 0,1 0 0,-1 0 1,1 1-1,-1 0 0,0 0 0,1 0 0,-1 1 1,0 0-1,7 3 0,-9-3-68,0 0 1,0 0 0,-1 0-1,1 0 1,-1 0-1,1 0 1,-1 0-1,0 1 1,1-1-1,-1 1 1,-1-1 0,1 1-1,0-1 1,0 1-1,-1-1 1,0 1-1,1 0 1,-1-1-1,0 1 1,0-1 0,-1 1-1,1 0 1,-1-1-1,1 1 1,-1-1-1,-1 4 1,-1 3 19,-1 0 0,-1-1 1,1 0-1,-1 0 0,-1 0 1,0-1-1,0 1 0,0-1 0,-1-1 1,1 1-1,-11 6 0,5-2-19,12-11-6,-1 0-1,1 0 1,0 0-1,-1 1 1,1-1 0,0 0-1,-1 1 1,1-1 0,0 0-1,-1 1 1,1-1 0,0 1-1,0-1 1,-1 0 0,1 1-1,0-1 1,0 1 0,0-1-1,0 1 1,0-1 0,0 1-1,0-1 1,0 0 0,-1 1-1,2-1 1,-1 1-1,0-1 1,0 1 0,0-1-1,0 1 1,0-1 0,0 0-1,0 1 1,1-1 0,-1 1-1,0-1 1,0 1 0,0-1-1,1 0 1,-1 1 0,0-1-1,1 0 1,-1 1 0,0-1-1,1 0 1,-1 1 0,0-1-1,1 0 1,-1 0-1,1 0 1,-1 1 0,0-1-1,1 0 1,-1 0 0,1 0-1,-1 0 1,2 0 0,35 9-201,-23-6 29,-6 0 115,0-1-1,0 1 1,0 1-1,0-1 1,-1 1-1,0 1 1,0-1-1,0 1 0,9 8 1,-14-11 55,-1 0-1,1 0 1,-1-1 0,1 1-1,-1 0 1,0 0 0,0 0-1,0 0 1,0 0 0,0 1 0,0-1-1,-1 0 1,1 0 0,-1 1-1,0-1 1,1 0 0,-1 1-1,0-1 1,0 0 0,0 1-1,-1-1 1,1 0 0,-1 0 0,1 1-1,-1-1 1,0 0 0,1 0-1,-1 0 1,0 0 0,-1 0-1,1 0 1,0 0 0,-1 0 0,1 0-1,-1 0 1,1-1 0,-1 1-1,-3 2 1,-4 6 209,-1-1-1,0 0 1,-1-1 0,0 0-1,0-1 1,0 0-1,-1 0 1,0-1 0,-1-1-1,1 0 1,-1-1 0,0 0-1,0-1 1,-24 3 0,36-6-241,1 0 1,-1 0-1,1 0 0,-1 0 1,1-1-1,-1 1 1,1 0-1,0 0 1,-1 0-1,1 0 1,-1-1-1,1 1 1,0 0-1,-1 0 1,1-1-1,-1 1 0,1 0 1,0-1-1,0 1 1,-1 0-1,1-1 1,0 1-1,-1 0 1,1-1-1,0 1 1,0-1-1,0 1 1,0-1-1,-1 1 1,1 0-1,0-1 0,0 1 1,0-1-1,0 1 1,0-1-1,0 1 1,0-1-1,0 1 1,0-1-1,0 1 1,0-1-1,1 1 1,-1 0-1,0-1 1,0 1-1,0-1 0,1 1 1,-1 0-1,0-1 1,0 1-1,1-1 1,-1 1-1,14-25-3104,4-1-1120,4-4-2408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6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9161,'0'0'12006,"11"-2"-10597,-5 1-1349,0 0 1,0 0-1,0 0 0,0 1 1,0 0-1,0 0 0,0 0 1,0 1-1,0 0 0,0 0 1,-1 0-1,1 1 0,0 0 1,-1 0-1,1 0 0,-1 1 1,1 0-1,-1 0 0,6 5 1,-8-6-88,0 0 1,0 0-1,-1 0 1,1 1-1,-1-1 1,0 1-1,0-1 1,0 1-1,0 0 1,0 0-1,0 0 1,-1 0-1,1 0 1,-1 0 0,0 0-1,0 0 1,0 0-1,0 1 1,-1-1-1,1 0 1,-1 1-1,0-1 1,0 1-1,0-1 1,-1 0-1,1 1 1,-2 3 0,-2 4 200,-2 0 0,1-1 0,-1 1 0,-1-1 0,1-1 0,-14 14 0,-27 43 1196,45-62-1295,0-1-1,0 1 1,1 0 0,-1 0-1,1 0 1,0 0 0,0 0 0,0 1-1,1-1 1,-1 0 0,1 0-1,0 0 1,0 1 0,2 7 0,-1-11-87,-1 0 1,1 1 0,0-1 0,0 0 0,0 0-1,0 0 1,0 0 0,0 0 0,0 0-1,0 0 1,0 0 0,1-1 0,-1 1 0,0 0-1,0-1 1,1 1 0,-1-1 0,0 1 0,1-1-1,-1 0 1,1 1 0,-1-1 0,1 0-1,-1 0 1,0 0 0,2 0 0,44-2-1572,-44 1 1312,6 0-855,-1-1 1,1 0-1,-1 0 1,0-1-1,15-8 1,11-4-5762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6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4708,'0'0'14094,"-19"57"-12525,14-39-448,0 0-192,5-4-608,0-1-321,2-1-833,10-3-993,2-7-1153,1-2-3235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16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10 12268,'0'0'5226,"-9"-2"-3491,-30-5-865,38 6-838,0 1-1,0 0 1,0 0-1,0 1 1,0-1-1,0 0 1,0 0 0,0 0-1,0 1 1,0-1-1,0 0 1,1 1-1,-1-1 1,0 1 0,0-1-1,0 1 1,0-1-1,1 1 1,-1 0-1,0-1 1,1 1-1,-1 0 1,0 0 0,1 0-1,-1-1 1,1 1-1,-1 0 1,1 0-1,0 0 1,-1 0 0,1 0-1,0 0 1,-1 0-1,1 0 1,0 0-1,0 0 1,0 2 0,0 39 156,1-37-113,0 0-50,-1 0 0,1 0 0,1 0 0,-1 0 1,1 0-1,0-1 0,0 1 0,0-1 0,1 1 0,-1-1 0,1 0 1,0 0-1,1 0 0,4 5 0,7 4-11,0 0 1,24 16-1,18 15-344,-55-43 321,-1 0 0,1 0-1,-1 1 1,0-1-1,0 1 1,0-1 0,0 1-1,0-1 1,0 1-1,0 0 1,0-1-1,0 1 1,-1 0 0,1 0-1,-1 0 1,1-1-1,-1 1 1,0 0-1,0 0 1,0 0 0,0 0-1,0 0 1,0-1-1,0 1 1,-2 4-1,1-3 10,-1 0-1,0 1 0,0-1 0,0 0 0,-1 0 0,1-1 1,-1 1-1,0 0 0,0-1 0,0 1 0,0-1 0,-4 2 1,-9 5 19,0 0 0,-1-2 0,-1 0 0,-18 5 0,27-9 127,-1-1-1,0 0 1,0-1-1,0 0 0,-1-1 1,-13-1-1,23 1-97,-1 0-1,1 0 0,-1 0 1,0-1-1,1 1 1,-1-1-1,1 1 0,-1-1 1,1 0-1,-1 1 1,1-1-1,-1 0 0,1 0 1,0 0-1,-1 0 1,1 0-1,0 0 0,0-1 1,-1 0-1,1 0-34,1 0 0,0 0 0,-1 1-1,1-1 1,0 0 0,0 0 0,0 0 0,0 0-1,0 1 1,1-1 0,-1 0 0,0 0 0,1 0-1,0 1 1,-1-1 0,1 0 0,0 1 0,0-1-1,0 1 1,0-1 0,2-2 0,1-2-17,1 0 1,0 1-1,0 0 1,1 0-1,-1 0 1,1 1-1,0-1 1,9-4-1,61-28 28,-24 12 75,-40 18-48,8-3 305,-1-2 0,32-23 0,-47 32-223,-1 0 1,1 0-1,0-1 0,-1 1 0,1-1 1,-1 0-1,0 0 0,-1 0 0,1-1 1,-1 1-1,0-1 0,0 1 0,0-1 1,0 0-1,-1 0 0,0 0 0,0 0 1,0-5-1,-1 7-107,-1 1-1,1 0 1,-1-1 0,0 1-1,0 0 1,0 0 0,0 0 0,-1 0-1,1 0 1,0 0 0,-1 0-1,1 0 1,-1 0 0,0 1-1,0-1 1,0 1 0,0-1-1,0 1 1,0 0 0,0 0 0,0 0-1,0 0 1,0 0 0,-1 0-1,1 0 1,-4 0 0,-8-3-17,1 1 1,0 1-1,-20-2 0,18 3-96,4 0-215,0 0 0,0 1 0,0 0-1,0 0 1,-15 4 0,19 0-1758,6 1-2233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26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5317,'11'10'8808,"4"-6"-6790,5-1 417,6-1-642,7-2-544,4 0-672,3 0-449,-4 0-96,-1-2-1121,-7-2-1217,-9 2-1474,-8 1-480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27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4484,'0'0'15599,"-3"53"-14446,26-45-512,5-3-225,4-1-256,4-4-96,-1 0-576,0 0-1730,-6-8-1858,-4-10-1826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27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6790,'0'0'7704,"10"6"-6140,11 5-914,-1-2 260,0 2 0,22 15-1,-41-25-906,1 0-1,-1 1 1,1-1 0,-1 1-1,0-1 1,0 1 0,0-1-1,0 1 1,0 0 0,0-1-1,0 1 1,-1 0 0,1 0-1,-1 0 1,1 0 0,-1 0-1,0-1 1,1 1 0,-1 0-1,0 0 1,0 0 0,-1 0 0,1 0-1,0 0 1,-1 0 0,1 0-1,-1 0 1,1-1 0,-1 1-1,0 0 1,0 0 0,0-1-1,0 1 1,0 0 0,0-1-1,0 1 1,0-1 0,-1 0-1,-1 2 1,-8 9 39,-1 0 1,0 0-1,-21 14 1,20-16-26,-122 100-2121,113-92-3127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62 115 10186,'0'0'2482,"-10"-3"-816,3 1-1191,4 2-320,0-1-1,0 1 1,0-1 0,0 0 0,0 0 0,0 0-1,0 0 1,0 0 0,1-1 0,-1 1 0,0-1-1,1 0 1,-5-3 0,7 4-57,0 1 0,0-1 1,0 1-1,0-1 0,-1 1 0,1-1 0,0 1 0,0-1 1,0 1-1,0-1 0,0 1 0,0-1 0,0 0 0,0 1 1,1-1-1,-1 1 0,0-1 0,0 1 0,0-1 0,0 1 1,1-1-1,-1 1 0,0-1 0,1 1 0,-1-1 0,0 1 1,1 0-1,-1-1 0,0 1 0,1-1 0,-1 1 0,1 0 1,-1 0-1,1-1 0,-1 1 0,1 0 0,-1 0 0,1-1 1,-1 1-1,1 0 0,-1 0 0,1 0 0,-1 0 0,1 0 1,0 0-1,-1 0 0,1 0 0,38-10 69,-31 8 357,65-19-179,-31 9-190,0 1 1,48-5-1,-89 15-153,0 1 0,0 0 0,1 0-1,-1 0 1,0 0 0,1 1 0,-1-1 0,0 0 0,0 0-1,1 1 1,-1-1 0,0 1 0,0-1 0,0 1 0,0 0 0,1-1-1,-1 1 1,0 0 0,0 0 0,0 0 0,-1 0 0,1 0 0,0 0-1,0 0 1,0 0 0,-1 0 0,1 0 0,0 0 0,-1 0 0,1 0-1,-1 1 1,0-1 0,1 0 0,-1 0 0,0 1 0,1 1 0,0 7 28,-1 0 0,1 0 1,-2 0-1,0 11 1,-1-4 26,-2 23 232,-9 44 0,-1 1-1317,10-29-3097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06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4 100 3844,'0'0'10975,"6"-1"-10078,43-4-124,0 1 1,0 3-1,53 5 0,-45-1-745,0-2 0,71-9 0,-76-1-66,-1-2 1,0-3-1,78-32 1,-117 39 13,-24 5 1,-28 8 1,-78 27 24,44-10 4,0-3 0,-1-4 0,-143 13 0,74-27-21,109-1 36,29-1 17,11 0 25,69-4-48,105-19 1,-85 9-234,-2 2-518,108-29-1,-182 35 741,-16 2 89,-29 2 98,-43 13 34,1 3 1,-125 42-1,51-12-100,136-42-200,3-1-159,1 1 0,-1-1 1,0 0-1,1 0 1,-1-1-1,0 1 0,0-1 1,0 0-1,1 0 0,-1 0 1,0 0-1,-6-2 1,4-11-5858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1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7655,'0'0'188,"0"0"0,0 0 0,0 1 0,0-1 0,0 0 0,0 0 0,0 0 0,0 1 0,0-1 0,1 0-1,-1 0 1,0 0 0,0 1 0,0-1 0,0 0 0,0 0 0,0 0 0,1 0 0,-1 1 0,0-1 0,0 0 0,0 0 0,0 0 0,1 0-1,-1 0 1,0 0 0,0 0 0,0 1 0,1-1 0,-1 0 0,0 0 0,0 0 0,0 0 0,1 0 0,-1 0 0,0 0 0,0 0 0,0 0-1,1 0 1,-1 0 0,0 0 0,1 0 0,13-5 2343,12-9-1089,53-47 1256,100-86-2171,-168 142-580,-14 19 167,-20 32 263,17-33-292,1-3-65,0 0 0,1 0-1,0 1 1,1-1 0,0 1 0,-2 17 0,5-28-49,0 1 0,0-1 0,0 1 0,0-1 0,0 1 0,0-1 0,1 1 0,-1-1 0,0 1 0,0-1 1,0 1-1,1-1 0,-1 0 0,0 1 0,0-1 0,1 1 0,-1-1 0,0 0 0,1 1 0,-1-1 0,1 1 0,-1-1 0,0 0 1,1 0-1,-1 1 0,1-1 0,-1 0 0,1 0 0,-1 1 0,1-1 0,-1 0 0,1 0 0,-1 0 0,1 0 0,-1 0 0,1 0 1,-1 0-1,1 0 0,-1 0 0,1 0 0,-1 0 0,1 0 0,-1 0 0,1 0 0,-1-1 0,1 1 0,-1 0 0,1 0 0,-1-1 1,0 1-1,1 0 0,-1 0 0,1-1 0,-1 1 0,1-1 0,28-16-2889,1-10-2602,1-5-3374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1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5029,'0'0'8813,"-7"9"-5209,-1 1-3205,-5 7 795,0 2 1,-11 19-1,21-32-996,0 0 0,0 0 0,0 0 0,1 0 0,0 1 0,1-1 0,-1 1 0,1-1 0,0 1 0,1 0-1,-1-1 1,2 11 0,0-15-187,0 1 0,0 0 0,0 0-1,0-1 1,0 1 0,1-1-1,-1 1 1,1-1 0,0 0 0,-1 1-1,1-1 1,0 0 0,1 0 0,-1 0-1,0-1 1,0 1 0,1-1-1,-1 1 1,1-1 0,-1 1 0,1-1-1,0 0 1,-1-1 0,1 1 0,0 0-1,3 0 1,10 2 53,-1-1 0,1-1-1,22 0 1,-34-1-37,-1-2 1353,-10-2-682,-11-3-118,-62 4-190,80 3-545,0 0 1,0 1 0,0-1-1,0 0 1,0 0 0,0 0-1,0 0 1,0 0-1,0 0 1,0 1 0,0-1-1,0 0 1,0 0-1,0 0 1,0 0 0,0 0-1,0 1 1,0-1 0,0 0-1,0 0 1,0 0-1,0 0 1,0 0 0,0 1-1,0-1 1,0 0-1,-1 0 1,1 0 0,0 0-1,0 0 1,0 0 0,0 0-1,0 0 1,0 1-1,-1-1 1,22 4-7928,1-4-1511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2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3972,'0'0'20339,"50"19"-18609,-18-19-641,4 0-705,-1 0-320,-2-1-64,-3-8-1249,-9 0-2467,-3-1-4419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3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10858,'0'2'5670,"-2"10"-4870,-9 6 770,-3 4-385,2 5-416,0 2-385,2 0-288,3 0 32,3-2-96,2-4-32,2-4-672,0-2-866,0-9-1152,11-8-1218,-1 0-2370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3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18 7335,'0'0'6828,"-9"9"-4079,3-4-2519,-40 45 1947,44-48-2072,0 0 0,0 1 0,1-1 0,-1 1 0,1 0 0,-1-1 1,1 1-1,0 0 0,0 0 0,0 0 0,0 0 0,0 0 0,1 0 0,0 0 0,-1 0 0,1 0 1,0 0-1,1 1 0,-1-1 0,0 0 0,2 5 0,-1-7-92,1 1-1,-1-1 0,0 1 1,1-1-1,-1 0 1,1 0-1,-1 0 1,1 1-1,-1-2 1,1 1-1,0 0 0,0 0 1,-1 0-1,1-1 1,0 1-1,0-1 1,0 1-1,0-1 1,0 0-1,0 0 0,2 0 1,45-1 117,-44 1-107,2-1-13,-1 0 0,0 0 0,0-1-1,0 0 1,0 0 0,-1 0 0,1 0-1,0-1 1,-1 0 0,0 0 0,0-1 0,0 0-1,0 0 1,5-4 0,-7 4 22,0 1 0,0 0 0,0-1 1,-1 1-1,1-1 0,-1 0 0,0 0 0,0 0 0,0 0 1,-1 0-1,1-1 0,-1 1 0,0 0 0,0-1 0,-1 1 1,1-1-1,-1 1 0,0-1 0,0 1 0,-1-5 0,0 6 4,0 1-1,0 0 1,0 0-1,0 0 0,-1 0 1,1 0-1,-1 1 0,1-1 1,-1 0-1,0 1 1,0-1-1,1 1 0,-1-1 1,0 1-1,0 0 1,0 0-1,-1 0 0,1 0 1,0 0-1,0 0 1,0 1-1,-1-1 0,1 1 1,0-1-1,-1 1 1,1 0-1,0 0 0,-1 0 1,1 0-1,-5 2 1,4-2-63,-1 0 0,1 0-1,0 0 1,-1 1 0,1-1 0,0 1 0,-1 0 0,1 0 0,0 0 0,0 1 0,0-1 0,0 1 0,0 0 0,0 0 0,0 0 0,1 0-1,-1 0 1,1 0 0,-1 1 0,1-1 0,-3 5 0,5-6-77,-1 0 1,0 0-1,1 0 0,-1 0 0,1 0 0,0 1 1,-1-1-1,1 0 0,0 0 0,0 1 0,0-1 1,0 0-1,0 0 0,0 1 0,0-1 1,0 0-1,0 0 0,1 0 0,-1 1 0,0-1 1,1 0-1,-1 0 0,1 0 0,-1 0 0,1 0 1,0 1-1,-1-1 0,1 0 0,0-1 0,0 1 1,0 0-1,0 0 0,0 0 0,0 0 1,0-1-1,0 1 0,0 0 0,0-1 0,0 1 1,0-1-1,2 1 0,5 1-1174,-1 0-1,1-1 1,0 0 0,0-1 0,11 0-1,-13 0 234,27 0-5387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4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42 10922,'0'0'10448,"-11"3"-9792,7-3-610,1 1 0,-1 0 0,0 0 1,0 0-1,1 1 0,-1-1 0,1 1 0,-1 0 0,1 0 0,0 0 0,0 1 0,0-1 1,0 1-1,0-1 0,0 1 0,1 0 0,-1 0 0,1 0 0,0 0 0,0 1 0,0-1 0,0 1 1,1-1-1,-1 1 0,1-1 0,0 1 0,0 0 0,0 0 0,1 0 0,-1-1 0,1 1 1,0 6-1,1-8-31,-1-1 1,1 1-1,-1-1 1,1 1-1,0-1 1,-1 1 0,1-1-1,0 0 1,0 1-1,0-1 1,0 0-1,0 0 1,0 0-1,0 0 1,1 0 0,-1 0-1,0 0 1,1 0-1,-1 0 1,1-1-1,-1 1 1,0 0 0,1-1-1,-1 1 1,1-1-1,0 0 1,-1 1-1,1-1 1,-1 0-1,1 0 1,0 0 0,-1 0-1,1 0 1,1-1-1,2 1 50,0 0-1,-1-1 1,1 0-1,0 0 1,-1 0-1,1 0 1,-1-1 0,1 1-1,-1-1 1,8-4-1,-7 2-24,-1 0-1,1 0 1,0 0 0,-1 0-1,0-1 1,0 1 0,0-1-1,-1 0 1,0 0 0,1-1-1,-2 1 1,1-1 0,-1 1-1,0-1 1,0 0 0,0 0-1,-1 0 1,0 0 0,0 0-1,0-10 1,-2 14-36,0 0 0,1 0 0,-1 0 1,0 1-1,0-1 0,0 0 0,-1 1 0,1-1 0,0 1 0,-1-1 1,1 1-1,-1 0 0,1-1 0,-1 1 0,1 0 0,-1 0 1,0 0-1,0 0 0,1 0 0,-1 1 0,0-1 0,0 0 0,0 1 1,0 0-1,0-1 0,0 1 0,0 0 0,0 0 0,0 0 0,0 0 1,0 0-1,-4 2 0,4-3-150,-1 1 0,0 1 1,1-1-1,-1 0 0,1 1 1,-1-1-1,1 1 0,-1 0 1,1 0-1,-1 0 0,1 0 0,-1 0 1,1 0-1,0 1 0,0-1 1,0 1-1,0 0 0,0-1 0,0 1 1,0 0-1,0 0 0,1 0 1,-1 0-1,1 1 0,-3 3 0,4 14-6649,2-15 864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7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21 3555,'16'-21'17938,"-16"37"-16519,-2-3-1199,-1 0 0,0 0-1,-1 0 1,0 0-1,-1 0 1,-13 22 0,12-23-205,0 0 0,0 0 1,2 0-1,-1 1 0,1 0 1,1-1-1,-3 22 1,6-33 14,0 0 0,0 0 0,0 1 0,0-1 1,0 0-1,0 0 0,0 0 0,0 0 0,0 0 1,0 0-1,1 0 0,-1 0 0,0 1 0,1-1 1,-1 0-1,1 0 0,-1 0 0,1 0 0,0-1 1,-1 1-1,1 0 0,0 0 0,-1 0 0,1 0 1,0-1-1,1 2 0,29 0 1194,-20-3-1069,-4 0-30,1 0 1,-1-1-1,1 0 1,-1 0-1,13-7 1,-13 6-118,-1 1 0,1-1 1,0 1-1,0 0 0,-1 1 1,14-2-1,-19 3-248,-4-19-22229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8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5958,'0'0'14477,"-5"10"-13532,-7 20-402,2 0 0,0 1 0,2 0 0,-6 54 0,8 12-3386,7-88-814,6-5-2503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2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83 3395,'24'-37'4653,"-22"34"-3529,0 0 1,-1-1-1,1 0 1,-1 1-1,0-1 1,0 0-1,0 0 1,-1 1-1,1-6 1,-2 9-969,1-1 0,-1 1 0,1 0 0,-1-1 0,1 1 0,-1 0 1,1-1-1,-1 1 0,1 0 0,-1 0 0,1-1 0,-1 1 0,1 0 0,-1 0 0,0 0 0,1 0 1,-1 0-1,0 0 0,1 0 0,-1 0 0,1 0 0,-1 0 0,0 0 0,1 0 0,-1 0 0,1 1 0,-1-1 1,0 1-1,-20 4 207,10 1-119,0 0 1,1 1 0,0 1-1,0-1 1,0 2 0,1-1-1,-9 12 1,1 0 197,1 1 0,-19 32 0,23-32-130,0 1 0,-15 43 0,24-57-261,1 0 1,0 0-1,0 0 1,0 0 0,1 0-1,1 0 1,-1 1 0,1-1-1,1 0 1,0 0 0,0 0-1,3 13 1,-3-18-20,0-1 1,0 1-1,1 0 0,-1-1 1,1 1-1,-1-1 0,1 1 1,0-1-1,0 0 1,0 0-1,0 0 0,0 0 1,1 0-1,-1-1 1,1 1-1,-1 0 0,1-1 1,-1 0-1,1 0 0,0 0 1,0 0-1,0 0 1,-1 0-1,1-1 0,0 1 1,0-1-1,0 0 0,0 0 1,0 0-1,0 0 1,0-1-1,5 0 0,-1-1 64,0 1-1,0-1 0,-1-1 0,1 1 0,-1-1 1,0 0-1,1 0 0,-1-1 0,-1 0 0,1 0 1,0 0-1,8-10 0,-8 7-37,-1-1 0,0 1 0,0-1 0,5-11 0,-9 16-21,1 0 0,-1 1 0,0-1 1,0 0-1,0 0 0,-1 0 1,1 0-1,-1 0 0,0 0 1,1 0-1,-1 0 0,-1 0 0,1 0 1,0 0-1,-1 0 0,1 0 1,-3-4-1,2 5-25,0 1 1,-1 0-1,1-1 1,-1 1 0,1 0-1,-1 0 1,0 0-1,1 0 1,-1 0-1,0 0 1,0 1-1,0-1 1,0 0-1,1 1 1,-1 0-1,0-1 1,0 1-1,0 0 1,-3 0-1,-48 1-44,35 0 43,-9 2 75,17 3-569,9-6 427,1 1-1,0-1 1,0 0 0,0 0-1,0 1 1,0-1 0,0 0-1,0 1 1,0-1 0,0 0-1,0 0 1,0 1 0,0-1-1,0 0 1,1 1-1,-1-1 1,0 0 0,0 0-1,0 1 1,0-1 0,0 0-1,1 0 1,-1 1 0,0-1-1,0 0 1,0 0 0,1 1-1,-1-1 1,0 0 0,0 0-1,1 0 1,-1 0 0,0 0-1,0 1 1,1-1-1,-1 0 1,5 1-648,-1 1 1,0-1-1,0 0 0,1 0 0,-1-1 1,0 0-1,1 1 0,-1-1 1,0-1-1,6 0 0,4 1-1879,19 0-4400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16464,'0'0'8231,"15"52"-7718,-10-14-353,-3 4-96,3 0-32,0-2-32,0-9-64,0-5-513,0-8-415,-2-10-1,-3-7-449,-3-13-4644,-9-9-736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0 9769,'0'0'20825,"-5"9"-19965,-146 258 453,146-258-1313,1-3 0,0 1 0,0-1 0,1 0 0,0 1 0,1-1 0,-1 1 0,1 0 0,0 0 0,-1 14 0,3-21 0,1 1 0,-1 0 0,1-1 0,-1 1 0,1-1 0,-1 0 0,1 1 0,0-1 0,-1 1 0,1-1 0,-1 0 0,1 1 0,0-1 0,-1 0 0,1 0 0,0 0 0,-1 1 0,1-1 0,0 0 0,-1 0 0,1 0 0,0 0 0,0 0 0,-1 0 0,1 0 0,0 0 0,-1-1 0,1 1 0,0 0 0,0-1 0,27-5 0,-7-1-885,-1-2 0,0-1 0,0 0 0,0-1 0,-2-1 0,1-1 0,-2-1 0,26-24 0,-34 23-4373,-4 0-1698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3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5157,'0'0'20884,"-31"59"-19187,20-32-512,-2 9 225,-1 3-385,-1 1-385,1-1-287,2-1-257,3-1-96,5-8 0,2-3-641,2-8-1505,0-12-1986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8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5157,'0'0'16592,"1"58"-15407,-4-38-128,0 2-385,0-3-608,3-2-32,0-3-480,0-7-1121,0-5-770,0-26-17071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8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12332,'0'0'10730,"0"9"-23030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39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5765,'0'0'18866,"79"9"-18417,-35-4-225,0-1-160,-1-3-64,-1 1-1153,-10-2-1410,-8 0-1697,-12 0-2978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0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11531,'0'0'6726,"68"21"-5797,-26-21-352,3 0-449,3 0-160,-7 0-1057,-5 0-2563,-12 0-2562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5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11 10378,'0'0'13041,"9"-2"-11749,1-1-1007,0 1 1,0 1-1,0-1 0,0 2 0,11 0 0,-18-1-270,-1 1 0,0 0 0,0 0 0,0 1 0,0-1 0,0 0-1,0 1 1,1-1 0,-1 1 0,0 0 0,0 0 0,0-1 0,-1 1 0,1 1 0,0-1 0,0 0 0,0 0 0,-1 1 0,1-1 0,-1 1 0,1-1 0,-1 1 0,0-1 0,1 1 0,-1 0-1,0 0 1,0 0 0,0 0 0,-1 0 0,1 0 0,0 0 0,-1 0 0,1 0 0,-1 0 0,1 0 0,-1 3 0,-1-2-8,1 0 0,-1 0-1,0 0 1,0-1 0,0 1 0,-1 0 0,1-1 0,-1 1 0,1-1 0,-1 1-1,0-1 1,0 0 0,0 0 0,0 0 0,0 0 0,0 0 0,-1 0 0,-2 1-1,-54 33 80,43-27-62,3-2-22,1-1 170,0 1 0,0 0 1,1 1-1,1 0 0,-17 15 1,27-23-165,-1 1 1,1-1 0,-1 0-1,1 0 1,0 1 0,-1-1-1,1 1 1,-1-1 0,1 0-1,0 1 1,-1-1 0,1 1-1,0-1 1,0 0 0,-1 1-1,1-1 1,0 1 0,0-1-1,0 1 1,-1-1 0,1 1-1,0-1 1,0 1 0,0 0-1,0-1 1,0 1 0,0-1-1,0 1 1,0-1 0,0 1-1,1-1 1,-1 1 0,0-1-1,0 1 1,0-1 0,0 1 0,1-1-1,-1 1 1,0-1 0,1 0-1,-1 1 1,0-1 0,1 1-1,-1-1 1,0 0 0,1 1-1,-1-1 1,1 0 0,-1 1-1,1-1 1,-1 0 0,0 0-1,1 1 1,-1-1 0,1 0-1,0 0 1,34 3 55,-30-3-46,35 0-141,12 1-1424,0-5-3386,-16-4-1404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5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6919,'0'0'16474,"-8"6"-15684,-27 18-358,34-23-432,0 0-1,0 0 0,0 0 0,0 0 0,1 0 1,-1 1-1,0-1 0,0 0 0,1 0 1,-1 0-1,0 1 0,1-1 0,0 0 0,-1 1 1,1-1-1,0 0 0,-1 1 0,1-1 1,0 1-1,0-1 0,0 0 0,0 1 1,1-1-1,-1 1 0,0-1 0,0 0 0,1 1 1,-1-1-1,1 0 0,-1 0 0,1 1 1,0-1-1,-1 0 0,1 0 0,0 0 0,1 1 1,33 30-1525,-27-27 1260,0 1 1,0 0-1,-1 0 1,0 1-1,0 0 1,12 15-1,-18-20 301,0 0 0,0-1 0,0 1 0,0 0 0,-1 0 0,1 0 0,0 0 0,-1 0 0,1 0 0,-1 0 0,0 0 0,0 0 0,0 0 0,0 0 0,0 0 0,0 0 0,0 0 0,-1 0 0,1 0 0,-1 0 0,1 0 0,-1 0 0,0 0 1,0 0-1,0 0 0,0-1 0,0 1 0,0 0 0,0-1 0,-1 1 0,1-1 0,-1 1 0,1-1 0,-1 0 0,1 1 0,-1-1 0,0 0 0,0 0 0,-2 1 0,-3 3 189,-1-1 0,0 0 1,0 0-1,0 0 0,-1-1 0,1 0 1,-1-1-1,0 0 0,1 0 1,-1-1-1,0 0 0,0-1 0,0 0 1,-16-1-1,23 0-292,0 0-1,0 0 1,0 1 0,1-1 0,-1 0-1,0 0 1,1-1 0,-1 1-1,1 0 1,-1 0 0,1-1 0,0 1-1,-1-1 1,1 1 0,0-1 0,0 0-1,0 1 1,0-1 0,0 0-1,1 0 1,-1 0 0,0 0 0,0-3-1,-3-49-5396,4 17-707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5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23 416,'0'0'13773,"49"0"-10281,-24 0-770,0 0-768,4 0-480,0-1-770,-4-1-512,-1-1-416,-7-4-2178,1-3-3492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6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17168,'0'0'8745,"-26"54"-7304,19-32-704,1 0-545,1 4-128,5 0-64,0 2-577,0 0-1152,0-3-1250,0-2-545,0-6-1280,0-7-1762</inkml:trace>
  <inkml:trace contextRef="#ctx0" brushRef="#br0" timeOffset="1">1 156 11787,'0'0'10955,"56"-24"-10763,-29 24-192,-1 0-1089,4 0-2595,1-5-8391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14350,'0'0'9513,"71"-15"-8168,-36-1-640,5-5-481,1 3-192,-3-2-128,-5 3-1250,-4 4-1408,-12 4-1250,-9 5-3779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6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1 114 3171,'0'0'19934,"12"5"-18990,-7-3-850,-2 0-49,1-1 0,-1 1 0,1-1 0,0 0 0,0 0 0,0 0 0,0 0 0,-1-1 0,1 1 0,0-1 0,0 0 0,0 0 0,0-1 0,0 1 0,0-1 0,0 0 0,0 0 0,-1 0 0,1-1 0,0 1 0,5-4 0,-8 4-42,17-9 27,-1-1 0,-1 0 0,0-2 0,-1 0 1,0-1-1,18-21 0,-27 25-477,-14 17 223,-14 19 57,18-18-95,1-1 1,-1 1 0,1-1-1,0 1 1,-2 16 0,4-20-389,0 0-1,1 0 1,0 1 0,0-1-1,0 0 1,0 0 0,1 0-1,0 5 1,7 0-5596,8-7-3891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6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18 6342,'0'0'11841,"-10"9"-10827,-28 30-181,35-36-714,1-1 1,0 1 0,0 0 0,0 0 0,0 0 0,1 0 0,-1 0-1,1 0 1,0 0 0,0 0 0,0 1 0,-1 5 0,2-7-71,0 0 0,0-1-1,0 1 1,1 0 0,-1 0 0,1 0 0,-1 0 0,1 0 0,-1-1 0,1 1 0,0 0 0,0-1 0,0 1 0,0 0 0,0-1 0,2 3 0,1-1 34,0 0-1,-1 0 1,1 0 0,0-1-1,0 0 1,0 0-1,1 0 1,-1 0 0,0 0-1,1-1 1,-1 0 0,1 0-1,-1 0 1,9 0 0,-7-1-6,-1 0 0,0 0 1,1 0-1,-1 0 0,0-1 0,1 0 1,-1 0-1,0 0 0,0-1 0,0 0 1,0 0-1,0 0 0,0 0 0,0-1 1,-1 0-1,1 0 0,-1 0 0,0-1 1,0 1-1,0-1 0,0 0 1,-1 0-1,0 0 0,1-1 0,-1 1 1,-1-1-1,1 0 0,-1 1 0,0-1 1,0 0-1,0-1 0,-1 1 0,0 0 1,0 0-1,0-1 0,0 1 1,-1-6-1,0 9-66,0 0 0,-1 1 0,1-1 0,0 0 0,-1 0 0,1 1 0,-1-1 0,0 0 0,0 1 0,1-1 0,-1 0 0,0 1 0,0-1 0,0 1 0,-1 0 0,1-1 0,0 1 0,0 0 0,-1 0 0,1 0 0,-1 0 0,-2-2 0,0 1 41,0 1-1,1-1 1,-1 1 0,0 0-1,0-1 1,0 2 0,0-1-1,0 0 1,0 1-1,-7 0 1,8 0-168,0 0 0,0 1 0,0-1 0,0 1 0,0 0 0,0 0 0,0 0 0,0 0 0,0 0 0,0 0 0,0 1 0,1 0 0,-5 3 0,6-4-148,-1 0 1,1 1-1,0 0 1,0-1-1,0 1 1,0-1-1,0 1 1,0 0-1,0 0 1,0 0-1,1 0 1,-1-1-1,1 1 1,0 0 0,-1 0-1,1 0 1,0 0-1,0 0 1,0 0-1,0 0 1,1 0-1,-1 0 1,1 3-1,0-3-180,-1-1-1,1 0 1,0 1 0,-1-1-1,1 0 1,0 0 0,0 1-1,0-1 1,0 0 0,0 0-1,0 0 1,1 0-1,-1 0 1,0 0 0,0-1-1,1 1 1,-1 0 0,0-1-1,1 1 1,2 0 0,16 6-6523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7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34 14350,'0'0'8626,"-10"1"-7852,7-1-722,-1 0 0,0 1 0,1 0 0,-1 0 0,1 0 0,-1 0-1,1 0 1,-1 0 0,1 1 0,0 0 0,0 0 0,-1 0-1,2 0 1,-1 0 0,0 1 0,0-1 0,1 1 0,-1 0-1,1-1 1,0 1 0,0 0 0,0 1 0,0-1 0,0 0-1,1 0 1,-1 1 0,1-1 0,0 1 0,0-1 0,1 1-1,-1 0 1,1-1 0,-1 1 0,1 0 0,0-1 0,0 1-1,2 6 1,-1-8-47,-1-1-1,1 1 1,0 0-1,0 0 1,0-1-1,0 1 1,0 0-1,0-1 1,1 1-1,-1-1 1,0 0-1,1 1 1,-1-1-1,1 0 1,0 0-1,-1 0 1,1 0-1,0 0 1,0 0-1,-1 0 1,1-1-1,0 1 1,0-1-1,0 1 1,0-1-1,0 0 1,0 0-1,0 0 0,0 0 1,0 0-1,0 0 1,0 0-1,0-1 1,3 0-1,1 0 14,1 0 0,0-1-1,0 0 1,-1 0-1,1 0 1,-1-1-1,0 0 1,11-6-1,-9 2 4,0 1 0,-1-2 0,1 1 0,9-15-1,-14 19 67,-1 0 1,0 0-1,-1 0 0,1 0 0,0-1 0,-1 1 0,0-1 1,0 1-1,0-1 0,0 1 0,-1-1 0,1 0 0,-1 1 0,0-1 1,0 0-1,-1-6 0,0 8-69,0 1 0,0-1 0,0 0 1,0 1-1,-1-1 0,1 1 0,-1 0 0,1-1 1,-1 1-1,1 0 0,-1 0 0,0 0 0,0 0 1,1 0-1,-1 0 0,0 1 0,0-1 0,0 0 1,0 1-1,0 0 0,0-1 0,0 1 0,0 0 1,0 0-1,0 0 0,-2 1 0,-1-2-191,-1 1-1,1 0 1,0 1-1,0-1 1,0 1-1,0 0 1,0 0-1,0 1 0,-7 2 1,0 8-2246,8-2-2187,3 0-3856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8936,'0'0'15087,"-11"62"-13614,8-41-128,2 1-512,1-2-673,0-4-128,0-1-352,6-5-993,6-6-1057,0-4-609,-5 0-1762,1-16-4195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8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4036,'0'0'20275,"13"6"-24919,0-6-5734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8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5221,'0'0'20211,"77"22"-19346,-36-22-641,4 0-160,-1 0-160,-4 0-1153,-12 0-1410,-9 0-1120,-10 0-3812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8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8456,'0'0'14382,"75"19"-13518,-35-19-671,1-1-193,0-3-1057,-8 3-1282,-5-2-2017,-5-2-2626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9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11627,'0'0'9865,"39"53"-8936,-21-38-512,-3 4-321,-6 0-64,-4 2-32,-5 1-32,-15 3-64,-9 1 32,-5-1-161,-2 0-543,-2-6-930,8-6-2882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9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16015,'0'0'8424,"-21"58"-7879,19-31-353,0 3-160,2-4 0,0-4-192,2-7-769,5-2-705,-3-8-672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49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15439,'0'0'5285,"77"38"-5862,-46-36-2754,1-2-3620</inkml:trace>
  <inkml:trace contextRef="#ctx0" brushRef="#br0" timeOffset="1">310 162 7431,'0'0'15150,"81"8"-14925,-45-10-161,2-2-96,-5 2-513,-4-1-864,-9 1-1410,-7 1-2562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10602,'0'0'4997,"0"71"-3172,0-44-1376,0 0-321,0-6-64,9-4-32,1-7-352,6-9-865,-3-1-577,1-8 0,-3-13-352,-1-6-3171</inkml:trace>
  <inkml:trace contextRef="#ctx0" brushRef="#br0" timeOffset="1">149 0 14318,'0'0'4292,"-5"50"-3075,0-23-513,2 8 65,3-3-192,0 0-193,0-6-320,5-4-64,2-5-512,-1-8-1186,-3-5-416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0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9737,'0'0'9673,"58"8"-8776,-20-12-288,6-4-449,-1 1-160,-3 3-1153,-3 0-2210,-8 1-3172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5221,'0'0'15284,"-10"9"-14884,-17 20 171,-27 39 1,-27 30 1552,89-105-2065,5-6-849,-1-1 0,0 0 0,0-1 0,9-15 0,-56 67 1580,30-29-688,0 0-1,1 0 1,0 0 0,0 0 0,1 1 0,0 0 0,0 0 0,1-1 0,0 2 0,-1 11 0,17-38 357,-12 10-561,-1 1 1,0 0-1,-1-1 1,1 1 0,-1-1-1,-1 1 1,1-1-1,-1 1 1,0 0-1,0-1 1,-1 1 0,0 0-1,0 0 1,-6-11-1,7 16 70,11 18 449,-5-14-393,0 0-1,0-1 1,0 1 0,0-1 0,1-1 0,-1 1-1,0-1 1,1 0 0,-1 0 0,7 0 0,33 0-3078,-38-1 2029,15 0-4981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1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14638,'0'0'6246,"25"61"-5253,-9-32-609,1 4-320,1-5-1217,0-2-3011,-2-1-7687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3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4036,'0'0'15972,"9"6"-15048,-2-1-831,0-1-1,1-1 1,0 1 0,0-1 0,0 0-1,0-1 1,0 0 0,0 0 0,1-1-1,-1 0 1,1 0 0,-1-1 0,1 0-1,-1 0 1,15-4 0,-12 1-73,0 0 0,-1-1 0,1 0 0,-1-1 0,11-7 0,35-14-97,-55 26 70,-1 0 0,0 0 1,0 0-1,1 0 0,-1 0 1,0 0-1,0 1 1,1-1-1,-1 0 0,0 0 1,0 0-1,1 0 0,-1 1 1,0-1-1,0 0 1,0 0-1,1 0 0,-1 1 1,0-1-1,0 0 0,0 0 1,0 0-1,0 1 0,1-1 1,-1 0-1,0 1 1,0-1-1,0 0 0,0 0 1,0 1-1,0-1 0,0 0 1,0 0-1,0 1 1,0-1-1,0 0 0,0 1 1,0-1-1,0 0 0,0 0 1,0 1-1,-1-1 1,1 0-1,0 1 0,-3 15-47,-11 25 201,-34 71 0,28-70-115,-21 66 0,41-108 9,-3 7-982,-3-8-4480,-2-7-729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3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7207,'0'0'12299,"53"31"-11017,-32-27-450,1-3-319,7-1-417,1 0-1697,1-6-3813,-1-7-6149</inkml:trace>
  <inkml:trace contextRef="#ctx0" brushRef="#br0" timeOffset="1">307 59 7591,'0'0'9577,"-16"63"-6854,7-40-929,4-4-577,3-1-481,2-6-575,0-4-674,4-8-1825,8 0-1826,0-9-2659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3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13229,'0'0'7372,"-10"6"-6545,-29 21-320,37-25-487,0-1-1,1 1 0,-1 0 0,0 0 1,1 0-1,0 1 0,-1-1 0,1 0 0,0 0 1,0 1-1,0-1 0,1 1 0,-1-1 1,0 1-1,1-1 0,0 1 0,-1-1 0,1 1 1,0-1-1,0 1 0,1 0 0,0 4 1,1 1-17,0-1 1,0 1 0,1-1-1,0 0 1,5 9 0,13 20-72,19 35-219,-38-66 261,0 0 0,0 0 1,0 0-1,-1 0 0,0 0 1,0 0-1,0 0 0,-1 0 1,1 1-1,-1-1 1,-1 0-1,0 6 0,0-9 24,0 0-1,0 0 1,0 0-1,0 0 1,-1 0-1,1 0 1,-1-1-1,1 1 1,-1 0-1,1-1 1,-1 0-1,0 1 1,0-1-1,0 0 1,0 0-1,0 0 1,0 0-1,0 0 1,0 0-1,0-1 1,-1 1-1,1-1 1,-4 1-1,-53 3 725,58-4-701,1 0 0,-1 0 0,0 0 0,0 0 0,0 0 0,0 0 0,0-1 0,0 1 0,0 0 0,0-1 0,0 1 0,0 0 0,0-1-1,1 1 1,-1-1 0,0 1 0,0-1 0,0 0 0,1 1 0,-1-1 0,0 0 0,1 1 0,-1-1 0,1 0 0,-1 0 0,1 0 0,-2-1 0,2 0 49,0-1 0,-1 1 0,1 0 1,0-1-1,0 1 0,0 0 0,0-1 1,0 1-1,1 0 0,-1-1 0,2-2 1,0-2 64,0 1 1,1 0-1,0 0 1,0-1 0,0 2-1,1-1 1,6-8 0,69-51 40,-60 51-73,-1 0-1,0-1 0,-1-1 1,18-22-1,-33 35-31,0 1-1,0-1 0,0 0 1,-1 0-1,1 0 1,-1 0-1,0 0 1,0 0-1,0 0 0,0 0 1,-1 0-1,1-1 1,-1 1-1,0-5 0,0 6-59,0 1-1,0 0 0,-1-1 0,1 1 0,-1 0 0,1 0 0,-1-1 0,1 1 0,-1 0 0,0 0 1,0 0-1,0 0 0,1 0 0,-1 0 0,0 0 0,0 0 0,0 0 0,-1 0 0,1 0 1,0 1-1,0-1 0,0 0 0,0 1 0,-1-1 0,1 1 0,0-1 0,-1 1 0,1 0 0,0 0 1,-1-1-1,1 1 0,0 0 0,-1 0 0,1 0 0,-2 1 0,1-2-61,0 1 1,-1 0-1,1 0 0,0 0 0,0 1 0,0-1 0,-1 0 1,1 1-1,0-1 0,0 1 0,0 0 0,0 0 1,0 0-1,-4 2 0,5-1-363,0-1-1,0 1 1,0 0 0,0 0 0,0 0-1,1 0 1,-1 0 0,1 0 0,-1 0-1,1 0 1,0 0 0,0 0 0,0 0-1,0 0 1,0 0 0,0 3-1,3 6-4870,7-1-1959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5605,'0'0'18001,"-41"53"-17296,20-25-225,1 2-223,5-1-129,0-1-64,1-4 64,4-5-128,3-4 32,5-8 0,-1-5-256,3-6-4164,0-13-2050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4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8520,'0'0'14510,"-10"2"-12658,7-2-1763,1 0 5,-1 0 1,0 0 0,0 1-1,1-1 1,-1 1 0,0-1 0,1 1-1,-1 0 1,0 0 0,1 0-1,-1 1 1,1-1 0,0 0 0,-1 1-1,1 0 1,0-1 0,0 1-1,0 0 1,0 0 0,0 0-1,1 0 1,-1 1 0,0-1 0,1 0-1,0 1 1,0-1 0,-1 1-1,1-1 1,1 1 0,-1 0 0,0-1-1,0 6 1,1-5-81,0 0 1,0 1-1,0-1 1,1 0-1,-1 0 1,1 0-1,0 0 0,0 0 1,0 0-1,0-1 1,1 1-1,-1 0 1,1 0-1,-1-1 1,1 1-1,0-1 0,0 1 1,0-1-1,0 0 1,1 0-1,-1 0 1,0 0-1,1 0 0,0-1 1,-1 1-1,1-1 1,0 1-1,4 0 1,-2 0-45,0 0 0,1-1 0,-1 1 0,1-1 0,-1-1 1,1 1-1,-1-1 0,1 0 0,0 0 0,-1 0 0,1-1 1,-1 0-1,1 0 0,-1-1 0,9-2 0,-11 2 11,0 1 0,-1 0 0,1-1-1,-1 0 1,0 1 0,1-1 0,-1 0-1,0 0 1,0-1 0,0 1 0,0 0-1,0-1 1,-1 1 0,1-1 0,-1 1 0,0-1-1,1 0 1,0-3 0,-2 5 13,0 0 0,0-1 1,0 1-1,0 0 0,0 0 0,0-1 0,0 1 1,0 0-1,0 0 0,-1-1 0,1 1 1,-1 0-1,1 0 0,-1 0 0,1-1 0,-1 1 1,1 0-1,-1 0 0,0 0 0,0 0 0,0 0 1,1 0-1,-1 1 0,0-1 0,0 0 1,0 0-1,0 1 0,0-1 0,-1 0 0,1 1 1,0-1-1,0 1 0,0-1 0,0 1 1,-1 0-1,1 0 0,0-1 0,0 1 0,-1 0 1,1 0-1,0 0 0,-2 1 0,-2-2-17,0 1 0,0 0 0,0 0 0,0 1 0,0-1 0,0 1 0,0 0 0,0 1 0,0-1 0,0 1 1,1 0-1,-1 0 0,1 0 0,-1 1 0,1 0 0,0 0 0,0 0 0,-5 5 0,6-5-196,1 0-1,-1 0 1,1 0 0,0 0 0,0 1 0,0-1 0,1 1 0,-1-1-1,1 1 1,-2 6 0,2-6-457,1 1-1,0-1 1,-1 1 0,2-1-1,-1 0 1,0 1 0,1-1-1,0 0 1,0 1 0,2 6-1,10 9-5889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4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51 4484,'0'0'10581,"-9"4"-5979,-3 0-3541,2 0 165,-1 0 0,1 0 0,0 1 0,-13 8-1,25-12-1184,0 0 0,1 0 0,-1 0-1,1 0 1,0-1 0,-1 1-1,1-1 1,-1 0 0,1 0-1,0 0 1,-1 0 0,1 0 0,-1 0-1,1-1 1,4 0 0,-4-3 33,1 0 1,0 0-1,-1 0 0,0-1 1,0 1-1,-1-1 1,1 0-1,-1 1 0,0-1 1,0 0-1,0 0 1,-1-1-1,0 1 0,0 0 1,0-6-1,-1 10-77,-1 0 0,1 0-1,-1 1 1,0-1 0,1 0 0,-1 0-1,0 1 1,0-1 0,0 1-1,1-1 1,-1 1 0,0-1 0,0 1-1,0-1 1,0 1 0,0 0 0,0-1-1,0 1 1,0 0 0,0 0-1,0 0 1,0 0 0,0 0 0,0 0-1,0 0 1,0 0 0,0 0 0,0 1-1,-1-1 1,-33 8-86,34-7 2,-1 1-1,1 0 0,0-1 0,-1 1 1,1 0-1,0-1 0,0 1 0,0 0 1,0 0-1,1 0 0,-1 0 1,0 0-1,1 0 0,0 0 0,-1 0 1,1 3-1,0-3-258,0-1 1,0 1 0,0-1-1,0 1 1,0-1-1,0 1 1,1-1-1,-1 0 1,0 1 0,1-1-1,-1 1 1,1-1-1,0 0 1,1 3-1,11 4-5606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5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16848,'0'0'4911,"3"8"-2786,-2-4-2025,1 0-1,-1 0 1,1-1 0,-1 1 0,1 0-1,0-1 1,1 0 0,-1 1 0,0-1 0,1 0-1,0 0 1,0-1 0,0 1 0,0-1-1,0 1 1,0-1 0,1 0 0,-1 0-1,1 0 1,-1-1 0,1 1 0,0-1-1,0 0 1,0 0 0,-1 0 0,1 0-1,0-1 1,0 1 0,0-1 0,0 0 0,5-1-1,-3 1-327,0-1-1,0 0 0,0 0 0,0 0 1,0-1-1,0 0 0,0 0 1,-1 0-1,1-1 0,-1 0 1,1 0-1,-1 0 0,8-7 0,-9 7-368,-1 0 0,1-1 0,-1 1 0,0-1 0,0 0 0,0 1 0,-1-1 0,1-1 0,-1 1 0,0 0 0,0-1 0,0 1-1,-1-1 1,1 1 0,-1-1 0,0 0 0,0-9 0,-1 13 245,0 36 2514,-2-4-1185,-2-1-1,0 1 1,-2-1 0,-2 0 0,-15 41 0,-15 60 70,35-114-1435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 11627,'0'0'10474,"55"-35"-10058,-26 21-288,5-4-96,-4 1-416,-2-3-2114,-6-2-3140</inkml:trace>
  <inkml:trace contextRef="#ctx0" brushRef="#br0" timeOffset="1">222 39 13100,'0'0'10346,"66"-12"-9801,-38 3-449,-2 1-64,-2 2-609,-3 3-960,-6 3-1282,-10 0-1793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6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3812,'0'0'17542,"-6"10"-16598,-60 89 845,-33 52 629,92-131-2183,20-30-133,22-27-727,-11 1-248,-13 20 21,0 1 1,19-22 0,-30 37 844,0 0 0,0 0 0,1 0 0,-1 0 0,0-1 0,0 1 0,0 0 0,0 0 0,0 0 0,0 0 0,0 0 0,0 0 0,1 0 0,-1 0 0,0 0 0,0-1 0,0 1 0,0 0 0,0 0 0,0 0 0,1 0 0,-1 0 0,0 0 0,0 0 0,0 0 0,0 0 0,0 0 0,1 0 0,-1 0 0,0 0 0,0 0 1,0 0-1,0 0 0,0 0 0,1 0 0,-1 1 0,0-1 0,0 0 0,0 0 0,0 0 0,0 0 0,0 0 0,1 0 0,-1 0 0,0 0 0,0 0 0,0 1 0,0-1 0,0 0 0,0 0 0,0 0 0,0 0 0,0 0 0,0 0 0,0 1 0,0-1 0,0 0 0,0 0 0,1 0 0,-1 0 0,0 0 0,0 1 0,0-1 0,-1 0 1,2 18-103,-7 20 185,-17 32 173,15-49 1092,1-1-1,-8 42 0,16-91-1039,-1 3-167,-4-49 1,2 67-151,1 0 0,-1 0-1,0 0 1,-1 1-1,0-1 1,0 1 0,-1-1-1,0 1 1,0 0 0,-7-9-1,5 9-103,27 26-134,-8-13 84,-1-1 0,1 0 0,0-1 0,26 4 0,24-3-5930,-33-5-2041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6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9865,'0'0'15311,"28"59"-15119,-26-22-160,-1 3-128,2 1-1025,1-1-993,-1-4-1313,1-5-3876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6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8488,'0'0'18097,"63"-27"-17552,-36 17-353,2 0-192,-4 3-769,-2 1-1761,-8-2-1730,-7 4-4196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7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11659,'0'0'12364,"76"5"-11852,-40-15-384,4-3-480,-2 0-1858,-7 0-2499,-3 0-7078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7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58 3331,'0'0'18701,"6"-9"-16764,-2 4-1723,0 0 0,0 1-1,1-1 1,-1 1 0,1 0 0,0 1-1,0-1 1,9-4 0,-12 7-191,0 0 1,0 0-1,0 0 1,0 1-1,0-1 1,0 1-1,0-1 1,0 1-1,1 0 1,-1-1 0,0 1-1,0 0 1,0 0-1,0 1 1,0-1-1,1 0 1,-1 1-1,0-1 1,0 1-1,0 0 1,0 0-1,0 0 1,0 0-1,-1 0 1,1 0 0,0 0-1,0 0 1,-1 1-1,1-1 1,-1 1-1,1-1 1,-1 1-1,0 0 1,1 0-1,0 3 1,0-4-18,-1 1 0,0 0 1,0-1-1,0 1 0,0 0 0,-1 0 1,1 0-1,0 0 0,-1 0 0,0 0 1,1 0-1,-1 0 0,0 0 0,0 0 1,0 0-1,0 0 0,0 0 0,0 0 0,-1 0 1,1 0-1,-1 0 0,0 0 0,1 0 1,-1-1-1,0 1 0,0 0 0,0 0 1,0-1-1,-2 4 0,-3 0 289,0 1-1,0-1 1,-1 0-1,1-1 1,-15 8-1,11-6 298,6 2-731,14-2-374,23 4-925,-25-8 966,-5-1 455,1 0 0,-1 0-1,0 0 1,0 1 0,0-1 0,0 1 0,-1-1 0,1 1-1,0 0 1,-1 0 0,1 0 0,-1 1 0,0-1 0,0 0-1,1 1 1,-2 0 0,1-1 0,0 1 0,0 0 0,-1 0-1,0 0 1,0 0 0,1 0 0,-2 0 0,1 0 0,0 1-1,-1-1 1,1 0 0,-1 0 0,0 1 0,0-1 0,0 0-1,-1 0 1,1 1 0,-1-1 0,0 0 0,0 0 0,0 0-1,0 0 1,0 0 0,-1 0 0,1 0 0,-1 0 0,0 0-1,0-1 1,0 1 0,0-1 0,0 1 0,0-1 0,-5 3-1,1 1 157,0 0 0,0-1 0,-1 0 0,1-1-1,-1 1 1,0-1 0,0 0 0,0-1 0,-1 0-1,1 0 1,-1-1 0,0 1 0,1-2 0,-1 1-1,-15 0 1,22-2-269,1-1 0,-1 1-1,0 0 1,1-1 0,-1 1 0,0-1 0,1 1-1,-1 0 1,1-1 0,-1 0 0,1 1-1,-1-1 1,1 1 0,-1-1 0,1 0-1,0 1 1,-1-1 0,1 0 0,0 1-1,-1-1 1,1 0 0,0 1 0,0-1-1,0 0 1,0 0 0,0 1 0,0-1-1,0 0 1,0 0 0,0 1 0,0-1-1,0 0 1,0 0 0,0 1 0,1-1-1,-1 0 1,1 0 0,8-33-7482,9 6-1170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7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14286,'0'0'7281,"8"-4"-4772,-2 1-2191,1 0-1,-1 0 1,1 0 0,0 1-1,0 0 1,0 0 0,0 1-1,0 0 1,1 0-1,-1 1 1,0 0 0,0 0-1,10 2 1,-16-2-320,0 1 0,0 0 0,0-1-1,0 1 1,0 0 0,0 0 0,0 0 0,0 0 0,0-1 0,0 1-1,-1 1 1,1-1 0,0 0 0,-1 0 0,1 0 0,-1 0-1,1 0 1,-1 1 0,0-1 0,1 0 0,-1 0 0,0 0 0,0 1-1,0-1 1,0 0 0,0 0 0,0 1 0,0-1 0,0 0 0,-1 0-1,1 2 1,-1 1 3,0 1-1,0-1 1,-1 1 0,1-1-1,-1 0 1,0 0-1,-3 6 1,-21 24 70,20-28-16,-1 1 0,1 1 0,1-1 0,-1 1 0,1 0 0,0 1-1,1-1 1,0 1 0,1 0 0,-1 0 0,2 0 0,-4 18 0,6-27-83,0 1 0,0 0 0,0 0 0,1 0 0,-1 0 0,0 0 0,0 0 0,1 0 0,-1-1 0,0 1 0,1 0 0,-1 0 0,1 0 0,-1-1 0,1 1 0,0 0 0,-1-1 0,1 1 0,0 0 0,-1-1 0,1 1 0,0-1 0,0 1 0,-1-1 0,1 0 0,2 1 0,30 4-2808,-26-5 1321,-1-1-1,1 1 0,-1-1 1,0-1-1,1 1 0,-1-1 1,0 0-1,7-4 0,6-8-8701</inkml:trace>
  <inkml:trace contextRef="#ctx0" brushRef="#br0" timeOffset="1">216 182 6246,'0'0'14382,"-33"66"-12268,25-44-865,4 1-352,2 0-481,2-5-320,0-2-448,8-9-1890,6-7-1986,1 0-6406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3:58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45 8360,'0'0'9700,"-8"0"-7463,-27 3-684,34-3-1521,0 0 0,1 0-1,-1 1 1,0-1 0,0 0 0,1 0 0,-1 1 0,0-1-1,1 0 1,-1 1 0,1-1 0,-1 0 0,0 1 0,1-1-1,-1 1 1,1-1 0,-1 1 0,1-1 0,-1 1 0,1 0-1,0-1 1,-1 1 0,1 0 0,0-1 0,-1 1 0,1 0-1,0-1 1,0 1 0,0 0 0,0-1 0,0 1 0,-1 0-1,1 0 1,0-1 0,1 1 0,-1 0 0,0 0 0,0-1-1,0 1 1,0 0 0,0-1 0,1 1 0,-1 0-1,1 0 1,14 29 15,-13-27 1,72 116 11,-73-116-59,0-1 0,0 0 0,0 0 1,0 1-1,0-1 0,-1 1 0,1-1 1,-1 1-1,1-1 0,-1 1 0,0-1 1,0 1-1,0-1 0,-1 0 0,1 1 1,-1-1-1,1 1 0,-1-1 0,0 1 1,0-1-1,-2 4 0,0-1 5,0-1 0,0 0-1,0-1 1,-1 1 0,0 0-1,0-1 1,0 0 0,0 0-1,0 0 1,-6 2 0,-3 2 59,-1-1 0,1-1 1,-1 0-1,0-1 0,0-1 0,-26 4 1,39-7-27,0 0-1,0 0 1,0 1 0,1-1 0,-1 0 0,0 0 0,0 0 0,0 0 0,0 0 0,0 0 0,0 0 0,1-1-1,-1 1 1,0 0 0,0 0 0,0 0 0,0-1 0,1 1 0,-1-1 0,0 1 0,0-1 0,1 1 0,-1-1-1,0 1 1,1-1 0,-1 1 0,0-1 0,1 0 0,-1 1 0,1-1 0,-1 0 0,1 0 0,-1 1 0,1-1-1,0 0 1,-1 0 0,1 0 0,0 0 0,0 1 0,0-1 0,-1 0 0,1 0 0,0 0 0,0 0 0,0 0-1,0 0 1,1 1 0,-1-3 0,1 0-31,0-1-1,0 1 0,0 0 1,1-1-1,0 1 0,-1 0 0,1 0 1,0 0-1,0 0 0,5-5 1,11-7-80,0 1 0,1 1 0,34-18 0,-39 24 332,-1 0 1,1-1-1,-2 0 1,1-1-1,-1-1 1,0 0-1,-1-1 1,0 0-1,-1 0 1,12-17-1,-21 26-194,1 0-1,-1 0 1,0 0 0,0 0-1,1 0 1,-2 0 0,1 0-1,0 0 1,0 0-1,-1 0 1,1 0 0,-1-1-1,1 1 1,-1 0-1,0 0 1,0-1 0,0 1-1,-1 0 1,1-1-1,0 1 1,-1 0 0,1 0-1,-1 0 1,0 0 0,0-1-1,0 1 1,0 0-1,0 0 1,0 1 0,0-1-1,-1 0 1,1 0-1,-1 0 1,1 1 0,-1-1-1,0 1 1,0-1-1,1 1 1,-1 0 0,-3-1-1,-41-14-2094,-2 12-8860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8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0 139 10794,'0'0'7698,"9"5"-6619,5 0-723,1 0 1,0-1-1,0-1 1,0 0 0,0-1-1,0 0 1,0-2-1,1 1 1,22-4 0,1-3 21,0-2 0,-1-2 1,0-1-1,43-20 1,-50 18-202,1 1 0,0 2 1,1 1-1,0 1 1,1 2-1,46-3 0,27 20 213,-106-11-441,-1 0 0,0 0 0,1 0 0,-1 0-1,0-1 1,1 1 0,-1 0 0,0 0 0,1 0 0,-1-1 0,0 1 0,0 0 0,1 0 0,-1-1-1,0 1 1,0 0 0,1 0 0,-1-1 0,0 1 0,0 0 0,0-1 0,0 1 0,0 0 0,1-1-1,-1 1 1,0 0 0,0-1 0,0 1 0,0-1 0,0 1 0,0 0 0,0-1 0,0 1 0,0 0 0,0-1-1,0 1 1,-1 0 0,1-1 0,0 1 0,0 0 0,0-1 0,0 1 0,0 0 0,-1-1 0,1 1-1,0 0 1,0 0 0,-1-1 0,-9-17-5591,-2 7-2302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3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1505,'0'0'417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3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2883,'0'0'14056,"1"-9"-11531,-1 6-2687,3-25 3237,-1 26-985,-1 23-1408,-2 104 2178,3 57-1422,0-170-1561,1-12 680,0-8-2510,-1-4-5700,-2 7-1507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13741,'0'0'9161,"60"-21"-8168,-32 9-769,-2 0-160,2 4-929,-7-1-1729,-4-3-3460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4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7 5189,'0'0'15700,"-8"-2"-14568,5 1-1069,0 0 0,0 0 0,1 1 0,-1-1 0,0 1 0,0 0 0,0 0 0,0 0-1,0 0 1,0 0 0,0 1 0,0-1 0,0 1 0,1 0 0,-4 1 0,2 0-30,1 0-1,0 0 1,-1 1-1,1 0 1,0 0-1,0 0 1,1 0-1,-1 0 1,1 0-1,-1 1 1,1-1 0,0 1-1,-2 4 1,-2 4 146,1-1 1,1 1 0,0-1-1,0 1 1,2 1 0,-1-1 0,1 0-1,1 1 1,0-1 0,1 1 0,1 17-1,0-28-169,-1 1 0,1-1 0,-1 0 0,1 0 0,0 0 0,0 0 0,0 0 0,0 1 0,0-2 0,0 1-1,1 0 1,-1 0 0,1 0 0,-1-1 0,1 1 0,0 0 0,-1-1 0,1 0 0,0 1 0,0-1 0,0 0 0,0 0 0,0 0-1,0 0 1,1 0 0,-1-1 0,0 1 0,0-1 0,1 1 0,-1-1 0,0 0 0,0 0 0,1 0 0,-1 0 0,0 0 0,1-1 0,-1 1-1,0-1 1,0 1 0,5-3 0,-4 2 38,1 0 0,0 0 0,-1 0-1,1-1 1,-1 1 0,0-1 0,1 0 0,-1 0-1,0 0 1,0-1 0,0 1 0,-1-1 0,1 1-1,0-1 1,-1 0 0,0 0 0,0 0-1,0 0 1,0-1 0,0 1 0,0-1 0,-1 1-1,0-1 1,0 1 0,1-5 0,-2 7 13,0 0 0,0 1 0,0-1 0,0 0 0,0 0 1,0 1-1,0-1 0,-1 0 0,1 1 0,0-1 0,-1 0 0,1 1 0,0-1 1,-1 1-1,1-1 0,0 0 0,-1 1 0,1-1 0,-1 1 0,1-1 0,-1 1 0,1-1 1,-1 1-1,0 0 0,1-1 0,-1 1 0,0 0 0,1-1 0,-2 1 0,-28-2 512,26 2-573,-1 1 0,1 0 0,-1 0 0,1 0 0,0 0 1,-1 1-1,1 0 0,0 0 0,0 0 0,0 0 0,-4 4 0,7-6-5,0 1 0,0 0-1,0 0 1,1 0 0,-1 0-1,0 0 1,1 0-1,-1 0 1,0 0 0,1 0-1,-1 0 1,1 0-1,-1 0 1,1 0 0,0 0-1,0 0 1,-1 1 0,1 0-1,0-2-36,1 1 1,-1-1-1,1 0 0,-1 1 0,1-1 0,-1 0 1,1 0-1,-1 1 0,1-1 0,-1 0 0,1 0 1,-1 0-1,1 0 0,0 0 0,-1 0 0,1 0 1,-1 0-1,1 0 0,-1 0 0,1 0 0,-1 0 1,1 0-1,-1-1 0,1 1 0,0 0 0,42-18-4171,0-13-6939,-24 14-1639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4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17104,'0'0'7821,"-1"11"-7036,-8 43-363,4-27-131,-4 52-1,10-80-313,1 1 1,-1 0-1,1-1 0,-1 1 0,1-1 0,-1 0 0,1 1 0,-1-1 0,0 0 0,1 0 1,-1 0-1,0 0 0,1-1 0,33-41-4398,-16 11-4109,-10 17 1750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14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4100,'68'45'6758,"-68"-42"-2754,-4 10-737,-4 4-1089,2 4-512,-1-1-353,0 1-64,2 0-192,0-2-320,3 0-289,2-1-320,0-5-96,0 3-416,0-2-1442,5-5-2209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39 1634,'0'0'4446,"-8"-4"-4051,1-1 99,-31-17 306,7 14 9582,45 34-9160,132 91 1650,22 17-2061,-115-97-552,115 61 0,156 72-9,-278-145-238,256 132 52,-210-106-21,162 66-1,-190-90-7,64 38-1,-68-33-28,95 36 11,7 4-7,-86-31 11,252 124 182,5 19 347,-215-103-483,26 16-43,45 2 109,-89-47-10,-3 5 0,113 86-1,-120-74-100,137 78-1,-116-77 38,-23-19-87,-20-13 61,36 25-27,21 25-44,-51-34-53,-12-10 118,-49-33-25,0-1-1,0-1 0,15 8 0,-10-17-549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5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3876,'0'0'19826,"20"65"-19505,-20-29-193,0 2-96,0-4 0,0-2 0,0-6-32,0-4-96,0-7-897,0-11-1441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6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16784,'0'0'5739,"-4"8"-5633,0 2-106,0 1-33,-1 0-1,2 0 1,-1 0-1,2 0 1,-1 0-1,0 15 1,4-24 33,-1-1 1,1 1 0,0-1 0,0 0 0,0 1 0,0-1 0,0 0 0,0 1 0,0-1 0,1 0 0,-1 0 0,0 0 0,0 0 0,1 0-1,-1 0 1,1-1 0,-1 1 0,3 1 0,36 15 13,-29-13-13,-5-1 2,1 0 1,-1 0 0,0 1-1,0-1 1,0 2 0,10 8 0,-15-12 40,0 0 1,0 1-1,0-1 1,0 0-1,0 1 1,0-1-1,0 1 1,-1-1-1,1 1 1,-1-1-1,1 1 1,-1-1-1,1 1 1,-1 0-1,0-1 1,0 1-1,0 0 1,0-1-1,0 1 1,0 0-1,0-1 1,0 1-1,-1-1 1,1 1-1,-1 0 1,1-1-1,-1 1 1,0-1-1,1 1 1,-1-1-1,0 1 1,0-1-1,0 0 1,0 1-1,-2 0 1,-3 5 212,0-1-1,-1 1 1,0-2 0,0 1 0,0-1-1,-1 0 1,0-1 0,0 0 0,0 0-1,0 0 1,-1-1 0,1-1 0,-1 1-1,0-1 1,1-1 0,-1 0 0,0 0-1,0 0 1,0-1 0,-13-2 0,20 1-276,0 1 0,1-1 0,-1 0 1,0 0-1,1 0 0,-1 0 0,1 0 1,-1 0-1,1 0 0,0 0 1,-1-1-1,1 1 0,0 0 0,0-1 1,0 1-1,0-1 0,0 1 1,0-1-1,0 0 0,1 1 0,-1-1 1,1 0-1,-1 0 0,1 1 0,-1-1 1,1 0-1,0-2 0,0 3-255,0 0 0,0-1 0,0 1 0,0-1 0,1 1 0,-1 0 0,0-1 0,1 1 0,-1 0 0,1 0 0,-1-1 0,1 1 0,0 0 0,-1 0 0,1 0 0,0 0 0,0 0 0,0 0 0,0 0 0,0 0 0,0 0 0,0 0 0,2-1 0,11-5-4007,0-3-2477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6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3299,'0'0'24119,"8"70"-24151,-6-38-481,-2 0-864,2 0-1826,-2-3-4292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3043,'0'0'13773,"0"8"-12246,1 15-1408,9 126 1938,5-73-5178,12-4-6777,-19-55 6850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39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1153,'0'9'1655,"2"107"4473,2 6-3586,2 68-2553,-6-169-25,1 1-1,1-1 1,1 1 0,8 29-1,-6-26-248,-1 0 1,-1 0-1,-2 1 0,0-1 0,-4 37 0,0-30 794,3-1 1,5 58-1,4-30 169,-1 77 9192,-7-87-11113,-1-48 1289,0 0 1,0-1-1,0 1 1,0 0-1,0-1 1,1 1 0,-1 0-1,0-1 1,0 1-1,1 0 1,-1-1-1,0 1 1,1-1-1,-1 1 1,0 0-1,1-1 1,-1 1 0,1-1-1,-1 1 1,1-1-1,-1 0 1,1 1-1,0-1 1,-1 1-1,2-1 1,-1 1-234,0-1 1,0 1 0,0 0-1,0-1 1,-1 1-1,1 0 1,0 0-1,0-1 1,-1 1-1,1 0 1,0 0-1,-1 0 1,1 0-1,-1 0 1,1 0 0,-1 0-1,1 2 1,1 5-3818,-2-2-1735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0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8392,'0'0'544,"67"4"-95,-27-2 480,4 0-193,1 0 1,3-2-64,1 2-385,-1 0-32,-1 1-160,-1-2-32,-1-1-608,2 0-1890,1 0-3012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79 12556,'0'0'2973,"0"-8"-74,1-5-2010,0 8-530,0 0-1,-1 0 1,0 0 0,0 0 0,0 0 0,-2-9 0,2 13-301,0 0 1,-1 1 0,1-1 0,0 1 0,0-1 0,0 0-1,-1 1 1,1-1 0,0 1 0,-1-1 0,1 1 0,0-1-1,-1 1 1,1-1 0,-1 1 0,1-1 0,-1 1 0,1-1-1,-1 1 1,1 0 0,-1-1 0,1 1 0,-1 0 0,0 0-1,1-1 1,-1 1 0,1 0 0,-1 0 0,0 0 0,1 0-1,-1 0 1,0 0 0,1 0 0,-1 0 0,1 0-1,-1 0 1,0 0 0,1 0 0,-1 0 0,0 1 0,1-1-1,-1 0 1,1 0 0,-1 1 0,1-1 0,-1 0 0,0 1-1,1-1 1,-1 1 0,1-1 0,-1 1 0,-25 23 325,21-16-366,1 1 0,0-1 1,0 1-1,1 0 0,0 0 0,1 0 1,0 0-1,0 0 0,1 1 0,1-1 1,0 19-1,0-28-16,0 0 1,0 1 0,0-1 0,1 0-1,-1 1 1,0-1 0,0 0-1,0 0 1,1 1 0,-1-1-1,0 0 1,0 0 0,1 0 0,-1 0-1,0 1 1,1-1 0,-1 0-1,0 0 1,1 0 0,-1 0 0,0 0-1,1 0 1,-1 0 0,0 0-1,1 0 1,-1 0 0,0 0-1,1 0 1,-1 0 0,0 0 0,1 0-1,-1 0 1,0 0 0,0 0-1,1 0 1,-1 0 0,0-1-1,1 1 1,-1 0 0,0 0 0,0 0-1,1-1 1,-1 1 0,1 0-1,13-10 165,16-35 78,-26 38-225,-1 0-1,1 1 1,1-1 0,-1 1-1,10-9 1,-14 14-18,0 1 1,0 0-1,0 0 0,0 0 1,1 0-1,-1 0 0,0 0 1,0-1-1,0 1 0,0 0 1,1 0-1,-1 0 0,0 0 1,0 0-1,0 0 0,0 0 1,1 0-1,-1 0 0,0 0 1,0 0-1,0 0 0,1 0 1,-1 0-1,0 0 0,0 0 0,0 0 1,1 0-1,-1 0 0,0 0 1,0 0-1,0 0 0,1 0 1,-1 0-1,0 0 0,0 1 1,0-1-1,0 0 0,1 0 1,-1 0-1,0 0 0,0 0 1,0 1-1,0-1 0,0 0 1,0 0-1,5 14 49,-3 20 36,-2-31-54,1 29 94,-1 6-62,2 0 0,2 0 0,1-1 0,1 1 0,14 42 0,-12-70 3,-2-19-376,1-23-1588,-6 30 1486,3-26-3524,0-3-2654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1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3876,'8'0'6027,"122"2"-1435,177-6-3083,-291 2-2503,26-9 4883,-22 1-7291,-12 3-1461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0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13901,'0'0'4388,"81"37"-4356,-43-37-1025,2 0-704,-1 0 608,1-9-513,2 2-480,-1-2 609,0-3 32,3 4-1314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2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2626,'0'0'19881,"13"-2"-17895,162-5-1559,-174 7-434,-1 1 1,0 0 0,0-1 0,0 1 0,1 0 0,-1 0 0,0-1 0,0 1 0,0 0-1,0 0 1,0 0 0,0-1 0,-1 1 0,1 0 0,0 0 0,0-1 0,0 1-1,-1 0 1,1-1 0,0 1 0,-1 0 0,1-1 0,-1 1 0,1 0 0,0-1-1,-1 1 1,0 0 0,-12 22 81,-5 4-18,5-9 13,1-1 0,1 1-1,1 1 1,1 0 0,0 1-1,-5 20 1,16-30-3312,-2-10 3104,0 0 1,0 0-1,0 0 0,1 0 0,-1 0 0,0 1 0,0-1 1,1 0-1,-1 0 0,0 0 0,0 0 0,0 0 0,1 0 1,-1-1-1,0 1 0,0 0 0,1 0 0,-1 0 0,0 0 0,0 0 1,0 0-1,1 0 0,-1 0 0,0 0 0,0-1 0,0 1 1,1 0-1,-1 0 0,0 0 0,0 0 0,0-1 0,0 1 1,0 0-1,0 0 0,1 0 0,-1-1 0,0 1 0,0 0 1,0 0-1,0 0 0,0-1 0,0 1 0,0 0 0,0 0 0,0-1 1,4-11-7033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2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8840,'0'0'15055,"53"11"-15856,-28-10-929,-4 2-1345,-3-3-3299</inkml:trace>
  <inkml:trace contextRef="#ctx0" brushRef="#br0" timeOffset="1">184 8 4901,'0'0'13805,"-36"55"-12620,31-37-448,3 0-481,0-3-224,2-2-737,0-8-1793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5349,'0'0'10848,"-8"8"-9263,-1 1-1222,1 0 0,-1 1-1,2 0 1,-1 1 0,-8 16 0,15-24-365,-1-1 0,1 1 0,0-1 0,0 1 0,0-1 1,0 1-1,0 0 0,0-1 0,1 1 0,-1 0 0,1 0 1,0-1-1,0 1 0,0 0 0,0 0 0,0 0 0,1-1 1,-1 1-1,1 0 0,0 0 0,0-1 0,0 1 0,0-1 1,0 1-1,1-1 0,-1 1 0,1-1 0,-1 0 0,1 0 1,0 0-1,0 0 0,0 0 0,0 0 0,0 0 0,0 0 1,5 2-1,21 6 28,12 5-2,-39-15-34,0 1 0,0-1-1,0 1 1,0-1 0,1 1 0,-1 0 0,0 0 0,0-1 0,0 1 0,-1 0 0,1 0 0,0 0 0,0 0 0,0 0-1,-1 0 1,1 0 0,-1 1 0,1-1 0,-1 0 0,1 0 0,-1 0 0,1 1 0,-1 0 0,-1 0 9,1 0 1,-1-1 0,0 1 0,0 0-1,0-1 1,0 1 0,0-1-1,0 1 1,0-1 0,0 1 0,-1-1-1,1 0 1,-1 0 0,1 0-1,-1 1 1,1-2 0,-1 1 0,1 0-1,-1 0 1,0 0 0,0-1 0,1 1-1,-4 0 1,-48 13 48,47-13-52,-5 2 75,0-1 0,-1 0 0,0-1 0,1 0 0,-1-1 0,-13-2-1,24 2-60,0 0 0,0 0-1,0 0 1,0 0-1,1 0 1,-1-1-1,0 1 1,0 0-1,0-1 1,1 1-1,-1 0 1,0-1-1,0 1 1,1-1-1,-1 1 1,0-1-1,1 1 1,-1-1 0,1 0-1,-1 1 1,1-1-1,-1 0 1,1 0-1,-1 1 1,1-1-1,0 0 1,-1 0-1,1 1 1,0-1-1,0 0 1,-1 0-1,1 0 1,0 0-1,0 1 1,0-1 0,0 0-1,0 0 1,0 0-1,1 0 1,-1 1-1,0-1 1,0 0-1,0 0 1,1 0-1,-1 1 1,0-1-1,1 0 1,-1 0-1,1 1 1,-1-1-1,2-1 1,0-2 15,1 0 1,0-1-1,0 1 0,0 1 1,1-1-1,7-6 0,57-28 1041,-58 34-822,0 0-1,0-1 0,0-1 0,-1 1 1,0-1-1,0-1 0,0 0 0,-1 0 1,0-1-1,11-13 0,-18 20-211,0-1-1,0 1 1,0-1-1,0 1 1,0-1 0,-1 1-1,1-1 1,-1 1-1,1-1 1,-1 1-1,0-1 1,1 0-1,-1 1 1,0-1-1,0 0 1,0 1-1,0-1 1,0 0-1,-1 1 1,1-1 0,0 0-1,-1 1 1,1-1-1,-1 1 1,0-1-1,0 1 1,1-1-1,-1 1 1,0-1-1,0 1 1,0 0-1,0 0 1,0-1-1,-1 1 1,1 0 0,0 0-1,-1 0 1,1 0-1,0 0 1,-1 1-1,1-1 1,-1 0-1,1 1 1,-3-1-1,1-1-133,0 2 0,0-1 0,0 0-1,0 1 1,0-1 0,0 1 0,0 0-1,-1 0 1,1 0 0,-4 1 0,6-1-219,-1 0-1,0 1 1,1-1 0,-1 1 0,1-1 0,-1 1-1,0 0 1,1-1 0,0 1 0,-1 0 0,1 0-1,-1 0 1,1 0 0,0 0 0,0 1 0,0-1 0,-1 0-1,0 2 1,-1 5-5642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4228,'0'0'14536,"-3"10"-13052,-5 5-1208,-1 0-1,0-1 0,-1 0 1,-1 0-1,0-1 0,-23 22 1,17-17 286,3-5-3036,13-14 2103,1 0-1,-1 0 1,1 0 0,0 0 0,-1-1 0,1 1 0,0 0 0,0 0 0,0-1 0,0 1-1,0 0 1,0 0 0,0-1 0,0 1 0,0 0 0,0 0 0,1 0 0,0-2 0,2-18-5315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4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14 10858,'0'0'8168,"-7"2"-8040,4-1-86,0 0-1,0 0 0,0 1 1,0-1-1,0 1 1,1 0-1,-1-1 0,1 1 1,-5 5-1,6-6-30,1 0 0,-1-1-1,1 1 1,-1 0 0,1 0 0,-1 0-1,1 0 1,-1 0 0,1 0-1,0 1 1,0-1 0,0 0 0,-1 0-1,1 0 1,0 0 0,0 0 0,1 0-1,-1 0 1,0 0 0,0 0 0,0 0-1,1 0 1,-1 0 0,0 0-1,1 0 1,-1 0 0,1 0 0,0 0-1,-1 0 1,1 0 0,0 0 0,-1 0-1,1 0 1,0-1 0,0 1-1,0 0 1,-1-1 0,1 1 0,0-1-1,0 1 1,0-1 0,2 1 0,-1 1 4,1-1 0,-1 0 0,1 0 1,0-1-1,-1 1 0,1 0 0,0-1 0,-1 0 1,1 0-1,0 1 0,-1-2 0,1 1 0,0 0 1,0 0-1,-1-1 0,1 0 0,0 1 1,-1-1-1,1 0 0,-1 0 0,1 0 0,-1-1 1,0 1-1,1-1 0,-1 1 0,0-1 1,0 0-1,0 0 0,0 0 0,0 0 0,-1 0 1,1 0-1,0 0 0,-1-1 0,0 1 1,1 0-1,-1-1 0,0 1 0,0-1 0,-1 0 1,1 1-1,0-1 0,-1 0 0,0 1 1,0-1-1,0-3 0,0 5-21,-1 0 0,0 0 0,1-1 0,-1 1 1,0 0-1,0 0 0,0 0 0,0 1 0,0-1 0,0 0 0,0 0 0,-1 0 0,1 1 1,0-1-1,0 1 0,-1-1 0,1 1 0,0-1 0,0 1 0,-1 0 0,1-1 0,-1 1 1,1 0-1,0 0 0,-1 0 0,1 0 0,0 0 0,-1 1 0,1-1 0,0 0 0,-3 1 1,1-1-5,-1 1 0,1-1 1,-1 1-1,1 0 0,-1 0 1,1 0-1,-1 1 0,1-1 1,0 1-1,0-1 0,-4 4 1,4-2-113,1 1 1,0-1 0,-1 1-1,2-1 1,-1 1-1,0 0 1,1-1 0,0 1-1,-1 0 1,2 0-1,-2 5 1,2 26-6659,2-22 662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4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40 7271,'0'0'14718,"-4"8"-14579,-13 27-75,17-35-60,1 0 0,-1 0 0,0 0 0,0 0 0,0-1 0,1 1 0,-1 0 0,0 0 0,0 0 0,1 0 0,-1 0 0,0 0 0,1 0 0,-1 0 0,0 0 0,0 0 0,1 0 0,-1 0 0,0 0 0,0 0 0,1 0 0,-1 0 0,0 0 0,0 0 0,1 1 0,-1-1 0,0 0 0,0 0 0,0 0 0,1 0 0,-1 0 0,0 1 0,0-1 0,0 0 0,1 0 0,-1 0 0,0 1 0,0-1 0,0 0 0,0 0 0,0 1 0,0-1 0,1 0 0,-1 0 0,0 1 0,0-1 0,0 0 0,0 0 0,0 1 0,0-1 0,0 0 0,0 0 0,0 1 0,0-1 0,0 0 0,0 0 0,0 1 0,-1-1 0,1 0 0,0 0 0,0 1 0,0-1 0,0 0 0,0 0 0,0 1 0,-1-1 0,1 0 0,0 0 0,0 1 0,16-9 303,-12 3-184,-1 1-1,1-1 1,-1 0 0,0 0 0,-1 0 0,1 0-1,-1-1 1,0 1 0,-1-1 0,1 1-1,-1-1 1,0 0 0,0 1 0,0-7 0,-31 23-3246,16-2-737,-3-2-3304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5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8584,'0'0'12647,"0"10"-11676,-2 133-581,2-120-4760,0-13-4259,0-28 2463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5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11050,'0'0'8777,"25"-7"-9514,-12 7-2018,-2 0-4355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4805,'0'0'14808,"9"3"-13398,63 15-22,81 10 0,-150-28-1340,0 0 1,0 1 0,0-1 0,-1 0 0,1 1-1,0 0 1,0 0 0,0 0 0,0 0 0,0 0-1,-1 0 1,1 1 0,0-1 0,-1 1 0,0 0-1,1 0 1,-1 0 0,0 0 0,0 0 0,0 0-1,0 0 1,0 1 0,0-1 0,-1 1 0,1 0 0,-1-1-1,0 1 1,0 0 0,0 0 0,0 0 0,0 0-1,-1 0 1,1-1 0,-1 1 0,0 0 0,0 0-1,0 0 1,0 0 0,0 0 0,-1 0 0,1 0-1,-1 0 1,0 0 0,0 0 0,0 0 0,0 0-1,-1-1 1,-1 5 0,-3 4 179,-1 1 1,0-1-1,-1 0 0,0-1 0,-1 0 1,-13 13-1,-69 54 480,22-20-387,60-49-458,-29 30 81,19-10-3280,19-22-4335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56 15214,'0'0'8382,"-4"8"-7245,0 0-941,1 0 1,0 1 0,0-1 0,0 1-1,1 0 1,1 0 0,-1 0-1,2 0 1,-1 12 0,1-18-170,0 0 0,0 0 0,1 0 0,-1 0 0,1 0 0,-1 0 0,1 0 0,0 0 0,1 0 0,-1 0 1,0-1-1,1 1 0,-1 0 0,1-1 0,0 1 0,0-1 0,0 1 0,0-1 0,0 0 0,0 0 0,1 0 0,-1 0 1,1-1-1,0 1 0,-1-1 0,1 1 0,0-1 0,0 0 0,0 0 0,0 0 0,0 0 0,0-1 0,0 1 0,5-1 0,-3 1 13,1-1 0,-1 0 0,1-1 0,-1 1-1,0-1 1,1 0 0,-1-1 0,0 1-1,0-1 1,1 0 0,-1 0 0,-1-1-1,1 1 1,0-1 0,-1 0 0,1 0-1,-1-1 1,0 1 0,0-1 0,0 0-1,0 0 1,3-6 0,-2 3 34,-1-1 0,1 1 1,-2-1-1,1 1 0,-1-1 0,0 0 1,-1-1-1,0 1 0,0 0 0,0-1 1,-1 1-1,-1 0 0,0-16 0,0 21-65,-1 1 0,1 0-1,-1 0 1,1 0 0,-1 0-1,0-1 1,0 1-1,0 0 1,0 0 0,0 0-1,0 1 1,-1-1 0,1 0-1,-1 0 1,1 1 0,-1-1-1,0 1 1,1-1-1,-1 1 1,0 0 0,-4-2-1,2 1 102,-1 0-1,1 0 0,-1 0 0,0 1 0,0 0 0,0 0 1,0 0-1,0 1 0,0 0 0,-6 0 0,6 0-222,0 1-1,1-1 1,-1 1-1,0 0 1,0 1-1,0-1 0,1 1 1,-1 0-1,1 0 1,-7 4-1,9-5-211,0 1-1,0-1 0,0 1 1,1 0-1,-1-1 1,0 1-1,1 0 1,-1 0-1,1 0 1,0 0-1,-1 0 1,1 1-1,0-1 1,0 0-1,1 0 1,-1 1-1,0-1 0,1 1 1,-1-1-1,1 1 1,0 1-1,0 1-6464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5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14414,'0'0'7137,"-10"11"-7105,-72 95 918,80-103-843,-11 12 525,8-15-738,4-10-623,1 2 329,0 1 0,0-1 0,1 1 0,1-1 1,-1 1-1,1-1 0,0 1 0,1 0 0,0 0 0,0 0 0,6-10 0,-7 61 2258,10 11-876,-12-54-961,0 1 1,0-1-1,1 1 0,-1-1 0,1 0 0,-1 1 0,1-1 1,0 0-1,-1 1 0,1-1 0,0 0 0,0 0 1,0 1-1,0-1 0,0 0 0,0 0 0,0 0 1,0 0-1,0-1 0,1 1 0,-1 0 0,0 0 1,1-1-1,-1 1 0,0-1 0,1 1 0,-1-1 1,1 1-1,-1-1 0,1 0 0,-1 0 0,1 0 1,1 0-1,-2 0-60,0-1 0,-1 1 1,1-1-1,0 0 0,0 1 0,-1-1 1,1 0-1,0 0 0,-1 1 1,1-1-1,-1 0 0,1 0 0,-1 0 1,1 0-1,-1 0 0,0 0 1,1 0-1,-1 0 0,0 1 0,0-1 1,0 0-1,0 0 0,0 0 1,0 0-1,0 0 0,0 0 0,0 0 1,0 0-1,0 0 0,-1 0 0,1 0 1,0 0-1,-1 0 0,1 0 1,-1-1-1,-17-32-1317,16 32 1111,-17-19 909,19 17 228,14 10-553,47 20-809,-17-17-4761,-24-9-999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6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5221,'0'0'16047,"-18"62"-16880,29-43-896,1-2-1731,1 0-2914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6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9129,'0'0'12331,"51"5"-11754,-28-5-289,3 0-224,-4 0-224,-2 0-1089,-6 0-1410,-5 0-2754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6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12204,'0'0'8103,"57"5"-7494,-21-9-513,2-3-352,0-1-2179,0-4-4964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8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557 0 3395,'0'0'9914,"1"10"-9359,0-4-325,-1 1 0,0 0 0,0 0 0,-1-1-1,1 1 1,-2 0 0,1-1 0,-1 1 0,0-1 0,0 1 0,-1-1 0,1 0 0,-8 11 0,-28 49-74,-16 31-20,-4-2 1,-140 171 0,149-214 81,25-29 30,1 2 0,1 0-1,1 1 1,-26 43 0,114-144-755,-51 53-2317,-1-1-2029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8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4388,'0'0'17542,"9"1"-16752,1 0-630,1 0-1,-1 0 1,0-1-1,0 0 1,1-1 0,-1 0-1,0 0 1,18-6-1,-9 0-131,-1-1 0,0-1-1,0 0 1,32-23 0,-49 31-129,-8 25-198,3-14-6,0 0 1,1 1 0,0-1-1,1 1 1,1-1 0,-2 16 0,3-23 93,0 1 0,0-1 0,0 1 0,0 0 0,1-1 0,-1 1 0,1-1 0,0 1 0,0-1 0,0 0 0,0 1 0,1-1 0,0 0 0,-1 0 0,1 0 0,0 0 0,0 0 0,1 0 0,-1 0 0,1-1 0,-1 1 0,6 3 0,5 0-6451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9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27 3427,'0'0'14894,"9"-5"-13340,-6 4-1477,2-3 109,1 1-1,0 1 1,0-1 0,1 1 0,-1 0 0,11-2 0,-15 4-162,-1 0 0,0 0 0,1 0 0,-1 0 0,0 0 0,1 0 0,-1 1 0,0-1 0,1 0 1,-1 1-1,0-1 0,0 1 0,1-1 0,-1 1 0,0 0 0,0-1 0,0 1 0,1 1 0,0 0-19,-1-1 0,0 1 0,0 0-1,0 0 1,0 0 0,0 0 0,0 0-1,-1 0 1,1 0 0,-1 0 0,1 0-1,-1 0 1,0 0 0,0 0 0,0 0 0,0 2-1,0-2 9,0 1 0,0-1 1,-1 0-1,1 0 0,-1 0 0,1 0 0,-1 1 0,0-1 0,0 0 0,0 0 0,0 0 0,0-1 0,0 1 0,-1 0 1,1 0-1,0-1 0,-1 1 0,-1 1 0,-37 23 236,34-24-138,0 1 0,0 1 0,1-1 0,0 1 0,-10 8 0,70-8-1627,-52-4 1509,0 0-1,-1 1 1,1-1 0,0 1-1,-1 0 1,1 0 0,0 0 0,-1 0-1,1 0 1,-1 1 0,0-1-1,1 1 1,-1-1 0,0 1 0,0 0-1,0 0 1,0 0 0,0 0-1,0 0 1,-1 1 0,1-1 0,-1 0-1,1 1 1,-1-1 0,2 6-1,-3-6 78,0 1-1,1-1 0,-1 0 1,0 1-1,0-1 0,-1 0 1,1 1-1,0-1 0,-1 0 1,1 1-1,-1-1 0,0 0 0,0 0 1,0 0-1,0 1 0,0-1 1,0 0-1,-1-1 0,1 1 1,-1 0-1,1 0 0,-1 0 1,0-1-1,1 1 0,-1-1 1,0 0-1,0 1 0,0-1 1,0 0-1,-4 1 0,-2 2 246,0 0 0,-1-1 0,1 0 0,-1 0 0,0-1 0,0 0 0,0-1 0,0 0 0,0 0 0,0-1 0,0 0 0,-15-2 0,24 2-414,-1 0 1,0-1 0,1 1-1,-1 0 1,0 0 0,1-1-1,-1 1 1,1 0 0,-1-1-1,1 1 1,-1 0 0,1-1-1,-1 1 1,1-1 0,-1 1-1,1-1 1,-1 1 0,1-1-1,0 0 1,-1 1 0,1-1-1,0 1 1,-1-1 0,1 0-1,0 1 1,0-1 0,0 0-1,0 1 1,0-1 0,0 0-1,0 1 1,0-1 0,0 0-1,0 1 1,0-1 0,0 0-1,0 1 1,0-1 0,0 0-1,1 1 1,-1-1 0,0 1-1,1-1 1,-1 0 0,0 1-1,1-1 1,-1 1 0,1-1-1,0 0 1,23-28-9196,-23 28 8755,19-17-7528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49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 13132,'0'0'2856,"9"-2"-726,-1 1-1762,-3 0 42,0 0 0,-1 0 0,1 0 0,0 1 0,0 0 1,0 0-1,6 1 0,-10-1-341,1 0 0,-1 1 0,1 0 0,-1-1 1,1 1-1,-1 0 0,1 0 0,-1 0 0,0 0 0,1 0 0,-1 0 1,0 0-1,0 0 0,0 0 0,0 1 0,0-1 0,0 0 0,0 1 1,0-1-1,0 1 0,-1-1 0,1 1 0,-1-1 0,1 1 1,-1-1-1,1 1 0,-1 0 0,0-1 0,0 3 0,1 1-42,-1-1-1,0 1 0,0-1 1,0 0-1,-1 1 1,1-1-1,-1 0 0,0 1 1,-1-1-1,1 0 1,-1 0-1,1 0 1,-5 7-1,-1-1 160,0-1 0,-1 0-1,-14 13 1,16-17-122,1 0-1,-1 0 1,1 0-1,0 1 1,1 0-1,0 0 0,-1 0 1,2 0-1,-1 1 1,1-1-1,0 1 1,-4 13-1,7-18-87,0-1 1,0 1-1,0-1 0,0 1 1,0-1-1,1 0 0,-1 1 1,0-1-1,1 1 0,-1-1 1,1 1-1,0-1 0,-1 0 1,1 0-1,0 1 0,0-1 0,0 0 1,-1 0-1,1 0 0,1 0 1,-1 0-1,0 0 0,0 0 1,0 0-1,0 0 0,1 0 1,-1-1-1,0 1 0,1-1 1,-1 1-1,0-1 0,1 1 1,-1-1-1,1 0 0,-1 0 1,1 1-1,-1-1 0,1 0 0,-1 0 1,2-1-1,8 2-1255,-1-1 0,1-1 0,0 1-1,16-5 1,3-4-4673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0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14253,'0'0'10891,"-27"55"-10058,27-41-513,0-1-192,0-1-96,0-1-32,1 0-224,5-2-449,1-1-864,-2 0-866,0-4-1312,0-1-3396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0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70 8808,'0'0'13677,"6"33"-14851,-4-24 1187,0 0 0,1-1 0,-1 1 0,2-1 0,-1 1 0,1-1 0,1 0 0,-1-1 0,1 1-1,0-1 1,1 0 0,0 0 0,11 9 0,-16-15-28,1 0 0,-1 1 0,0-1 0,1 0-1,-1 1 1,0-1 0,0 1 0,0 0 0,0-1-1,0 1 1,0 0 0,0-1 0,0 1 0,-1 0-1,1 0 1,-1 0 0,1 0 0,-1-1 0,0 1 0,0 0-1,0 0 1,0 0 0,0 3 0,-1-3 34,0 0 1,0 0 0,-1 0-1,1-1 1,0 1-1,-1 0 1,1-1 0,-1 1-1,0 0 1,1-1-1,-1 0 1,0 0 0,0 1-1,0-1 1,0 0-1,-4 1 1,-5 2 181,-1 0 0,0-1 0,-1 0 0,1-1 0,-25 1 0,31-3-166,-2 1 36,0-1 0,0 0 0,0-1 0,-14-3 0,21 4-75,-1 0 0,1-1 0,0 1 1,-1-1-1,1 1 0,0-1 0,0 0 0,0 1 0,-1-1 0,1 0 1,0 0-1,0 0 0,0 0 0,0 1 0,0-2 0,1 1 0,-1 0 0,0 0 1,0 0-1,1 0 0,-1 0 0,0-1 0,1 1 0,-1 0 0,1-1 0,0 1 1,0 0-1,-1-1 0,1 1 0,0 0 0,0-1 0,0 1 0,0 0 0,0-1 1,1-1-1,-1 1-2,1 1 1,0-1-1,0 0 1,0 1-1,0 0 1,0-1-1,0 1 1,0-1-1,0 1 1,0 0-1,1 0 1,-1 0-1,0 0 1,1 0-1,-1 0 1,1 0-1,-1 0 1,4-1-1,37-13 54,-27 10-23,-8 2-99,11-3 307,0-1 0,0-1-1,-1 0 1,29-19 0,-42 24-71,0 0 0,-1 0 0,1 0 0,-1 0 0,0-1 1,0 1-1,0-1 0,-1 0 0,1 0 0,-1 0 0,0 0 1,0 0-1,0-1 0,-1 1 0,1 0 0,-1-1 0,0 1 1,0-1-1,-1 0 0,1 1 0,-1-1 0,0 1 0,0-1 1,-1 0-1,-1-6 0,1 8-134,0 0 0,-1 0-1,0 0 1,0 0 0,1 1 0,-2-1 0,1 1-1,0-1 1,0 1 0,-1 0 0,1-1 0,-1 1-1,0 1 1,0-1 0,1 0 0,-1 1 0,0-1-1,-1 1 1,-3-1 0,4 0-282,0 1 0,0 0 0,0 0 1,0 0-1,0 0 0,-1 1 0,1-1 0,0 1 0,0 0 0,-1 0 0,1 0 0,0 0 1,0 1-1,-1-1 0,1 1 0,0 0 0,0 0 0,0 0 0,-5 3 0,4 2-3733,1 0-3685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4007 1 3459,'0'0'12529,"-3"5"-11851,-6 9-125,-1-1-1,0-1 1,-1 1-1,-1-2 1,0 0-1,0 0 0,-1-1 1,-16 10-1,10-8-425,1 1 0,1 1-1,1 1 1,-29 32 0,-7 16 252,-106 97 1,-22 25-226,140-135-131,3 1 0,-32 56 0,16-22-2,-97 121-1,-84 65-11,27-34 0,-134 145 4,105-124-10,-241 370-14,-135 210 11,479-660 0,-19 43 673,-212 411-1,138-178 263,176-350-1645,51-143-9163,-2 22 4387,1 7 249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14125,'0'0'7784,"76"-12"-7016,-35 12-607,5 0-129,1 0-641,-5 2-768,-7 2-641,-10 0-1409,-12 0-2307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1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11883,'0'0'8296,"71"-9"-6790,-30 1-994,2 1-448,3 1-673,0 2-1633,-5-3-3843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2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3972,'0'0'16036,"1"9"-14568,-1-5-1406,1-1-1,-1 1 0,1-1 1,0 0-1,0 1 1,0-1-1,1 0 0,-1 1 1,1-1-1,-1 0 1,1 0-1,0 0 0,0-1 1,0 1-1,1 0 1,-1-1-1,1 1 0,0-1 1,-1 0-1,1 0 1,0 0-1,0 0 0,0 0 1,0-1-1,1 0 0,-1 1 1,0-1-1,1 0 1,-1 0-1,1-1 0,5 1 1,-4 0-494,1 0 1,-1 0-1,0 0 0,0-1 1,0 0-1,1 0 0,-1-1 1,0 1-1,0-1 0,1 0 1,5-3-1,-3 0-2120,-1 0-1,1 0 1,0-1-1,-1-1 1,10-9 0,-25 25 12582,-5 11-6048,-5 8-2652,1-7-698,2-5-321,2 0 0,0 1 0,1 1 0,1 0 0,0 1-1,-11 30 1,22-45-687,-1-12-7725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2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3716,'0'0'13789,"-4"9"-12391,-21 51-102,-36 58 0,19-36-727,41-81-559,6-24-2001,-2 14 1729,1 0 1,-1 0-1,2 0 1,-1 1-1,1 0 1,0 0-1,1 0 0,0 1 1,12-13-1,-17 24 424,0 0-1,0 0 1,0 1-1,-1-1 1,1 0-1,-1 1 1,-1 5-1,1-2 46,-1 1-1,0-1 0,-1 0 1,0 0-1,0 0 1,0 0-1,-1 0 0,-1 0 1,1-1-1,-1 0 1,-6 10-1,9-16 397,3-38-282,-1 18-621,-2 0 0,0 0 1,-1 1-1,-1-1 1,-9-29-1,3 8 533,9 40-209,0 1 0,0-1-1,1 0 1,-1 1 0,0-1-1,0 0 1,1 0-1,-1 0 1,0 1 0,1-1-1,-1 0 1,0 0-1,1 0 1,-1 1 0,0-1-1,1 0 1,-1 0-1,0 0 1,1 0 0,-1 0-1,0 0 1,1 0-1,-1 0 1,0 0 0,1 0-1,-1 0 1,1 0 0,-1 0-1,0 0 1,1 0-1,-1 0 1,0-1 0,1 1-1,-1 0 1,0 0-1,1 0 1,-1-1 0,0 1-1,0 0 1,1 0-1,-1 0 1,0-1 0,0 1-1,1 0 1,-1-1-1,0 1 1,0 0 0,0-1-1,0 1 1,1 0 0,-1-1-1,0 1 1,0 0-1,0-1 1,0 1 0,0 0-1,0-1 1,0 1-1,0 0 1,0-1 0,0 1-1,0 0 1,0-1-1,0 1 1,0-1 0,0 1-1,-1-1 1,37 27 62,-22-16 38,-5-4-189,1-1 1,0 0-1,0 0 1,1-1 0,10 3-1,31-1-6125,-36-7 189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4:5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5573,'0'0'18258,"28"64"-18098,-26-32-96,-2 4-32,0 2 0,2-1-160,-2-4-1218,5-9-2273,4-11-9674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08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71 3940,'0'0'15433,"9"8"-13575,-7-6-1785,2 1 41,-1 0 0,0 0 0,1 0 0,0 0 0,-1 0 0,1-1 0,0 0 0,0 0 0,1 0 0,-1 0 0,0-1 0,1 1 0,-1-1 0,1 0 0,-1-1 0,1 1 0,-1-1 0,1 0 0,-1 0 1,1 0-1,0 0 0,7-3 0,2-1 35,0-2 0,26-13 1,-36 18-126,-1-1 0,0 0 0,0 0 0,0 0 0,0 0 0,0 0 0,0-1 0,0 1 0,-1-1 0,1 0 0,-1 0 0,0 1 0,0-2 0,0 1 0,0 0 0,-1 0 0,3-7 0,-4 9-12,0 0 0,0 0 0,0 0 0,0 1 0,0-1 0,0 0 0,0 0 0,-1 0 0,1 0 0,0 0 0,-1 0 0,1 0 0,0 1 0,-1-1 0,1 0 0,-1 0 0,1 1 0,-1-1 0,0 0-1,1 1 1,-1-1 0,0 0 0,1 1 0,-1-1 0,0 1 0,0-1 0,-1 0 0,-34-7 100,-34 10-126,60-1 12,0 1-1,0 1 1,0 0-1,1 0 1,0 1 0,-1 0-1,1 1 1,1 0 0,-1 0-1,1 1 1,0 0 0,0 0-1,0 1 1,-8 10 0,10-11 32,1 0 1,0 1-1,0 0 0,0 0 1,1 0-1,0 1 1,0-1-1,1 1 1,0 0-1,0 0 0,1 0 1,0 0-1,0 0 1,1 1-1,0-1 1,1 0-1,0 12 0,1-16-30,1 0 0,-1 0 0,1 0 0,-1-1 0,1 1-1,0-1 1,1 1 0,-1-1 0,0 0 0,1 0 0,0 0-1,0 0 1,0 0 0,0-1 0,0 1 0,0-1 0,1 0-1,-1 0 1,1 0 0,0-1 0,-1 1 0,1-1 0,0 0-1,0 0 1,0 0 0,6 1 0,54 5-2199,-10-12-4240,-18-7-2599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08.4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0 15375,'0'0'4868,"38"50"-3747,-22-25-384,-1 4-161,-1 5-287,-6 6-65,-7 6 128,-1 6 65,-9 6-193,-18 5-96,-10 1-64,-3-1-128,-10-5-1217,-2-9-1666,1-11-4292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2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0 4933,'0'0'17381,"-3"9"-16334,-14 29-853,-3-1 0,0-1 1,-3-1-1,-40 50 1,10-14-126,49-66-1763,4-8 260,9-15-891,15-29-1810,-1 7 366,1-4-710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3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1 545,'0'0'21689,"8"3"-20343,-5-2-1279,1 1 0,-1-1 0,0 1 0,0 0 0,0 0 0,0 0 1,-1 0-1,1 0 0,0 1 0,-1-1 0,0 1 0,1-1 0,-1 1 1,0 0-1,0 0 0,-1 0 0,1 0 0,-1 0 0,1 1 0,-1-1 1,0 0-1,0 1 0,-1-1 0,1 1 0,0 3 0,27 89 291,-6-26-1437,-12-24-2849,-10-38 41,0-5-2108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3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6951,'0'0'17040,"79"43"-16816,-39-43-128,1-3-96,-1-4-865,-2-1-1345,-3-3-1473,-8-3-2820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12043,'-2'129'7491,"-1"-36"-5081,14 136 0,-11-227-2370,0 0 0,0 0 0,1 0-1,-1 0 1,0 0 0,1 0 0,-1 0 0,1-1 0,0 1 0,0 0 0,-1 0 0,1 0 0,0-1 0,1 1 0,-1-1 0,0 1 0,0-1 0,1 1 0,-1-1-1,1 0 1,-1 1 0,1-1 0,0 0 0,3 2 0,-3-3 4,0 0 0,1 0 0,-1 0 0,1 0 0,-1 0 0,1-1 0,-1 1 0,0-1 0,1 1 0,-1-1 0,0 0 0,0 0 0,1 0 0,-1 0 0,0 0 0,0-1 0,0 1 0,0 0 0,0-1 0,2-2 0,162-152 1465,24-19-3381,-181 167-165,1-1 0,-1 1 1,13-19-1,-10 7-7241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3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63 6118,'0'0'14333,"0"9"-13212,5 254 1949,-4-354 66,-3-85-3485,-7 108 338,10 81-121,-1-10 100,0 0 0,0 0 1,1 0-1,-1-1 1,0 1-1,1 0 0,0 0 1,0 0-1,2 4 1,0-2 51,0-1 1,0 1 0,0-1-1,0 0 1,1 0-1,-1 0 1,1-1 0,0 1-1,0-1 1,1 0 0,-1 0-1,1-1 1,-1 1 0,1-1-1,0 0 1,0 0 0,0 0-1,0-1 1,0 0 0,0 0-1,0 0 1,1-1 0,8 0-1,-7 0 22,0-1 0,0 0 0,0 0 0,-1-1 0,1 1-1,-1-2 1,1 1 0,-1-1 0,0 0 0,0 0 0,0-1 0,0 1-1,-1-1 1,1-1 0,-1 1 0,0-1 0,8-10 0,-13 15-49,0 0 0,0 1 1,0-1-1,1 0 1,-1 0-1,0 0 0,0 0 1,0 0-1,0 0 0,0 1 1,0-1-1,0 0 0,0 0 1,1 0-1,-1 0 0,0 0 1,0 0-1,0 0 1,0 0-1,0 0 0,1 0 1,-1 0-1,0 1 0,0-1 1,0 0-1,0 0 0,0 0 1,1 0-1,-1 0 0,0 0 1,0 0-1,0 0 1,0 0-1,0-1 0,1 1 1,-1 0-1,0 0 0,0 0 1,0 0-1,0 0 0,0 0 1,1 0-1,-1 0 1,0 0-1,0 0 0,0 0 1,0-1-1,0 1 0,0 0 1,0 0-1,1 0 0,-1 0 1,0 0-1,0 0 0,0-1 1,0 1-1,0 0 1,0 0-1,0 0 0,0 0 1,0 0-1,0-1 0,0 1 1,0 0-1,0 0 0,0 0 1,0-1-1,-2 22-158,-14 45 249,9-38-58,2-8-9,2 1 0,0-1 1,1 38-1,2-58-225,1 1-1,-1 0 1,0 0-1,0 0 1,1 0 0,-1-1-1,0 1 1,1 0-1,-1 0 1,1-1 0,-1 1-1,1 0 1,-1-1-1,1 1 1,-1 0-1,1-1 1,0 1 0,-1-1-1,1 1 1,0-1-1,0 1 1,-1-1 0,1 0-1,0 1 1,0-1-1,0 0 1,-1 0 0,1 0-1,0 1 1,0-1-1,0 0 1,0 0 0,0 0-1,-1 0 1,1 0-1,0 0 1,0-1 0,0 1-1,1-1 1,1 1-798,14 0-7247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4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9833,'0'0'15407,"35"49"-14734,-9-45-481,4 0-128,-3-3-32,-1 1-224,-5-2-1186,-8 0-672,-6 0-1025</inkml:trace>
  <inkml:trace contextRef="#ctx0" brushRef="#br0" timeOffset="1">25 117 5701,'0'0'19955,"63"47"-19666,-32-55-257,1 3-32,-3-2-1282,-3 5-1825,-7-5-1441,4 1-2979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4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12588,'0'0'12235,"0"53"-10697,0-31-865,0 2-417,0 1-224,0 2-64,0-1-737,2 0-993,3-6-1377,-1-3-128,2-12-2754,2-5-3268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14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13 6182,'0'0'15310,"-8"7"-14781,1-1-455,1 0 0,-1 0-1,1 0 1,1 1 0,-1-1 0,1 1 0,1 1 0,-1-1-1,1 1 1,0 0 0,1 0 0,0 0 0,0 0 0,1 0 0,0 1-1,1-1 1,-2 13 0,3-19 0,0 0 0,0 0 0,0 0-1,0 0 1,0 0 0,0 0 0,0 0 0,1 0-1,-1 0 1,1 0 0,0 0 0,-1 0 0,1 0-1,0 0 1,0 0 0,0-1 0,0 1 0,1 0 0,-1-1-1,0 1 1,1-1 0,2 3 0,0-2 88,-1-1 0,1 0 1,0 1-1,0-1 1,0-1-1,0 1 0,0-1 1,0 1-1,0-1 0,0 0 1,5-1-1,0 0-86,1-1 0,-1 0 0,0-1 0,0 0 0,0 0 0,0 0 0,-1-1 0,0-1 0,1 0 0,-2 0 0,1 0 0,8-8 0,-11 9-37,1-1 1,-1 1-1,-1-1 1,1 0-1,-1 0 0,0 0 1,0-1-1,0 0 1,-1 1-1,0-1 1,0-1-1,-1 1 1,1 0-1,-1-1 0,-1 1 1,1-1-1,0-11 1,-2 16-32,-1 0 0,1 0 0,-1-1 0,0 1 1,0 0-1,0 0 0,0 0 0,0 0 0,0 0 0,0 0 1,-1 1-1,1-1 0,-1 0 0,1 1 0,-1-1 0,0 1 1,0-1-1,1 1 0,-1 0 0,0 0 0,0 0 0,0 0 1,0 0-1,-1 0 0,1 0 0,0 1 0,0-1 0,0 1 1,-4-1-1,-9-1-342,-1 0 0,-30-1 0,40 3 141,-7 0-680,-26 1-1504,16 6-5920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27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715 153 5509,'-2'-11'-518,"0"4"930,1 1 0,-1-1 0,-1 0-1,1 1 1,-1 0 0,0 0-1,0 0 1,-1 0 0,0 0 0,0 1-1,0-1 1,-1 1 0,0 0 0,0 0-1,0 1 1,0 0 0,-1 0-1,1 0 1,-1 0 0,0 1 0,0 0-1,-1 0 1,-7-2 0,-2 1-158,0-1-1,0 2 1,-1 0 0,1 1 0,-1 1 0,0 1-1,1 0 1,-1 1 0,1 0 0,-1 2 0,1 0-1,0 0 1,0 2 0,0 0 0,-17 8 0,15-3-159,0 0 0,0 0 1,1 2-1,1 0 0,0 1 1,1 0-1,0 2 0,1-1 1,0 2-1,2 0 0,-22 35 1,15-15-46,1 2 1,2 0-1,2 1 1,2 0-1,1 1 0,2 0 1,1 0-1,3 1 1,1 0-1,3 62 1,1-86-48,1 1 0,1-1 1,1 0-1,1 0 0,0 0 0,1-1 1,0 1-1,2-1 0,16 30 0,-17-36 6,0-1 1,1 0-1,0-1 0,0 1 0,1-2 0,0 1 0,1-1 0,0 0 0,0 0 0,0-1 0,1-1 0,0 1 0,0-2 0,0 1 1,1-1-1,17 3 0,-6-3 146,0-1 1,0-1 0,0 0-1,1-2 1,-1-1 0,0-1-1,0-1 1,0-1 0,0 0 0,-1-2-1,1-1 1,-1 0 0,22-12-1,5-5 312,-1-3-1,-1-2 0,-1-1 0,52-47 1,-58 43-299,0-2 1,-3-2 0,60-78-1,-81 95-147,-1-1 0,-1 0-1,-1-1 1,-1 0-1,-1-1 1,-1 0 0,-1 0-1,-1-1 1,6-48-1,-12 62-8,-1 1-1,1-1 1,-2 0-1,0 0 1,0 0-1,-1 1 1,0-1-1,-1 1 1,0-1-1,-1 1 1,0 0-1,-1 0 1,0 0-1,0 1 1,-1 0-1,0 0 1,-9-10-1,6 10-13,-1 0-1,0 0 0,0 2 0,0-1 1,-1 1-1,0 0 0,0 1 0,-1 1 0,0 0 1,0 0-1,0 1 0,0 1 0,-1 0 1,-15-2-1,2 2-477,0 2 0,0 1 0,0 0 0,-32 6 0,-45 16-6414,69-13-1317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28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6 4516,'0'0'12599,"-10"-2"-11409,7 1-1122,-1 0 0,1 0-1,0 1 1,-1-1 0,1 1-1,-1 0 1,1 0-1,-1 0 1,1 1 0,0-1-1,-1 1 1,1 0 0,0 0-1,-1 0 1,1 0 0,-5 3-1,1 1 71,1-1 0,0 2 0,0-1 0,0 1 0,1 0-1,-1 0 1,-8 13 0,3-3 52,0 0 0,1 0-1,1 1 1,0 1 0,2 0-1,0 0 1,0 0 0,2 1 0,1-1-1,0 1 1,1 1 0,-1 35-1,4-52-159,0 1-1,1 0 0,-1-1 0,1 1 0,0-1 0,0 1 0,0-1 0,0 1 1,0-1-1,1 0 0,0 0 0,-1 0 0,1 0 0,0 0 0,1 0 0,-1 0 1,0 0-1,1-1 0,0 1 0,-1-1 0,1 0 0,0 0 0,0 0 0,0 0 1,1 0-1,-1-1 0,0 0 0,1 1 0,-1-1 0,1 0 0,-1-1 0,1 1 0,-1-1 1,1 1-1,-1-1 0,1 0 0,7-1 0,-4 1 65,1-1 1,0 0-1,0 0 0,-1-1 0,1 0 0,-1 0 1,0-1-1,0 0 0,1 0 0,-2-1 1,1 0-1,0 0 0,-1 0 0,0-1 0,0 0 1,0 0-1,5-7 0,-8 9-51,-1-1 0,1 1-1,-1 0 1,0-1 0,0 0 0,0 1 0,-1-1-1,1 0 1,-1 0 0,0 0 0,0 0 0,0 0-1,0-1 1,-1 1 0,0 0 0,0 0-1,0 0 1,0 0 0,-1 0 0,1-1 0,-1 1-1,0 0 1,-1 0 0,1 0 0,-3-4 0,2 4-18,-1 0 0,0 0 1,-1 0-1,1 1 0,-1-1 0,0 1 1,1 0-1,-2 0 0,1 0 1,0 0-1,0 1 0,-1 0 1,1-1-1,-1 2 0,0-1 1,0 1-1,0-1 0,0 1 1,0 1-1,-5-1 0,2 0-32,0 1 0,1 0 0,-1 0 0,0 1 0,-9 2 0,15-3-7,1 0 0,0 0-1,0 0 1,-1 1 0,1-1 0,0 0-1,0 1 1,0-1 0,-1 1 0,1 0-1,0-1 1,0 1 0,0 0 0,0-1-1,0 1 1,0 0 0,0 0 0,1 0-1,-1 0 1,0 0 0,0 0 0,1 0-1,-1 0 1,1 0 0,-1 0 0,1 1-1,-1-1 1,1 0 0,-1 0 0,1 0-1,0 1 1,0-1 0,0 0 0,0 0-1,0 1 1,0-1 0,0 0 0,0 0-1,0 1 1,1-1 0,-1 1 0,1 0-104,0-1 0,-1 0 1,1 0-1,0 0 0,0 0 0,0 0 1,0 0-1,0 0 0,0 0 0,0 0 1,0-1-1,0 1 0,0 0 0,0-1 1,1 1-1,-1-1 0,0 1 1,0-1-1,1 0 0,-1 1 0,0-1 1,3 0-1,34 2-2350,-31-2 1766,7 0-457,-1-1 0,0 0-1,1-1 1,-1-1 0,13-3-1,27-13-3933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28.8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130 10 12684,'0'0'6406,"-10"5"-4538,2-1-1709,0 1-1,0 0 0,0 0 1,0 1-1,1 0 0,0 0 0,0 1 1,1 0-1,0 0 0,0 0 1,1 1-1,-1 0 0,2 0 0,-1 0 1,1 1-1,0 0 0,1-1 1,0 1-1,-2 15 0,4-22-150,1 1 0,-1-1 0,1 1 0,0-1 0,0 0-1,0 1 1,0-1 0,1 1 0,-1-1 0,1 1 0,-1-1 0,1 0 0,0 0 0,0 1-1,0-1 1,0 0 0,0 0 0,1 0 0,-1 0 0,0 0 0,1 0 0,0 0 0,-1 0-1,1-1 1,0 1 0,0-1 0,0 1 0,0-1 0,0 0 0,0 0 0,1 0-1,-1 0 1,3 1 0,4 0 35,0-1 1,0 1-1,1-2 0,-1 1 0,0-1 1,1-1-1,14-1 0,-18 0 25,1 0-1,0 0 0,0 0 1,-1 0-1,1-1 1,-1 0-1,0-1 1,0 1-1,0-1 1,0-1-1,-1 1 1,0-1-1,0 1 1,0-2-1,0 1 1,-1 0-1,0-1 0,0 0 1,0 0-1,4-10 1,-6 12-11,0 0-1,-1 1 1,0-1 0,1 0 0,-1 0-1,-1 0 1,1 0 0,-1 0-1,1 0 1,-1 0 0,0 0 0,0-1-1,-1 1 1,1 0 0,-1 0 0,0 0-1,0 0 1,-1 1 0,1-1 0,-1 0-1,1 0 1,-1 1 0,-1-1 0,1 1-1,0-1 1,-1 1 0,1 0-1,-1 0 1,0 0 0,0 1 0,0-1-1,-1 1 1,1-1 0,0 1 0,-7-3-1,2 2-1,1 0-1,0 1 0,-1 0 0,0 0 0,1 1 1,-15-2-1,-12 8-1211,33-4 901,0-1 1,-1 1 0,1 0-1,0-1 1,0 1 0,0 0-1,0-1 1,0 1 0,1 0-1,-1 0 1,0 0 0,0 0-1,0 0 1,1 0-1,-1 0 1,1 0 0,-1 0-1,1 0 1,-1 1 0,1-1-1,-1 2 1,1 3-6140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0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513 62 6598,'0'0'4565,"-13"-9"-2782,2-1-1342,7 5-347,-1 1 0,1 1 0,-1-1 0,0 1 0,0-1 0,0 2 0,0-1 1,-1 0-1,1 1 0,-1 0 0,0 0 0,1 1 0,-1-1 0,-6 1 0,-6 0 22,1 1 0,0 0 0,0 2 0,-1 0 0,1 1 0,0 1-1,1 0 1,-1 1 0,1 1 0,0 1 0,0 0 0,1 1 0,-28 19 0,32-19-54,-1 1 1,1 0 0,1 0-1,0 1 1,0 1-1,1 0 1,1 0-1,-1 1 1,2-1 0,0 2-1,0-1 1,1 1-1,1 0 1,0 1 0,0-1-1,2 1 1,-4 19-1,6-22-23,0 1-1,0-1 1,2 1-1,-1 0 1,1-1-1,1 1 1,0-1-1,0 0 1,1 1-1,1-1 1,0-1-1,8 18 1,-6-19-22,0 0 0,1-1 0,0 0 0,0 0 1,0-1-1,1 0 0,0 0 0,0-1 0,1 0 0,0 0 1,0-1-1,0 0 0,1-1 0,12 4 0,-1-1 138,-1-2-1,1 0 1,0-1-1,1-2 0,-1 0 1,1-1-1,-1-1 0,1-1 1,-1-1-1,0-1 1,0-1-1,0-1 0,0 0 1,-1-2-1,1 0 1,21-12-1,-28 12-25,1 0 0,-2-1 0,1-1 0,-1 0-1,0-1 1,-1-1 0,0 0 0,-1 0 0,0-1 0,-1 0 0,0-1 0,-1 0 0,0-1 0,-1 0-1,-1 0 1,0-1 0,-1 1 0,0-2 0,-2 1 0,1 0 0,-2-1 0,2-18 0,-4 27-107,-1 0 0,0 0 1,0 0-1,-1 0 1,0-1-1,0 1 1,-1 0-1,1 0 1,-2 0-1,1 1 0,-1-1 1,0 0-1,0 1 1,-1 0-1,1 0 1,-2 0-1,1 0 0,-1 0 1,1 1-1,-2 0 1,1 0-1,0 0 1,-1 1-1,0 0 1,0 0-1,0 0 0,-1 1 1,1 0-1,-1 0 1,0 1-1,1-1 1,-10 0-1,1-1-199,0 1 0,-1 0-1,1 1 1,-1 1 0,0 1-1,-18 1 1,18 1-587,1 0-1,-1 1 1,1 0-1,0 1 1,-26 11-1,2 3-4029,5-2-2461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1.0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38 8392,'0'0'7255,"-9"-7"-6145,-31-21-378,39 28-701,-1-1 0,0 1 1,1-1-1,-1 1 1,0 0-1,0 0 0,1-1 1,-1 1-1,0 0 1,0 1-1,1-1 0,-1 0 1,0 0-1,0 1 1,1-1-1,-1 1 0,0 0 1,1-1-1,-1 1 1,0 0-1,1 0 0,-1 0 1,1 0-1,0 0 1,-2 2-1,-29 34 6,30-34-10,-8 12 71,1 0-1,1 1 1,0-1-1,1 1 1,-6 20-1,10-26-2,0 1 1,1 0-1,0 0 0,0 0 0,1 0 1,1 0-1,0 0 0,0 0 1,3 15-1,-2-23-84,0 0 0,0 0 0,0 0 0,0-1 0,1 1 1,-1 0-1,1-1 0,0 1 0,-1 0 0,1-1 0,0 0 0,1 0 1,-1 1-1,0-1 0,0 0 0,1-1 0,0 1 0,3 2 0,0-2 68,0 1 0,-1-1-1,1 0 1,0 0 0,0-1 0,0 0-1,1 0 1,-1-1 0,8 1-1,-9-1 26,1 0-1,0 0 1,0-1-1,0 0 1,0 0-1,0 0 1,-1 0-1,1-1 0,0 0 1,-1 0-1,0-1 1,1 0-1,-1 1 1,0-2-1,0 1 1,-1-1-1,1 1 0,-1-1 1,1-1-1,5-7 1,-9 10-64,0 0 0,0 0 0,0-1 0,0 1 0,-1 0 1,1-1-1,0 1 0,-1-1 0,0 1 0,0-1 0,0 1 0,0 0 0,0-1 0,0 1 1,-1-1-1,1 1 0,-1-1 0,1 1 0,-1 0 0,0-1 0,0 1 0,0 0 0,0 0 1,-1 0-1,1-1 0,-1 1 0,1 1 0,-1-1 0,1 0 0,-1 0 0,0 1 0,0-1 1,0 1-1,0-1 0,-3-1 0,2 2-34,0-1-1,0 0 1,0 1 0,0 0-1,-1-1 1,1 1 0,0 1-1,-1-1 1,1 0-1,0 1 1,-1 0 0,1 0-1,-1 0 1,1 0 0,0 0-1,-1 1 1,1-1 0,-1 1-1,1 0 1,0 0 0,0 0-1,0 0 1,0 1 0,-6 3-1,8-5-17,0 1 0,0-1 0,0 1 0,0-1 0,1 1-1,-1 0 1,0-1 0,0 1 0,1 0 0,-1 0 0,0-1 0,1 1-1,-1 0 1,1 0 0,-1 0 0,1 0 0,-1 0 0,1 0 0,0-1-1,-1 1 1,1 0 0,0 0 0,0 0 0,0 0 0,0 0 0,0 0-1,0 2 1,0-3-86,1 1 0,0 0 0,0 0 0,0 0 0,0 0 0,0-1 0,0 1 0,0-1 0,1 1 0,-1-1 0,0 1 0,0-1 0,0 1 0,0-1 0,1 0 0,-1 0 0,3 0 0,5 1-733,1 0 1,-1-1 0,1-1-1,14-2 1,-9-1-1272,0-2 0,-1 1 0,20-13 0,7-5-4374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1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7 9353,'0'0'5872,"-10"0"-3833,4 0-1935,0 0 0,0 1 0,0 0 0,1 0-1,-1 0 1,0 1 0,1 0 0,-1 0 0,1 0-1,-1 1 1,1 0 0,0 0 0,0 0 0,0 1-1,1-1 1,-1 1 0,1 0 0,0 0 0,0 1-1,0-1 1,1 1 0,-1 0 0,1 0 0,0 0-1,1 1 1,-3 5 0,3-8-98,1 1-1,0-1 1,0 1 0,0-1-1,1 1 1,-1-1 0,1 1-1,0-1 1,0 1 0,0-1-1,0 1 1,1 0 0,-1-1-1,1 1 1,0-1 0,0 0-1,0 1 1,0-1 0,1 0-1,0 1 1,-1-1 0,1 0-1,0 0 1,0-1 0,1 1-1,-1 0 1,4 3 0,-3-4 71,1-1 1,-1 1-1,0 0 1,1-1-1,0 0 1,-1 0-1,1 0 1,0 0 0,-1 0-1,1-1 1,0 1-1,0-1 1,-1 0-1,1-1 1,0 1 0,0-1-1,-1 1 1,1-1-1,0 0 1,-1 0-1,1-1 1,-1 1 0,1-1-1,-1 0 1,0 0-1,4-2 1,2-2 29,-1 0-1,0-1 1,0 1 0,-1-2 0,0 1 0,0-1 0,6-9-1,-10 12-50,0 0-1,0 1 1,0-1-1,-1 0 1,0-1-1,0 1 1,0 0-1,0-1 1,-1 1-1,0-1 1,0 1-1,-1-1 1,1 1-1,-2-10 1,1 13-47,-1 0 1,0 0-1,0 0 1,1 0 0,-1 1-1,-1-1 1,1 0-1,0 1 1,0-1-1,-1 0 1,1 1 0,-1 0-1,1-1 1,-1 1-1,0 0 1,1 0-1,-1 0 1,0 0 0,0 0-1,0 0 1,0 0-1,0 1 1,0-1-1,0 1 1,0-1 0,0 1-1,0 0 1,0 0-1,0 0 1,0 0-1,0 0 1,0 0 0,0 1-1,-2 0 1,-2-1-237,1 1-1,0-1 1,-1 2 0,1-1 0,0 0-1,-1 1 1,1 0 0,0 0 0,0 1 0,1-1-1,-10 7 1,0 9-3133,9-5-3241,4-3-4733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4869,'0'0'18636,"9"8"-18028,0-1-498,48 36 416,-53-40-507,1-1 0,-1 0 0,1 0 0,0 0 0,0 0 0,0-1 0,0 1 0,0-1 0,0-1 1,0 1-1,0-1 0,0 0 0,8 0 0,-11-1-132,0 0 0,0 0 0,0 0 0,0 0 1,0 0-1,0-1 0,-1 1 0,1 0 0,-1-1 0,1 1 1,-1-1-1,1 0 0,-1 1 0,0-1 0,0 0 0,0 0 1,0 0-1,0 0 0,0 0 0,-1 0 0,1 0 0,0-3 1,10-54-4427,-10 49 3751,6-64-7391,-4 37 2435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2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499 17 4292,'0'0'8141,"-9"-2"-5370,-8-2-2549,1 1 0,-1 0 0,0 1 1,0 1-1,0 1 0,1 1 0,-1 0 1,0 1-1,0 0 0,1 2 0,-1 0 1,1 1-1,0 0 0,1 1 0,-1 1 1,1 1-1,-16 10 0,18-10-168,0 1 0,0 0-1,1 0 1,0 2 0,1-1 0,0 2 0,0-1 0,1 2-1,1-1 1,0 1 0,1 1 0,0-1 0,1 1 0,1 1-1,0-1 1,1 1 0,0 0 0,2 0 0,-3 19 0,5-27-40,1 0 1,0 0-1,0 0 1,1 0 0,0 0-1,0 0 1,0 0 0,1 0-1,0 0 1,1-1-1,-1 1 1,1-1 0,1 1-1,-1-1 1,1 0 0,0 0-1,0-1 1,1 1-1,0-1 1,0 0 0,0 0-1,0-1 1,1 1 0,0-1-1,0 0 1,0-1-1,0 0 1,1 0 0,7 3-1,11 3 273,0-1 0,1-1-1,0-1 1,1-2-1,-1 0 1,40 0-1,-35-4 15,-1 0 0,1-2 0,-1-1 0,0-2-1,0-1 1,-1-1 0,0-1 0,49-21 0,-67 24-167,0-1-1,-1 0 1,1 0 0,-1-1 0,-1 0 0,1-1 0,-1 0 0,0-1-1,-1 0 1,0 0 0,0 0 0,-1-1 0,0 0 0,-1-1 0,0 0-1,-1 0 1,0 0 0,-1 0 0,0-1 0,-1 0 0,0 1 0,-1-1 0,0 0-1,0-17 1,-2 18-72,-1 1 0,0 0-1,0-1 1,-1 1-1,0 0 1,-1 0 0,0 0-1,-1 0 1,0 1 0,0 0-1,-1-1 1,-1 1 0,1 1-1,-1-1 1,-13-12 0,13 14-271,0 1 0,0 1 0,-1-1 0,0 1 0,0 0 0,0 1 0,-1 0 0,1 0 0,-1 0 0,0 1 0,0 0 0,-1 1 0,1 0 1,0 0-1,-1 0 0,0 1 0,1 1 0,-1 0 0,-12 1 0,17-1-849,0 1 0,0 0 0,0 1 0,0-1 0,1 1-1,-1-1 1,-5 4 0,9-4 789,-14 6-8993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3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19 4612,'0'0'16432,"10"-3"-15097,-5 2-1194,62-12 1755,-62 12-1828,0 1 1,0-1-1,0 1 0,0 0 1,0 0-1,0 1 1,-1-1-1,1 1 0,0 0 1,0 0-1,-1 1 1,1 0-1,4 2 0,-7-3-63,-1 0-1,0 0 0,0 0 1,1 0-1,-1 0 0,0 0 1,0 0-1,0 1 0,0-1 1,-1 1-1,1-1 0,0 0 1,0 1-1,-1-1 0,1 1 1,-1 0-1,1-1 0,-1 1 0,0-1 1,0 1-1,0 0 0,0-1 1,0 1-1,0 0 0,0-1 1,0 1-1,-1-1 0,1 1 1,0-1-1,-1 1 0,0 0 1,1-1-1,-1 0 0,0 1 1,0-1-1,0 1 0,0-1 1,0 0-1,0 0 0,0 1 1,0-1-1,-3 2 0,-6 6 107,0 1 0,0-2 0,-23 15-1,25-18 51,23-2 437,40 5-734,-53-7 113,0-1 1,0 0-1,0 1 0,0 0 0,0-1 1,-1 1-1,1 0 0,0 0 0,-1 0 1,1 0-1,0 0 0,-1 0 0,1 1 1,-1-1-1,0 0 0,1 1 1,-1-1-1,0 1 0,0-1 0,0 1 1,0 0-1,0 0 0,0-1 0,0 4 1,0-2 19,-1-1 0,0 1 0,0-1 0,0 1 0,-1-1 1,1 0-1,-1 1 0,1-1 0,-1 0 0,0 1 0,0-1 0,0 0 1,0 0-1,0 0 0,0 0 0,-1 0 0,-2 4 0,-1-1 94,0-1 0,0 1 0,0-1 0,0 0-1,-1 0 1,-7 4 0,-7 1 474,1 0 1,-1-2-1,-25 7 0,37-11-439,6-2-120,-1 0 0,1 0 1,-1-1-1,1 1 0,-1-1 1,1 0-1,-1 1 0,1-1 1,-1 0-1,1 0 0,-1-1 1,-4 0-1,48-19-4864,31-9-2599,-31 14 944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33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50 12748,'0'0'9663,"-10"-5"-8959,6 3-662,1 0-16,0 0 0,-1 0 0,1 0 0,-1 1 0,0 0-1,1-1 1,-1 1 0,0 1 0,-4-2 0,7 3-21,-1-1 1,0 0-1,0 1 0,0-1 0,1 1 1,-1-1-1,0 1 0,0 0 0,1 0 1,-1 0-1,0 0 0,1 0 1,-1 0-1,1 0 0,0 0 0,-1 1 1,1-1-1,0 0 0,0 1 0,0-1 1,0 1-1,0 0 0,0-1 1,0 1-1,0 0 0,1 0 0,-2 2 1,0 0 11,1 1 1,-1-1 0,1 0-1,0 1 1,0-1 0,0 1-1,0-1 1,1 1 0,0 0-1,0-1 1,0 1 0,0 0-1,1-1 1,0 1 0,0-1-1,0 1 1,0-1 0,1 0-1,3 8 1,-2-8 1,-1-1-1,1 1 1,0-1 0,1 0 0,-1 0 0,0 0-1,1-1 1,0 1 0,-1-1 0,1 0-1,0 0 1,0 0 0,0-1 0,1 1-1,-1-1 1,0 0 0,0 0 0,1 0-1,-1-1 1,7 1 0,-3-1 56,0 0 0,0-1 1,0 0-1,0 0 0,0-1 0,0 1 1,-1-2-1,1 1 0,-1-1 0,1 0 0,-1-1 1,0 0-1,8-6 0,-12 8-23,0 0-1,1-1 1,-1 0 0,-1 0-1,1 0 1,0 0 0,-1 0 0,1 0-1,-1-1 1,0 1 0,0-1-1,-1 1 1,1-1 0,-1 0-1,1 0 1,-1 0 0,0 0-1,-1 0 1,1 0 0,-1 0-1,0 0 1,0 0 0,0 0-1,0 0 1,-1 0 0,1 0-1,-1 0 1,-2-4 0,1 4-23,0 0 1,0 1 0,-1-1-1,1 1 1,-1 0 0,0-1-1,0 1 1,0 0-1,0 1 1,-1-1 0,1 1-1,-1-1 1,0 1 0,0 0-1,1 0 1,-1 1 0,0-1-1,-1 1 1,-6-2-1,4 1-349,1 1-1,-1-1 0,1 1 1,-1 1-1,0-1 0,1 1 0,-1 0 1,0 1-1,1-1 0,-1 1 0,1 1 1,-10 2-1,7 2-5316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43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733 41 4805,'-10'-4'4409,"-5"-3"-4180,-1 1 0,1 1 0,-1 0 0,0 1 0,-1 1 0,1 0 0,0 1 0,-1 1 0,0 1 0,1 0 0,-1 1 0,1 1 0,-1 0 0,1 1 0,0 1 0,0 1 0,0 0 0,-17 9 0,4 2-163,1 1 1,0 2-1,1 1 1,1 1-1,1 1 1,1 1-1,1 1 0,1 1 1,1 1-1,-27 45 1,33-46 22,2 0 0,1 1 0,1 0 0,1 1 0,1 0 1,1 0-1,2 1 0,1 0 0,1 0 0,1 0 0,1 1 0,5 50 1,-3-71-33,2 1 0,-1 0 0,1-1 0,0 1 0,1-1 0,0 0 0,0 0 1,1 0-1,0 0 0,1 0 0,-1-1 0,1 0 0,1 0 0,-1 0 0,1 0 1,1-1-1,-1 0 0,1-1 0,0 1 0,0-1 0,1-1 0,-1 1 0,1-1 1,15 5-1,-8-4 214,0-1 0,0-1 1,0 0-1,0-1 0,1-1 1,-1 0-1,1-2 0,-1 1 0,0-2 1,1 0-1,-1-1 0,0 0 1,22-8-1,-10 0-30,0-2 1,-1 0 0,-1-2-1,0 0 1,-1-2-1,0 0 1,-2-2-1,0-1 1,-1 0-1,-1-2 1,-1 0-1,18-29 1,-21 27-170,0-1 0,-2 0-1,-1-1 1,-1-1 0,-1 0 0,-1 0-1,-2-1 1,-1 0 0,-1-1 0,-1 0 0,-1 0-1,-1-33 1,-3 53-184,-1 0 0,0 0 0,0 1 0,-1-1 1,0 1-1,0-1 0,-1 1 0,0 0 0,-1 0 0,0 0 0,0 0 0,0 1 0,-1 0 0,0 0 0,-1 0 1,-7-7-1,5 6-902,-1 1 0,-1-1-1,1 1 1,-1 1 0,-1 0 0,1 1 0,-12-5 0,-5-1-5557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44.1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1 10314,'0'0'12428,"9"4"-12338,27 16-63,-35-20-28,0 1 0,0-1-1,0 1 1,0-1 0,0 1 0,0 0 0,0-1-1,0 1 1,0 0 0,0 0 0,0 0-1,-1 0 1,1-1 0,0 1 0,-1 0 0,1 0-1,0 0 1,-1 1 0,0-1 0,1 0 0,-1 0-1,1 0 1,-1 0 0,0 0 0,0 0 0,0 1-1,0-1 1,0 0 0,0 0 0,0 0 0,0 1-1,0-1 1,-1 0 0,1 0 0,0 0 0,-1 0-1,1 0 1,-1 0 0,1 0 0,-1 0-1,1 0 1,-1 0 0,-1 1 0,-3 4-5,0 0 1,0-1-1,-1 0 1,0 0-1,-8 5 1,5-4 27,6-3 42,0-1-1,0 1 1,1-1 0,-1 1 0,1 0-1,0 0 1,0 0 0,0 0-1,0 0 1,0 1 0,0-1 0,1 0-1,-2 6 1,3-8-55,0 1 1,0-1-1,0 0 0,0 1 1,0-1-1,0 1 0,0-1 1,1 1-1,-1-1 0,0 0 1,1 1-1,-1-1 0,1 0 1,0 1-1,-1-1 0,1 0 1,0 0-1,0 1 0,0-1 1,-1 0-1,1 0 0,1 0 1,-1 0-1,0 0 0,0 0 1,0-1-1,0 1 0,1 0 1,-1-1-1,0 1 0,1 0 0,-1-1 1,0 0-1,1 1 0,1-1 1,4 2-52,0 1 1,-1-1 0,0 1 0,1 0-1,-1 1 1,0 0 0,7 5 0,-11-8 39,-1 0 0,0 0 0,0 0 0,0 0 0,0 1 0,0-1 0,-1 0 0,1 0 1,0 0-1,0 1 0,-1-1 0,1 0 0,-1 1 0,1-1 0,-1 1 0,0-1 1,1 0-1,-1 1 0,0-1 0,0 1 0,0-1 0,0 1 0,0-1 0,0 1 1,-1-1-1,1 1 0,0-1 0,-1 0 0,1 1 0,-1-1 0,1 0 0,-1 1 0,0-1 1,0 0-1,1 0 0,-1 1 0,0-1 0,0 0 0,0 0 0,0 0 0,0 0 1,-2 1-1,-7 6 253,-1-1 0,0 0 0,0 0 1,-1-1-1,1-1 0,-1 0 0,-1-1 1,1 0-1,0 0 0,-1-1 1,0-1-1,0-1 0,0 1 0,-23-2 1,31-3-1038,11-4-607,13-3-1046,45-2-4389,-24 5 1655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44.5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75 833,'0'0'18257,"-11"-7"-17109,-37-22-486,46 28-617,-1 0-1,1 0 1,-1 0 0,0 1-1,0-1 1,1 1 0,-1-1 0,0 1-1,0 0 1,0 0 0,1 0 0,-1 0-1,0 1 1,0-1 0,1 1 0,-1 0-1,0-1 1,1 1 0,-1 1 0,0-1-1,1 0 1,0 0 0,-1 1 0,1 0-1,0-1 1,0 1 0,-1 0 0,2 0-1,-1 0 1,0 0 0,0 1-1,1-1 1,-1 0 0,1 1 0,-1-1-1,1 1 1,0-1 0,-1 5 0,1-4 6,-1 0 0,1 0 0,0 0 0,0 0 0,0 0 0,0 1 0,0-1 0,1 0 1,0 1-1,-1-1 0,1 0 0,1 1 0,-1-1 0,0 1 0,1-1 0,-1 0 0,1 0 0,0 1 0,0-1 1,1 0-1,-1 0 0,1 0 0,-1 0 0,1 0 0,0 0 0,0-1 0,0 1 0,0-1 0,5 4 1,0-2 26,1-1 1,-1 0-1,1-1 1,0 1-1,0-2 1,0 1-1,0-1 1,0 0-1,0-1 1,0 0-1,0 0 1,1-1-1,-1 0 1,0 0-1,13-4 1,-17 4-57,1-1 0,0 1 1,-1-1-1,1 0 0,-1 0 1,0 0-1,0-1 0,0 0 0,0 0 1,0 0-1,0 0 0,-1 0 0,1-1 1,-1 1-1,0-1 0,0 0 1,0 0-1,-1 0 0,0 0 0,1-1 1,-2 1-1,1-1 0,0 1 0,-1-1 1,0 0-1,2-9 0,-3 12-11,0-1-1,-1 1 0,1-1 0,0 0 1,-1 1-1,1-1 0,-1 1 0,0 0 1,0-1-1,0 1 0,0 0 1,0-1-1,0 1 0,-1 0 0,1 0 1,-1 0-1,1 0 0,-4-3 0,0 1 41,0 0 0,0 1 0,0 0 0,0 0 0,-1 0-1,1 0 1,-12-3 0,7 3-327,-1 0 0,0 1-1,1 0 1,-1 0 0,0 1 0,-1 1-1,1 0 1,-19 3 0,18 2-3835,4 2-3437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55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83 3748,'0'0'14637,"2"-9"-12672,-2 6-1824,1-1 0,0 1 0,1-1 1,-1 1-1,1-1 0,-1 1 0,1 0 0,0 0 1,0 0-1,0 0 0,1 0 0,-1 0 0,1 0 1,-1 1-1,1-1 0,0 1 0,0 0 0,0 0 1,0 0-1,1 0 0,-1 0 0,1 1 0,-1 0 1,1 0-1,-1-1 0,1 2 0,-1-1 0,7 0 0,-4-1-95,-1 1-1,1 0 0,0 1 0,-1-1 1,1 1-1,0 0 0,10 2 0,-15-2-39,0 0 1,0 1-1,1-1 0,-1 1 0,0-1 1,0 1-1,0 0 0,0-1 0,0 1 0,-1 0 1,1 0-1,0 0 0,0-1 0,0 1 0,-1 0 1,1 0-1,0 0 0,-1 0 0,1 0 1,-1 0-1,1 1 0,-1-1 0,1 0 0,-1 0 1,0 0-1,0 0 0,0 0 0,0 1 0,1-1 1,-1 0-1,-1 0 0,1 0 0,0 1 1,0-1-1,0 0 0,-1 0 0,1 0 0,0 0 1,-1 0-1,1 0 0,-1 0 0,0 0 1,0 2-1,-7 11 161,0-1 1,-1 0-1,0 0 1,-1 0-1,-1-1 0,0-1 1,-20 17-1,-8 10 186,25-21-216,16-8-57,29-8-34,-22-2-47,15-1-17,-16 1-9,-1-1 1,1 2-1,-1-1 1,1 1-1,0 0 1,-1 1-1,1 0 1,11 3-1,-18-4 25,0 1-1,0-1 1,0 1-1,0 0 1,0 0-1,-1 0 1,1-1-1,0 1 1,-1 0-1,1 0 1,0 0-1,-1 0 1,1 0-1,-1 0 1,0 0-1,1 1 1,-1-1-1,0 0 1,0 0-1,1 0 1,-1 0-1,0 0 1,0 0-1,0 1 1,0-1-1,-1 0 1,1 0-1,0 0 1,0 0-1,-1 0 1,1 0-1,0 0 1,-1 0-1,1 0 1,-2 2-1,-22 34 184,8-22 277,-1 0 0,-29 19-1,38-29-320,0 0-1,-1 0 0,0 0 0,0-1 1,0-1-1,0 0 0,-1 0 1,-10 2-1,19-5-171,1 0 1,0 0 0,0 0-1,0 0 1,0 0 0,0 0-1,0 0 1,0 0-1,0 0 1,-1 0 0,1 0-1,0 0 1,0 0-1,0 0 1,0 0 0,0 0-1,0 0 1,0 0-1,0 0 1,-1 0 0,1 0-1,0 0 1,0 0-1,0 0 1,0-1 0,0 1-1,0 0 1,0 0-1,0 0 1,0 0 0,0 0-1,0 0 1,0 0-1,0 0 1,-1 0 0,1 0-1,0-1 1,0 1-1,0 0 1,0 0 0,0 0-1,0 0 1,0 0-1,0 0 1,0 0 0,0 0-1,0-1 1,0 1 0,0 0-1,0 0 1,0 0-1,0 0 1,0 0 0,1 0-1,-1 0 1,0 0-1,0-1 1,0 1 0,0 0-1,0 0 1,0 0-1,0 0 1,0 0 0,0 0-1,0 0 1,0 0-1,1 0 1,8-12-1830,14-9-1807,5-1-856,5-3-1906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55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25 13549,'0'0'10794,"-10"4"-10586,6-2-184,0 1-1,-1-1 1,1 1 0,0 0-1,0 0 1,0 1-1,1-1 1,-1 1 0,1-1-1,0 1 1,-4 6-1,5-8 10,1 1-1,0 0 0,0-1 0,-1 1 0,1 0 1,1 0-1,-1 0 0,0 0 0,1 0 1,-1-1-1,1 1 0,0 0 0,0 0 0,0 0 1,1 0-1,-1 0 0,1 0 0,-1 0 1,1 0-1,0 0 0,0-1 0,0 1 0,1 0 1,-1-1-1,1 1 0,1 2 0,0-2 42,0 1-1,1-1 0,-1 0 1,1 0-1,0 0 0,0-1 1,0 1-1,0-1 1,0 0-1,1 0 0,-1 0 1,0-1-1,1 0 0,0 0 1,-1 0-1,1 0 0,-1-1 1,1 1-1,0-1 1,0-1-1,-1 1 0,1 0 1,0-1-1,7-2 0,-5 2 12,0-1-1,0 0 1,-1 0 0,1-1-1,0 1 1,-1-1-1,1-1 1,-1 1-1,0-1 1,0 0 0,-1-1-1,1 0 1,-1 1-1,0-2 1,8-8-1,-12 12-62,1 0-1,0-1 1,-1 1-1,0 0 1,1-1-1,-1 1 1,0 0-1,0-1 1,-1 1-1,1-1 1,0 0-1,-1 1 1,0-1-1,1 0 1,-1 1-1,0-1 1,0 0-1,-1 1 1,1-1-1,0 0 1,-1 1-1,0-1 1,1 1-1,-1-1 1,0 1-1,-1-1 1,1 1-1,0 0 1,-1-1-1,1 1 1,-1 0-1,1 0 1,-1 0-1,0 0 1,0 0-1,0 1 1,0-1-1,0 1 1,-1-1-1,1 1 0,0 0 1,-1-1-1,1 1 1,-1 1-1,-3-2 1,-8-3-283,0 1 0,0 1 0,0 0 0,0 1 0,-1 1 0,1 0 0,-16 1 0,-5 4-4303,20-2-1394,0-1-9839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57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19 4516,'0'0'15626,"8"-2"-14468,-7 2-1139,61-14 1416,-59 13-1381,0 1 0,0-1 0,0 1 0,0 0 0,0-1 0,0 1 0,1 1 0,-1-1 0,0 0 0,0 1 1,0-1-1,0 1 0,0 0 0,0 0 0,0 0 0,0 1 0,-1-1 0,1 1 0,0 0 0,3 2 0,-6-2-30,1-1-1,0 1 0,-1 0 1,1-1-1,-1 1 0,0 0 1,1 0-1,-1-1 0,0 1 1,0 0-1,0 0 0,-1-1 1,1 1-1,0 0 0,-1 0 1,1-1-1,-1 1 0,1 0 0,-1-1 1,0 1-1,0-1 0,1 1 1,-1-1-1,0 1 0,-1-1 1,1 1-1,0-1 0,0 0 1,-1 0-1,1 0 0,0 0 1,-3 2-1,-54 36 677,52-36-606,-2 1 33,5-3-100,1 0-1,-1 0 0,0 0 1,1 1-1,-1-1 0,1 1 1,-1-1-1,1 1 0,0 0 1,-3 3-1,32-1-21,-9-2 7,-7-1-20,-1 0-1,1 1 0,20 6 1,-29-8 2,0 1 1,-1-1 0,1 1 0,0 0 0,-1-1 0,1 1 0,-1 0 0,1 0-1,-1 0 1,1 0 0,-1 1 0,0-1 0,0 0 0,0 1 0,1-1 0,-1 0-1,0 1 1,-1-1 0,1 1 0,0 0 0,0-1 0,-1 1 0,1-1 0,-1 1-1,1 0 1,-1 0 0,0-1 0,0 1 0,1 0 0,-2 2 0,1-1 33,-2-1 1,1 1 0,0-1 0,0 0 0,-1 0 0,1 0-1,-1 0 1,0 0 0,1 0 0,-1 0 0,0 0 0,0 0-1,-1-1 1,1 1 0,0-1 0,-4 2 0,-40 20 949,-53 8 581,98-30-1773,42-9-5263,22-16-3593,-26 8 1804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5:58.0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51 11883,'0'0'10538,"-9"1"-9737,5 0-751,1 0 0,-1 0 0,0 0-1,0 0 1,0 0 0,1 1 0,-1 0 0,1 0 0,-1 0 0,1 0 0,0 0 0,0 1-1,0-1 1,0 1 0,0 0 0,1 0 0,-1 0 0,1 0 0,0 0 0,-1 1-1,2-1 1,-1 1 0,0-1 0,1 1 0,-1 0 0,1 0 0,0-1 0,1 1 0,-1 0-1,1 0 1,-1 7 0,1-9-37,0-1 0,0 1 0,0-1 0,0 1-1,1 0 1,-1-1 0,0 1 0,1-1 0,0 1 0,-1 0 0,1-1-1,0 1 1,-1-1 0,1 0 0,0 1 0,0-1 0,0 0 0,0 1-1,0-1 1,1 0 0,-1 0 0,0 0 0,2 1 0,0 0 34,1-1-1,-1 1 1,1-1 0,-1 0 0,1 0 0,-1 0 0,1 0 0,0-1-1,0 0 1,3 0 0,4 0 62,-1 0-1,0-1 1,0-1-1,0 0 1,-1 0-1,1-1 1,12-5-1,-15 5-78,0-1-1,0 0 1,-1 0-1,1-1 1,-1 0-1,0 0 1,-1 0-1,9-9 1,-12 11 16,0 0 1,0 0 0,0 0 0,0 0 0,-1-1 0,1 1 0,-1 0-1,0-1 1,0 1 0,0-1 0,0 1 0,-1-1 0,1 0 0,-1 1-1,0-1 1,0 1 0,0-1 0,-1 0 0,1 1 0,-2-6 0,0 6-21,0 0 0,0 0 0,0 0 0,0 0 0,0 1 1,-1-1-1,1 1 0,-1-1 0,1 1 0,-1 0 0,0 0 1,0 0-1,0 1 0,0-1 0,0 1 0,0-1 0,-1 1 1,1 0-1,0 0 0,-1 1 0,1-1 0,-1 1 0,-4-1 1,-1 0-137,0 0 1,-1 1 0,1 0 0,0 1 0,-1 0-1,1 0 1,-16 4 0,19-2-699,0 0-1,0 0 1,0 1-1,0 0 1,1 0 0,-9 8-1,-3 5-6088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6470,'0'0'9107,"0"13"-7313,0 24-937,4 142 3156,-2-148-3533,1 0 0,2 0 0,17 56 1,-16-76-989,-6-11 351,0 0 0,0 0-1,0 0 1,0 0 0,0 0 0,0 0 0,0-1 0,0 1-1,0 0 1,0 0 0,0 0 0,0 0 0,0 0 0,0 0-1,0-1 1,0 1 0,1 0 0,-1 0 0,0 0 0,0 0-1,0 0 1,0 0 0,0 0 0,0 0 0,0 0 0,0-1-1,1 1 1,-1 0 0,0 0 0,0 0 0,0 0 0,0 0-1,0 0 1,0 0 0,0 0 0,1 0 0,-1 0 0,0 0-1,0 0 1,0 0 0,0 0 0,0 0 0,0 0 0,1 0-1,-1 0 1,0 0 0,0 0 0,0 0 0,0 0 0,0 0-1,1 1 1,-1-12-4914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04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110 190 4260,'0'0'-197,"9"-10"987,-4 6-407,52-62 5037,-53 60-4536,0 0 0,0 0 1,0-1-1,-1 1 1,0-1-1,0 1 0,-1-1 1,0 0-1,0 0 0,0 0 1,0-12-1,-2 18-854,1 1 0,-1-1 0,0 0-1,0 0 1,-1 1 0,1-1 0,0 0 0,0 1-1,0-1 1,0 0 0,0 1 0,-1-1 0,1 1-1,0-1 1,-1 0 0,1 1 0,0-1 0,-1 1 0,1-1-1,-1 1 1,1-1 0,-1 1 0,1-1 0,-1 1-1,1-1 1,-1 1 0,1 0 0,-1-1 0,0 1-1,1 0 1,-1 0 0,1-1 0,-1 1 0,-1 0-1,-27 5 1205,20-1-942,0 0 0,1 1 0,0 0 0,-12 8 0,8-1-298,1 1 0,0 0-1,0 1 1,2 0 0,-1 1 0,2 0-1,0 0 1,1 1 0,0 0 0,2 0-1,0 0 1,0 1 0,2 0 0,0 0 0,1 0-1,0 0 1,2 20 0,0-32 15,0 0 0,1 0 0,0-1 0,0 1 0,0 0 0,1-1 0,0 1 0,-1-1-1,1 0 1,1 0 0,-1 1 0,1-2 0,0 1 0,0 0 0,0 0 0,0-1 0,0 1 0,1-1 0,0 0 0,-1 0 0,1-1 0,0 1 0,1-1 0,-1 0 0,0 0 0,1 0 0,-1 0 0,1-1 0,-1 0 0,1 0-1,0 0 1,-1-1 0,1 1 0,5-1 0,-4 1 35,0-1 0,0 0-1,0 0 1,-1 0 0,1-1 0,0 0-1,0 0 1,-1 0 0,1-1-1,0 0 1,-1 0 0,0 0 0,1-1-1,-1 1 1,0-1 0,0-1-1,0 1 1,-1-1 0,1 0 0,-1 0-1,0 0 1,0 0 0,-1-1-1,1 1 1,-1-1 0,0 0 0,5-10-1,-7 13-21,0-1-1,-1 1 1,1 0 0,-1 0-1,1-1 1,-1 1-1,0 0 1,1-1-1,-1 1 1,0 0 0,-1-1-1,1 1 1,0 0-1,-1-1 1,1 1-1,-1 0 1,0 0-1,0-1 1,0 1 0,0 0-1,0 0 1,0 0-1,-1 0 1,1 0-1,0 1 1,-1-1 0,0 0-1,1 1 1,-1-1-1,0 1 1,0-1-1,0 1 1,0 0-1,0 0 1,0 0 0,0 0-1,0 0 1,-3-1-1,-5 0-103,0-1-1,1 1 1,-1 1 0,0 0-1,0 0 1,0 1-1,-17 1 1,25 0-159,-1-1 0,1 1 0,-1 0 1,1 0-1,0 0 0,-1 0 0,1 0 0,0 1 1,0-1-1,0 1 0,0-1 0,0 1 0,0 0 1,-2 3-1,3-4-96,1 0-1,-1-1 1,0 1 0,0 0-1,1 0 1,-1 0 0,1 0-1,-1 0 1,1 0 0,-1 0 0,1 0-1,0 0 1,0 1 0,-1-1-1,1 0 1,0 0 0,0 0 0,0 0-1,0 0 1,0 0 0,0 1-1,0-1 1,1 0 0,-1 0 0,0 0-1,1 0 1,-1 0 0,1 0-1,-1 0 1,1 0 0,-1 0-1,1 0 1,0 0 0,1 1 0,11 5-5989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04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1 9385,'0'0'12118,"1"13"-11034,-1-12-1073,0 5 99,0 1 0,0 0 1,0-1-1,-1 1 0,0-1 0,0 1 1,-1-1-1,0 1 0,0-1 1,0 0-1,-1 0 0,0 0 1,0 0-1,-8 10 0,-45 46 549,36-42-738,0 2 0,-30 44 0,53-80-7950,3-7 1474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04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 17 11915,'0'0'555,"-10"4"791,3 0-1266,-52 27 2742,57-29-2657,-1 0 0,0 0 1,1 0-1,-1 0 0,1 0 1,0 1-1,-1-1 0,1 1 1,0-1-1,1 1 0,-1 0 1,0 0-1,1 0 0,0 0 1,-1 0-1,1 0 0,0 0 1,1 0-1,-2 5 0,29-8 1480,-17-4-1525,0 0 0,0-1 0,0-1 1,-1 1-1,0-2 0,0 1 1,0-1-1,-1-1 0,0 1 1,0-1-1,-1-1 0,11-15 1,-18 23-89,0 0 1,0 1-1,0-1 1,0 1-1,0-1 1,-1 1-1,1-1 1,0 1-1,0-1 1,-1 1 0,1-1-1,0 1 1,0 0-1,-1-1 1,1 1-1,-1-1 1,1 1-1,0 0 1,-1-1-1,1 1 1,-1 0-1,1 0 1,-1-1-1,1 1 1,-1 0 0,1 0-1,-1-1 1,1 1-1,-1 0 1,1 0-1,-1 0 1,1 0-1,-1 0 1,1 0-1,-1 0 1,1 0-1,-1 0 1,1 0-1,-1 0 1,1 0 0,-1 1-1,0-1 1,-29 3-60,20-1 43,0 2 1,0 0 0,1 0 0,-1 1 0,1 0 0,-17 12 0,22-15-24,0 1 1,1 0 0,-1 0 0,1 0 0,-1 0-1,1 1 1,0-1 0,0 1 0,1 0-1,-1 0 1,1 0 0,0 0 0,0 0 0,0 0-1,0 1 1,1-1 0,-1 1 0,0 4 0,3-8-17,-1 0 0,1 0 1,-1 0-1,0-1 0,1 1 1,0 0-1,-1 0 0,1-1 1,-1 1-1,1 0 0,0-1 1,-1 1-1,1-1 0,0 1 1,0-1-1,-1 1 1,1-1-1,0 0 0,0 1 1,0-1-1,0 0 0,0 1 1,-1-1-1,1 0 0,0 0 1,0 0-1,0 0 0,0 0 1,0 0-1,1 0 0,38 0-2186,-30-1 764,13 1-2233,-1 0-1938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05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218 66 10282,'0'0'7281,"-11"-3"-5033,-3 1-1851,0-1 1,1 2-1,-1 0 1,0 0-1,0 1 0,-15 3 1,25-3-349,0 1 1,-1 0 0,1 0-1,-1 0 1,1 0-1,0 1 1,0 0 0,0 0-1,0 0 1,0 0-1,0 1 1,1-1 0,-1 1-1,1 0 1,-1 0-1,1 0 1,0 1 0,1-1-1,-1 1 1,0-1-1,1 1 1,0 0 0,0 0-1,0 0 1,0 1-1,-1 5 1,2-7-30,1-1 0,-1 0-1,1 1 1,-1-1 0,1 0 0,0 1-1,0-1 1,0 0 0,0 1 0,0-1-1,1 0 1,-1 1 0,1-1 0,-1 0-1,1 0 1,0 1 0,0-1 0,0 0 0,0 0-1,0 0 1,3 3 0,-1-2 18,0-1 0,-1 0 1,1 0-1,0 0 0,0 0 0,1-1 0,-1 1 1,0-1-1,0 0 0,1 0 0,-1 0 1,0 0-1,6 0 0,0 0 64,1-1 0,0 0 0,0 0 0,0-1 0,0 0 0,-1 0 0,1-1 0,0-1 1,-1 0-1,10-4 0,-12 4-39,0-2 0,0 1 0,-1-1 0,0 1 0,0-2 0,0 1 0,0-1 0,-1 0 0,0 0 1,0 0-1,5-9 0,-9 12-56,1 1 1,-1-1 0,0 1-1,0-1 1,0 0 0,0 1-1,0-1 1,0 0 0,-1 1-1,1-1 1,-1 0 0,0 0-1,0 0 1,0 0 0,0 1-1,-1-1 1,1 0-1,-1 0 1,1 0 0,-1 1-1,0-1 1,0 0 0,0 1-1,-1-1 1,1 1 0,0-1-1,-1 1 1,0 0 0,0 0-1,1 0 1,-1 0 0,-1 0-1,1 0 1,-4-2 0,2 0-203,-1 2 1,0-1-1,-1 1 1,1 0-1,0 0 0,-1 0 1,-5-1-1,-7-1-3168,1-3-4332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05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1369 73 7239,'-9'-5'710,"-20"-7"-358,-1 1 0,-1 2-1,1 0 1,-1 2 0,-1 2 0,-33-2 0,-206 0 1045,195 7-1349,11-1 123,-1 4 1,1 1-1,0 4 0,-68 17 1,113-20-175,0 1 0,0 1 0,1 1 0,-1 0 0,2 1 0,0 2 0,0-1 0,0 2 0,2 1 0,-1 0 0,2 1 0,0 0 0,0 1 0,2 1 0,0 0 0,-21 35 0,24-32 83,1 0 0,1 1 0,0 0 1,2 1-1,0-1 0,1 1 1,2 0-1,0 1 0,1-1 0,1 1 1,1-1-1,0 1 0,2-1 0,1 0 1,1 0-1,0 0 0,2 0 0,0 0 1,1-1-1,1 0 0,1-1 1,1 0-1,1 0 0,0-1 0,2 0 1,0-1-1,27 28 0,-22-27-156,1-1 0,0-1 0,1-1 1,1-1-1,0 0 0,1-2 0,0 0 0,1-2 0,30 10 0,-20-10 151,1-2 0,0-1-1,0-2 1,0-2 0,0 0-1,43-4 1,-20-4 353,0-2 0,-1-3 0,0-2 0,-1-2 0,0-3-1,-1-3 1,101-51 0,-119 52 180,-1-2 0,0-2-1,-2 0 1,-1-3 0,-1 0 0,-1-2-1,43-51 1,-62 65-424,-1-1 1,0 0-1,-1 0 0,0-1 0,-2 0 0,0-1 1,0 1-1,-2-1 0,0-1 0,-1 1 1,0-1-1,-2 1 0,0-1 0,-1 0 1,-1 0-1,0 0 0,-2 0 0,0 1 1,-8-33-1,6 37-154,0-1 0,-1 1 0,-1 0 0,0 0 0,-1 0 0,0 1 0,0 0 0,-2 1 0,1 0 0,-2 0 0,1 0 0,-21-15 0,15 15-97,-1 0 1,0 1-1,0 1 1,-1 1-1,0 1 1,-1 0-1,0 1 1,-33-7-1,19 8-482,0 1-1,-1 1 1,0 2-1,-50 4 1,44 1-965,1 2 0,0 2 1,-45 14-1,5 5-4236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0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86 112 1602,'0'0'2738,"9"-5"-2546,73-48 755,-51 30 1994,-5 1 3490,-28 17-233,-12 3-4522,-12 0-1040,17 3-464,0 0 0,0 0 0,1 1 0,-1 0 0,0 1 0,1 0 0,0 0 0,0 0 0,0 1 0,0 1 0,0-1-1,1 1 1,-12 11 0,13-12-143,0 1-1,1 1 0,0-1 0,0 1 1,1 0-1,0 0 0,0 0 1,0 0-1,0 1 0,1-1 0,0 1 1,1 0-1,0 0 0,0 0 0,0 1 1,-1 12-1,3-18-10,0 1 1,0-1-1,0 0 1,1 0-1,-1 0 1,0 0-1,1 0 0,0 0 1,-1 0-1,1 0 1,0-1-1,0 1 1,0 0-1,0 0 1,0 0-1,1-1 0,-1 1 1,1-1-1,-1 1 1,2 0-1,1 1 13,0-1 1,0 1-1,0-1 0,0 0 0,0-1 1,0 1-1,0-1 0,9 2 0,5-1 79,0 0-1,0-2 0,28-1 0,-41 0-55,1 0 0,-1 0 0,1 0 0,-1-1 0,0 0 0,1 0 0,8-5 0,-13 7-16,1-1 0,-1 0 1,0 1-1,0-1 0,0 0 0,1 0 1,-1 0-1,0 0 0,0 0 0,0 0 1,0 0-1,-1 0 0,1 0 0,0 0 1,0 0-1,-1-1 0,1 1 0,0 0 1,-1-1-1,1 1 0,-1 0 0,0-1 0,0 1 1,1-1-1,-1 1 0,0 0 0,0-1 1,0 1-1,0-1 0,-1 1 0,1-1 1,0 1-1,0 0 0,-1-1 0,1 1 1,-1-2-1,-1 1-10,0 0 1,0 1-1,0-1 1,0 0-1,0 1 1,0-1-1,-1 1 0,1-1 1,0 1-1,-1 0 1,1 0-1,-1 0 1,1 0-1,-1 1 1,0-1-1,1 1 0,-5-1 1,-51-3 44,52 4-44,-34 0-984,29 0-1827,27 1-293,34-1-4425,-20-1 613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1.4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1 9961,'0'0'12231,"-8"5"-10849,-12 7-1023,0 1-1,1 1 0,1 0 1,0 2-1,2 0 0,-1 1 1,-25 36-1,38-42-694,10-10-2965,11-16-4609,-11 1 2337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2.2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13 6887,'0'0'15331,"-9"-3"-14674,5 2-606,1 0 1,-1 0-1,1 0 1,-1 1-1,0-1 1,1 1-1,-1 0 1,0 0-1,1 0 1,-1 0-1,0 1 1,1-1-1,-1 1 1,0 0-1,1 0 0,-1 1 1,1-1-1,0 1 1,0-1-1,-1 1 1,1 0-1,0 0 1,0 1-1,1-1 1,-1 1-1,0-1 1,1 1-1,-1 0 1,1 0-1,0 0 0,0 0 1,0 0-1,1 0 1,-1 1-1,1-1 1,0 1-1,-1-1 1,0 8-1,2-10-36,-1 1-1,1-1 0,0 0 1,0 1-1,0-1 0,0 1 1,0-1-1,0 1 0,0-1 1,0 1-1,0-1 0,1 1 1,-1-1-1,0 0 1,1 1-1,0-1 0,-1 1 1,1-1-1,0 0 0,-1 0 1,1 1-1,0-1 0,0 0 1,0 0-1,0 0 0,0 0 1,1 0-1,0 1 0,1-1 9,0 0 0,1 0 0,-1 0-1,0 0 1,0-1 0,0 0 0,0 1-1,1-1 1,-1 0 0,0-1-1,0 1 1,6-2 0,1 0 12,0 0 0,0-1 0,0-1 1,0 1-1,-1-2 0,0 1 0,16-11 0,-22 13-21,-1 0 0,1 0 0,-1 0 0,1-1-1,-1 1 1,0 0 0,0-1 0,0 1 0,0-1 0,-1 0 0,1 0 0,-1 1-1,0-1 1,1 0 0,-1 0 0,-1 0 0,1 0 0,0-1 0,0-2-1,-2 5-5,1 0 0,0 0-1,0 0 1,-1 0 0,1 0-1,0 0 1,-1 0 0,1 0 0,-1 1-1,1-1 1,-1 0 0,0 0-1,1 0 1,-1 1 0,0-1-1,0 0 1,1 1 0,-1-1-1,0 0 1,0 1 0,-1-1-1,-1-1-9,-1 1-1,1 0 1,0 1 0,0-1-1,-1 1 1,1-1-1,0 1 1,0 0-1,-6 0 1,3 2-58,1-1 0,-1 1 0,1 0 0,-1 0 0,1 0 0,0 1 0,0 0 0,0 0 0,0 0 0,1 0 0,-1 1 0,1 0 0,-7 8 0,9-10-213,0 0 0,0 0 0,1 1 0,-1-1 1,1 0-1,0 1 0,0-1 0,0 1 0,0-1 1,0 1-1,0 0 0,1-1 0,-1 6 0,1-7-133,0 1 0,0 0-1,1 0 1,-1-1-1,1 1 1,-1 0-1,1 0 1,-1-1 0,1 1-1,0-1 1,0 1-1,0-1 1,0 1-1,0-1 1,0 0 0,1 1-1,-1-1 1,0 0-1,1 0 1,-1 0 0,1 0-1,-1 0 1,2 1-1,17 7-5230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50 10378,'0'0'4927,"-10"6"-3122,6-3-1754,-60 42 2226,59-41-2086,1-1 0,0 1 0,0 0 0,1 0 0,-1 0 0,1 1 0,0-1 0,0 1 0,0 0 1,1 0-1,0 0 0,0 0 0,0 0 0,-1 7 0,3-11-160,0 0 0,0 0 0,0 0 1,1-1-1,-1 1 0,0 0 0,1 0 1,-1 0-1,1-1 0,-1 1 0,1 0 1,-1-1-1,1 1 0,0 0 0,-1-1 1,1 1-1,0-1 0,-1 1 0,1-1 0,0 1 1,0-1-1,-1 1 0,1-1 0,0 0 1,0 1-1,0-1 0,0 0 0,-1 0 1,1 0-1,0 0 0,0 1 0,0-1 1,0 0-1,0-1 0,0 1 0,-1 0 0,1 0 1,0 0-1,1-1 0,39-6 578,-34 3-489,0 0 1,-1 0-1,1 0 1,-1-1-1,0 0 1,0 0-1,0 0 1,-1-1-1,1 0 1,5-9-1,-9 12-52,0 0 0,1 0 0,-1 0 0,-1 0 0,1-1 0,0 1 0,-1-1 0,0 1 0,1-1 0,-1 1 0,-1-1 0,1 0 0,-1 0 0,1 1 0,-1-1 0,0 0 0,0 0 0,-1 1 0,1-1 0,-1 0 0,0 0 0,0 1 0,-2-8 0,1 9-81,0 0-1,0 0 1,0 0-1,0 0 1,0 0-1,0 0 1,0 0 0,-1 1-1,1-1 1,-1 1-1,1 0 1,-1 0-1,0 0 1,1 0 0,-1 0-1,0 0 1,-3 0-1,-49-3-4960,55 4 4832,0 0-1,0 0 0,-1 0 0,1 0 1,0 0-1,0 0 0,0 0 0,0 0 1,-1 0-1,1 0 0,0 0 0,0 0 1,0 0-1,0 0 0,-1 0 0,1 0 1,0 0-1,0 0 0,0 1 0,0-1 0,0 0 1,-1 0-1,1 0 0,0 0 0,0 0 1,0 0-1,0 1 0,0-1 0,0 0 1,0 0-1,0 0 0,-1 0 0,1 0 1,0 1-1,0-1 0,0 0 0,0 0 1,0 0-1,0 0 0,0 1 0,0-1 1,0 0-1,0 0 0,0 0 0,0 0 1,0 1-1,0-1 0,0 0 0,1 0 0,-1 2-1463,0 2-5691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3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448 0 13549,'0'0'5621,"-5"9"-4366,1-2-1009,0 0 0,1 0 0,0 0 0,1 1 0,0 0 0,0-1-1,0 1 1,1 0 0,0 0 0,1 0 0,0 0 0,1 12 0,0-11-330,0 0 0,-1 0 0,0 0 0,-1-1-1,0 1 1,0 0 0,0 0 0,-2 0 0,1-1-1,-1 1 1,-6 12 0,3-10-342,-1 0 1,0-1-1,-1-1 1,0 1-1,-1-1 1,0-1-1,-19 15 0,8-7-418,-1-1-1,0-2 1,-1 0-1,-1-1 1,0-1-1,-1-1 1,0-2-1,0 0 1,-39 7-1,9-9-2518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16944,'0'0'7436,"1"10"-7377,2 9-66,-3-4-36,2 0 1,0 0-1,1 0 1,1-1-1,0 1 1,0-1 0,10 19-1,-14-33-6,0 0 0,0 1 0,1-1 1,-1 0-1,0 1 0,0-1 0,1 0 0,-1 0 0,0 1 0,1-1 0,-1 0 0,0 0 0,1 0 1,-1 0-1,0 1 0,1-1 0,-1 0 0,0 0 0,1 0 0,-1 0 0,1 0 0,-1 0 0,0 0 1,1 0-1,-1 0 0,0 0 0,1 0 0,-1 0 0,1 0 0,-1 0 0,0-1 0,1 1 0,-1 0 1,0 0-1,1 0 0,-1 0 0,0-1 0,1 1 0,-1 0 0,0 0 0,0-1 0,1 1 0,-1 0 1,0 0-1,0-1 0,1 1 0,-1 0 0,0-1 0,0 1 0,0 0 0,0-1 0,0 1 0,1 0 1,-1-1-1,0 1 0,0-1 0,0 1 0,0-1 0,8-25-1504,-8 24 1315,16-126-10445,-13 79 9363,-1 31 10691,-2 46-8582,-1-7-328,1 0 1,0 0-1,2 0 1,0 0 0,2-1-1,10 36 1,-14-55-470,0-1-1,0 1 1,0 0 0,1-1 0,-1 1 0,0 0 0,1-1 0,-1 1 0,0 0 0,1-1 0,-1 1-1,1-1 1,-1 1 0,1 0 0,-1-1 0,1 1 0,-1-1 0,1 0 0,0 1 0,-1-1-1,1 1 1,0-1 0,-1 0 0,1 0 0,0 1 0,-1-1 0,2 0 0,-1 0-210,0 0 0,-1-1 0,1 1 0,-1-1 0,1 1 0,-1-1 0,1 1 0,-1-1 0,0 1 0,1-1 0,-1 1 0,1-1 0,-1 0 0,0 1 0,0-1 0,1 0-1,-1 1 1,0-1 0,0 0 0,0 1 0,0-1 0,0 0 0,0 1 0,0-1 0,0 0 0,0 1 0,0-2 0,0-11-5734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3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1 8168,'0'0'6085,"-12"2"-4627,2 1-1184,-1 0 0,1 0 0,-1 1 1,1 1-1,1-1 0,-1 2 0,1-1 0,-1 1 0,2 1 1,-1 0-1,1 0 0,0 0 0,-8 11 0,5-4-5,1 0-1,1 1 1,0 0-1,1 1 1,1 0-1,0 0 1,-5 24-1,8-29-232,2 1 0,-1 0 0,2 0 0,-1 0 0,2 0-1,0 0 1,0 0 0,1 0 0,0 0 0,1-1 0,6 21 0,-6-26-171,1-1 0,0 1 1,0-1-1,1 0 1,0 0-1,-1 0 1,2 0-1,-1-1 1,0 1-1,1-1 0,0 0 1,0 0-1,0-1 1,10 5-1,-5-2-1117,1-1 1,0-1-1,22 6 0,12-1-4753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5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735 143 3972,'0'-12'875,"1"4"-319,0 0 44,-1 0 0,1 0 1,-2 0-1,1 0 0,-1 0 0,-3-13 1,3 19-454,0-1-1,0 0 1,0 0 0,-1 0 0,1 1 0,-1-1 0,0 1 0,0-1 0,0 1-1,0 0 1,0-1 0,-1 1 0,1 0 0,0 1 0,-1-1 0,0 0 0,1 1-1,-1-1 1,0 1 0,0 0 0,0 0 0,0 0 0,0 0 0,-3 0 0,-9-1 168,0 1 0,0 0 0,0 0 0,0 2 1,0 0-1,0 1 0,1 0 0,-1 1 0,1 1 1,-1 0-1,-19 9 0,-11 7 143,2 3 0,-48 31 0,65-38-262,1 1 0,1 2-1,0 0 1,1 2-1,2 0 1,0 2-1,1 0 1,-18 28 0,27-33-144,1 0 1,1 0 0,1 1-1,0 1 1,1-1 0,1 1-1,1 0 1,1 0 0,1 1-1,0-1 1,2 1 0,1 38-1,1-51-57,0 1 0,0-1 0,1 1 0,0-1 0,0 1 0,1-1 0,0 0 0,0 0 0,1 0 0,0-1 0,1 1-1,-1-1 1,1 0 0,1 0 0,9 9 0,-7-9 20,1-1 0,-1 1 0,1-2 0,0 1 0,1-2-1,-1 1 1,1-1 0,0 0 0,0-1 0,0 0 0,0-1 0,18 2 0,-4-2 66,0-1 1,0-1 0,0-1 0,0-1 0,0-1 0,-1-1-1,1-1 1,-1-1 0,0-1 0,28-13 0,-24 7 255,-1-2 0,0 0 0,-1-2 1,0-1-1,-2 0 0,0-2 0,37-42 1,-42 42-107,0-1 1,-2-1-1,0 0 1,-2-1-1,0-1 1,-2 0-1,0-1 1,-2 0 0,-1-1-1,-1 0 1,-1 0-1,-1-1 1,-1 0-1,-2 0 1,1-29-1,-4 49-275,-1 0-1,0 1 0,1-1 0,-2 1 0,1-1 1,-1 1-1,0-1 0,0 1 0,-1 0 0,0 0 1,0 0-1,0 0 0,-1 1 0,0-1 0,0 1 0,-7-8 1,4 8-442,1 0 0,-1 1 0,1-1 0,-1 1 0,0 0 0,-1 1 0,1 0 0,-1 0 0,0 0 1,1 1-1,-1 1 0,0-1 0,-11 0 0,-8-1-4164,5-3-3165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5.5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96 12075,'0'0'2456,"-2"-9"-246,-5-31 32,7 38-2111,0 0-1,0 1 0,0-1 1,1 0-1,-1 1 1,1-1-1,-1 0 0,1 1 1,0-1-1,-1 1 1,1-1-1,0 1 0,0-1 1,0 1-1,0 0 0,0-1 1,0 1-1,0 0 1,1 0-1,-1 0 0,0 0 1,1 0-1,-1 0 1,1 0-1,-1 1 0,1-1 1,-1 0-1,1 1 0,0-1 1,3 0-1,50-6 2572,-53 7-2559,11-1 108,-1 1 0,0 1 1,1 0-1,-1 0 0,0 2 0,0-1 1,21 8-1,-31-9-245,1 0 0,0 1 0,0-1 0,-1 1 0,1 0 0,-1-1 0,1 1 0,-1 0 0,1 0 0,-1 1 0,0-1 0,0 0 0,0 1 0,-1-1 0,1 1 0,-1 0 0,1-1 0,-1 1 0,0 0 0,0 0 0,0 0 0,0 0-1,0 0 1,-1 0 0,0 0 0,1 0 0,-1 0 0,0 0 0,0 0 0,-1 0 0,1 0 0,-1 0 0,1 0 0,-1 0 0,0 0 0,-3 5 0,1 0 17,-2-1-1,1 0 1,-1 0-1,0-1 1,-1 1-1,1-1 1,-1 0-1,-1-1 1,1 1-1,-1-1 1,0 0-1,-9 4 1,-21 18 106,36-26-133,0-1 0,1 1 0,-1-1 0,0 1 0,1 0 0,-1-1 0,0 1 0,1 0 0,-1-1 1,1 1-1,-1 0 0,1 0 0,0 0 0,-1-1 0,1 1 0,0 0 0,-1 0 0,1 0 0,0 0 0,0 0 0,0-1 0,0 1 0,0 0 0,0 0 0,0 0 0,0 0 0,0 0 0,0 0 1,1 0-1,-1 0 0,0-1 0,0 1 0,1 0 0,-1 0 0,1 0 0,-1-1 0,1 1 0,-1 0 0,1 0 0,-1-1 0,2 2 0,39 27-269,-19-15-46,-19-12 266,0 0-1,-1 1 1,1-1 0,-1 1 0,0-1-1,0 1 1,0 0 0,0 0-1,0 0 1,0 0 0,-1 0 0,1 0-1,-1 0 1,0 1 0,0-1 0,0 0-1,0 1 1,-1-1 0,0 1-1,1-1 1,-1 4 0,-1-3 75,0 0 0,-1 0-1,1 0 1,-1 0 0,1 0 0,-1 0 0,0-1-1,-1 1 1,1-1 0,-1 1 0,1-1 0,-1 0 0,0 0-1,-7 5 1,1-1 75,0 0 0,-1-1 0,1 0 0,-1-1 0,-1 0 0,1-1 0,-1 0 0,1-1 0,-1 0 0,0 0 0,-1-1 0,-10 0 0,21-2-135,1 1 0,-1-1 0,0 0 0,1 0 0,-1 0 0,1 0 0,-1 0 0,0 0 0,1 0 0,-1 0 0,1 0 0,-1 0 0,0 0 0,1 0 0,-1-1 0,1 1 0,-1 0 0,1 0 0,-1-1 0,1 1 0,-1 0 0,1-1 0,-1 1 0,1 0-1,-1-1 1,1 1 0,0-1 0,-1 1 0,1-1 0,0 1 0,-1-1 0,1 1 0,0-1 0,-1 1 0,1-1 0,0 1 0,0-1 0,0 1 0,-1-2 0,15-23-3601,31-19-5924,-13 19 1806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5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80 13261,'0'0'7628,"-8"2"-6731,1 1-813,2 0 0,-1 0 0,0 1 0,1-1 1,-1 1-1,1 0 0,0 1 0,0-1 0,1 1 0,-1 0 0,1 0 1,0 1-1,1-1 0,-1 1 0,1 0 0,0 0 0,1 0 0,-1 0 0,1 0 1,0 1-1,1-1 0,0 1 0,0-1 0,-1 10 0,2-14-53,0 0 1,0 0-1,0 1 0,0-1 0,0 0 1,0 0-1,1 0 0,-1 0 0,1 0 1,-1 0-1,1 0 0,0 0 0,0 0 0,0-1 1,0 1-1,0 0 0,0 0 0,0-1 1,1 1-1,-1-1 0,0 1 0,3 1 0,-1-1 55,-1-1-1,1 0 0,0 0 1,0 0-1,0 0 0,0 0 1,0 0-1,0-1 0,0 1 0,0-1 1,0 0-1,0 0 0,5-1 1,1 0 75,0-1 0,1 0 0,-1 0 0,-1-1 0,1 0 0,0-1 0,-1 1 0,0-2 1,11-6-1,-11 4-37,0 0 1,0 0-1,-1 0 1,0-1-1,0-1 1,-1 1-1,0-1 1,6-13 0,-9 16-35,0 0 0,-1 0 0,1 0 0,-1 0 0,-1-1 0,1 1 0,-1-1 0,-1 0 0,1 1 0,-1-1 0,0 1 0,0-1 0,-1 0 0,-2-9 0,2 14-84,0-1-1,0 0 0,0 1 0,-1-1 1,1 0-1,-1 1 0,0 0 0,0-1 1,0 1-1,0 0 0,0 0 0,0 0 1,0 0-1,-1 1 0,1-1 0,-1 0 1,1 1-1,-1 0 0,1 0 0,-1 0 1,0 0-1,0 0 0,0 0 0,1 1 1,-1-1-1,0 1 0,0 0 0,0 0 1,-5 0-1,0 0-486,0 1-1,0 0 1,0 0 0,0 1 0,1 0-1,-1 0 1,0 0 0,1 1-1,-13 7 1,4 0-4510,2-3-3940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6.6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75 5509,'0'0'8990,"5"-9"-6614,2 0-1407,9-17 210,-11-1 2849,-5 26-3941,-1 1-1,1 0 1,-1-1-1,1 1 0,-1 0 1,0-1-1,1 1 1,-1 0-1,1 0 1,-1 0-1,0 0 1,1 0-1,-1 0 0,0 0 1,1 0-1,-1 0 1,0 0-1,1 0 1,-1 0-1,0 0 1,1 0-1,-1 0 1,1 1-1,-1-1 0,0 0 1,1 1-1,-1-1 1,1 0-1,-1 1 1,0-1-1,-22 11-75,4 5-6,1 1-1,0 0 1,1 1 0,1 1 0,1 1 0,0 0 0,2 1 0,0 1-1,2 0 1,-16 41 0,24-54 2,0 0 0,0 1 1,1-1-1,1 0 0,-1 1 0,1 11 0,1-19 3,0 0 1,0 0-1,0 0 0,1 0 1,-1 0-1,0 0 0,1 0 1,0 0-1,-1 0 0,1 0 0,0 0 1,0 0-1,0 0 0,0-1 1,1 1-1,-1 0 0,0-1 1,1 1-1,-1-1 0,1 1 0,-1-1 1,1 0-1,0 0 0,-1 1 1,1-1-1,0 0 0,0-1 1,0 1-1,0 0 0,0-1 1,0 1-1,0-1 0,3 1 0,5 0 74,0 0-1,0-1 1,0 0-1,0-1 0,0 0 1,0 0-1,-1-1 1,16-5-1,-21 6-43,0-1 0,0 1 0,0-1 0,0 0 0,-1 0 0,1 0 0,0 0 0,-1-1 0,0 0 0,1 1 0,-1-1 0,0 0 0,0-1 0,-1 1 0,1 0 0,-1-1 0,0 1 0,0-1 0,0 0 0,0 0 0,0 0 0,1-6 0,-3 9-37,0 0-1,0 0 0,0 0 0,0-1 1,0 1-1,0 0 0,0 0 0,0 0 1,0-1-1,-1 1 0,1 0 1,0 0-1,-1 0 0,1 0 0,-1 0 1,1 0-1,-1 0 0,0 0 0,1 0 1,-1 0-1,0 0 0,0 0 0,1 0 1,-1 0-1,0 1 0,0-1 0,-2-1 1,-1 0-35,0 1 1,1-1-1,-1 1 1,0-1-1,0 1 0,0 1 1,0-1-1,-8 0 1,-37 5-2365,45-4 1769,1 1 0,0 0-1,0 0 1,0 0 0,0 0 0,0 0 0,0 1-1,1 0 1,-6 2 0,3 4-5838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7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1 11627,'-10'9'10339,"-10"20"-9011,8-10-525,-165 226 78,181-258-8556,1-5 4615,7-11-2823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8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33 12460,'0'0'1831,"-9"0"197,4 0-1887,-1-1 354,-1 1 0,1 1 0,-1-1 0,1 1 0,0 0 1,-10 3-1,14-3-411,1 0-1,-1 0 1,0 0 0,0 0 0,0 0 0,1 0 0,-1 0-1,1 1 1,-1-1 0,1 1 0,-1-1 0,1 1 0,0 0-1,-1-1 1,1 1 0,0 0 0,0 0 0,1 0 0,-1 0 0,0-1-1,1 1 1,-1 0 0,1 1 0,-1-1 0,1 0 0,0 0-1,0 0 1,0 2 0,0-2-58,0 0 0,0 0 0,0 0 0,0 0 0,1 0-1,-1 0 1,0 0 0,1 0 0,0-1 0,-1 1 0,1 0 0,0 0 0,0 0 0,0-1-1,0 1 1,0-1 0,1 1 0,-1-1 0,0 1 0,1-1 0,-1 0 0,3 2 0,-2-2 74,1 1 1,0-1-1,0 0 0,0 0 1,1 0-1,-1 0 1,0-1-1,0 1 1,0-1-1,1 0 1,-1 0-1,5 0 1,-1-1-4,0 0 1,0 0 0,0-1-1,-1 0 1,1 0 0,-1-1-1,1 1 1,-1-1 0,0-1-1,0 1 1,0-1-1,8-7 1,-11 7-44,1 0-1,-1 0 1,0 0-1,0 0 1,-1-1-1,1 1 1,-1-1-1,0 0 1,0 0-1,2-9 1,-4 13-35,1-1 1,-1 1-1,0 0 1,0-1-1,0 1 1,0-1-1,0 1 1,-1-1 0,1 1-1,0 0 1,-1-1-1,1 1 1,0-1-1,-1 1 1,0 0-1,1 0 1,-1-1-1,0 1 1,0 0 0,0 0-1,0 0 1,0 0-1,0 0 1,0 0-1,0 0 1,0 0-1,0 0 1,0 0-1,-1 1 1,1-1 0,0 0-1,-1 1 1,1-1-1,0 1 1,-1 0-1,1-1 1,-1 1-1,1 0 1,0 0-1,-1 0 1,-2 0-1,-3 0-2,-1 0-1,1 0 0,-1 0 0,1 1 0,0 1 0,0-1 0,-1 1 0,1 0 1,0 1-1,0-1 0,1 2 0,-1-1 0,1 1 0,-1 0 0,-7 6 0,10-7-112,1 0 0,-1 1-1,1-1 1,-1 1 0,1 0-1,0 0 1,1 0-1,-1 0 1,1 1 0,-1-1-1,1 1 1,1-1 0,-1 1-1,1 0 1,-1 0-1,1-1 1,1 1 0,-1 0-1,1 0 1,0 0 0,0 0-1,0 0 1,1 0 0,0 6-1,0-9-324,0 0-1,0 0 1,0 0-1,0 0 1,0 0 0,0 0-1,0 0 1,1 0-1,-1 0 1,1 0-1,-1-1 1,1 1-1,0-1 1,-1 1 0,1-1-1,0 1 1,4 1-1,19 9-7105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8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11 12204,'-5'8'2973,"2"-4"-2682,-4 6 551,0 1 0,1-1 1,0 1-1,0 0 0,1 1 0,1-1 1,0 1-1,1 0 0,0 0 0,-2 15 1,5-25-816,1-1 1,-1 0-1,1 1 1,-1-1-1,1 0 1,-1 1-1,1-1 1,0 0-1,0 0 1,-1 0-1,1 0 1,0 1-1,0-1 1,0-1-1,1 1 1,-1 0-1,0 0 1,0 0-1,0 0 1,0-1-1,1 1 1,-1-1-1,0 1 1,1-1-1,-1 1 1,1-1-1,-1 0 1,0 0-1,1 1 1,-1-1-1,1 0 1,-1 0-1,0-1 1,1 1-1,-1 0 1,3-1-1,4 0 214,-1 0-1,0 0 1,1 0-1,-1-1 1,0 0-1,7-4 1,-3 1-19,-1-1 0,0-1 0,-1 1 0,1-2 0,-2 1 1,11-12-1,-16 16-121,0 0 1,0 0 0,0 0-1,-1-1 1,1 1-1,-1-1 1,0 1 0,0-1-1,-1 0 1,1 0 0,-1 0-1,0 0 1,0 0-1,0 0 1,0 0 0,-1 0-1,1-1 1,-1 1 0,0 0-1,-1-8 1,0 11-87,-1-1-1,1 0 1,0 0 0,0 0 0,-1 1 0,1-1 0,-1 0 0,0 1-1,1 0 1,-1-1 0,0 1 0,0 0 0,0 0 0,1 0-1,-1 0 1,-1 0 0,1 0 0,0 1 0,0-1 0,0 1 0,0-1-1,0 1 1,-1 0 0,-3 0 0,-56 1-189,56 0-42,0 1 0,0 0 0,0 0 0,0 0 0,1 0 0,-1 1 0,1 0 0,-1 0 0,-6 6 0,-7 6-3088,2 0-3393,9-9-3301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9.4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0 4356,'0'0'23340,"10"0"-23303,-4 0-36,1 1-1,-1-1 1,0 1-1,0 0 1,0 1 0,10 2-1,-15-3 1,1 0-1,-1-1 1,1 1-1,0 0 1,-1 0-1,0 0 0,1 0 1,-1 0-1,0 0 1,1 1-1,-1-1 1,0 0-1,0 1 1,0-1-1,0 1 1,0-1-1,0 1 1,-1-1-1,1 1 1,-1 0-1,1-1 1,-1 1-1,1 0 1,-1 0-1,0-1 1,0 1-1,0 0 0,0 0 1,0-1-1,0 1 1,0 0-1,0-1 1,-1 1-1,1 0 1,-2 2-1,1-1 14,0-1 0,-1 0 0,1 0 1,0 0-1,-1 0 0,0 0 0,1 0 0,-1 0 0,0 0 0,0 0 0,0-1 0,0 1 0,0-1 0,-4 2 0,4-2-2,-1 1 0,1-1 0,0 0 0,0 1 0,0-1 0,0 1 0,0 0 0,1 0-1,-1 0 1,0 0 0,1 0 0,0 0 0,-1 0 0,0 2 0,8-2-115,0-1-1,0 1 1,1-2 0,-1 1-1,0-1 1,1 0 0,6-1 0,-10 1 32,-1 0 56,0 0-1,-1 0 0,1 0 1,0 0-1,-1 0 1,1 0-1,-1 1 0,1-1 1,0 1-1,-1-1 1,1 1-1,-1-1 1,1 1-1,-1 0 0,0 0 1,1-1-1,-1 1 1,0 0-1,1 0 0,-1 1 1,0-1-1,2 2 1,-2 0 51,0-1 0,0 1 1,-1-1-1,1 1 0,-1 0 0,1-1 1,-1 1-1,0 0 0,0-1 0,0 1 1,0 0-1,-1-1 0,-1 6 1,1-4 88,0-1 1,-1 1 0,0-1 0,1 0 0,-1 1-1,-1-1 1,1 0 0,0 0 0,-1 0 0,0-1-1,1 1 1,-1 0 0,0-1 0,0 0-1,-1 0 1,1 0 0,0 0 0,-1 0 0,1-1-1,-1 1 1,1-1 0,-7 1 0,-3 2 303,-1-1 0,0 0 1,0-1-1,-24 0 0,37-2-487,0 0-1,1 1 1,-1-1 0,1 0-1,-1 0 1,1 0-1,-1 0 1,1 0 0,-1 0-1,1 0 1,-1 0 0,0-1-1,1 1 1,-1 0-1,1 0 1,-1 0 0,1 0-1,-1-1 1,1 1 0,-1 0-1,1-1 1,0 1-1,-1 0 1,1-1 0,-1 1-1,1-1 1,0 1 0,-1 0-1,1-1 1,0 1-1,-1-1 1,1 1 0,0-1-1,0 1 1,0-1 0,-1 1-1,1-1 1,0 1-1,0-1 1,0 0 0,0 1-1,0-1 1,0 1 0,0-1-1,0 0 1,37-1-15333,-21 2 7565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19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7 12844,'0'0'4698,"-8"-2"-2803,4 1-1779,1 0 1,-1 0-1,0 0 1,0 1-1,0 0 0,0 0 1,0 0-1,1 0 0,-1 0 1,0 1-1,0 0 1,0 0-1,0 0 0,1 0 1,-1 1-1,1-1 0,-1 1 1,1 0-1,-1 0 1,1 0-1,0 0 0,0 1 1,0-1-1,-5 6 0,-3 4 246,0 0 0,0 0 0,1 1-1,1 1 1,-13 21 0,19-29-217,0 0 0,0 0 0,0 0-1,1 0 1,0 0 0,0 1 0,1-1 0,0 1 0,0-1 0,0 1 0,1 0 0,0-1 0,0 1-1,0 0 1,1-1 0,2 9 0,-2-12-129,1-1 0,0 0 0,-1 0-1,1 0 1,0 0 0,0 0 0,0-1 0,0 1-1,1 0 1,-1-1 0,0 0 0,1 1 0,-1-1-1,1 0 1,-1 0 0,1 0 0,-1-1 0,1 1-1,0-1 1,-1 1 0,1-1 0,0 0 0,0 0-1,2 0 1,5 0 59,-1 0 0,1-1-1,-1 0 1,1 0 0,15-5 0,-18 3-43,0 0 1,0-1-1,0 1 1,-1-1-1,1 0 1,-1-1 0,7-6-1,-11 9 25,0 1 1,0-1-1,0 0 1,-1 0-1,1 1 0,-1-1 1,1 0-1,-1-1 0,0 1 1,1 0-1,-1 0 1,0 0-1,-1-1 0,1 1 1,0 0-1,-1-1 1,1 1-1,-1-1 0,0 1 1,1-1-1,-1 1 0,-1-1 1,1 1-1,0-1 1,-1 1-1,0-4 0,-1 4-34,1 0 0,-1 0 0,0 0 0,0 0 0,1 1 0,-1-1 0,-1 0 0,1 1 0,0-1 0,0 1 0,-1 0 0,1 0 0,0 0-1,-1 0 1,1 0 0,-1 1 0,1-1 0,-1 1 0,-5-1 0,-56-2-344,56 3 194,4 0-55,-1 0-1,0 0 1,1 1 0,-1 0 0,0-1-1,1 2 1,-1-1 0,-6 3 0,-5 12-3983,15-15 3304,0 1 0,1 0 0,-1-1 0,1 1 0,-1 0 0,1 0 0,0-1 0,-1 1 0,1 0 0,0 0 1,0 0-1,1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11883,'0'0'10506,"48"-33"-10282,-25 16-192,-2-1-384,-1 0-1698,-2-5-1793,-3 1-2820</inkml:trace>
  <inkml:trace contextRef="#ctx0" brushRef="#br0" timeOffset="1">186 1 10090,'0'0'6598,"-8"51"-4805,6-22-1120,2 0-256,0 4 159,0-2-31,2 3-225,3-7-192,0-5-96,0-5 0,0-3-160,1-5-673,-3-5-960,1-3-2884,1-1-2370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20.3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736 52 9289,'-13'-4'1537,"-18"-3"-603,-1 0 0,0 2 0,0 2 0,0 0 0,0 3 0,0 0 0,-43 7 0,50-3-697,0 2 0,0 0-1,1 2 1,0 0 0,0 2-1,-28 15 1,32-13-79,0 0-1,1 1 1,0 1 0,2 1 0,-1 0 0,2 2-1,-24 28 1,33-35-99,1-1 0,0 1 0,0 0 0,1 0 0,0 1 0,1-1-1,0 1 1,0 0 0,2 0 0,-1 0 0,1 1 0,1-1 0,0 0 0,1 1-1,0-1 1,0 1 0,4 15 0,-2-19-59,0 0 1,1-1-1,0 0 0,0 1 0,0-1 1,1 0-1,0-1 0,1 1 0,0-1 1,0 0-1,0 0 0,0 0 0,1-1 1,0 0-1,0 0 0,1 0 0,0-1 1,-1 0-1,1 0 0,0-1 0,1 1 1,-1-2-1,1 1 0,10 1 0,7 2 41,1-1 0,-1-2 1,1 0-1,-1-2 0,1-1 0,35-4 0,-24-1 314,0-2 0,-1-1 0,0-2 0,0-2 0,-1-1 0,-1-1 0,0-2 0,-1-2 0,0-1 0,-2-1 0,0-2 0,-2-1 0,36-35 0,-54 44-167,1 1 1,-2-2-1,0 1 0,-1-2 1,0 1-1,-1-1 1,10-30-1,-16 41-184,0 0 0,0-1 0,-1 1 0,0-1 0,0 1 0,0-1 0,0 0-1,-1 1 1,0-1 0,-1 0 0,1 1 0,-1-1 0,0 0 0,0 1 0,-1-1 0,1 1 0,-1-1 0,-1 1 0,1 0 0,-1 0 0,0 0 0,0 0 0,0 1 0,0-1-1,-1 1 1,0 0 0,-7-7 0,-1 4-131,0 0 0,0 0-1,-1 1 1,0 1 0,0 0-1,0 1 1,-1 1 0,1 0-1,-1 0 1,0 1 0,0 1-1,0 1 1,-21 1 0,11 0-798,-1 2 0,-37 9 0,39-5-1672,0 0 0,-30 14 1,20-4-8834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36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46 5029,'0'0'15625,"-2"6"-14931,-1 19-333,0 0-1,1 0 0,1 0 1,2 0-1,1 0 0,0 0 1,2 0-1,1 0 0,12 36 1,-17-61-350,0 1 0,0-1 0,0 1 0,0-1 0,0 0 0,0 1 0,0-1 0,0 1 1,0-1-1,1 0 0,-1 1 0,0-1 0,0 0 0,0 1 0,1-1 0,-1 0 0,0 1 1,0-1-1,1 0 0,-1 0 0,0 1 0,0-1 0,1 0 0,-1 0 0,0 1 0,1-1 0,-1 0 1,1 0-1,-1 0 0,0 0 0,1 0 0,-1 1 0,0-1 0,2 0 0,2-14 274,-2-23-67,-13-177-91,5 131-115,0 172-146,14 144 166,2-349 764,-9 106-1373,-1 14 136,0 32-664,-2 54-6419,-2-53-1722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38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39 2114,'0'0'19240,"0"7"-18087,0 194 1382,0-201-2497,4-12 277,2-13-162,-2 1 0,0-1 0,-2 0 0,0 0 0,-4-33 0,2 16 215,-3 32 130,-3 19-383,-4 23-178,9 6 57,1-27 14,0 0-1,-1 0 1,0 0-1,-3 12 1,8-104 275,-2 39-251,-2 42-31,-1 0 0,0 0 1,1 0-1,-1 1 0,1-1 0,-1 0 0,0 0 1,1 0-1,-1 0 0,1 1 0,-1-1 0,1 0 1,-1 1-1,1-1 0,-1 0 0,1 1 0,-1-1 0,1 0 1,0 1-1,-1-1 0,1 1 0,-1-1 0,1 1 1,0-1-1,0 1 0,-1 0 0,-1 8 53,0 0-1,0-1 0,1 1 1,0 0-1,1 0 0,0 0 1,1 0-1,-1 0 1,2 0-1,-1-1 0,6 18 1,-7-26-54,0 1-1,1-1 1,-1 0 0,0 1 0,0-1-1,0 1 1,1-1 0,-1 0 0,0 1 0,1-1-1,-1 0 1,0 1 0,1-1 0,-1 0-1,0 1 1,1-1 0,-1 0 0,0 0 0,1 1-1,-1-1 1,1 0 0,-1 0 0,1 0-1,-1 0 1,1 0 0,-1 0 0,1 0 0,-1 0-1,0 0 1,1 0 0,-1 0 0,1 0 0,-1 0-1,1 0 1,-1 0 0,1 0 0,-1 0-1,1 0 1,0-1 0,14-18-27,4-32-92,-19 49 108,1 2 10,3-12-97,-1 0 0,0-1 0,0 1 0,1-26 0,-23 90-238,14-21-1298,2 0 1,-1 52-1,5-78-3976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39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23 7944,'-2'-15'9852,"12"7"-5522,24 8-3533,-21 1-220,-13-1-555,1 0 1,-1 0-1,0 0 1,1 1-1,-1-1 1,1 0-1,-1 0 1,1 1-1,-1-1 1,0 0-1,1 1 1,-1-1-1,0 0 1,1 1-1,-1-1 1,0 1-1,1-1 1,-1 0 0,0 1-1,0-1 1,0 1-1,1-1 1,-1 1-1,0-1 1,0 1-1,0-1 1,0 1-1,0-1 1,0 1-1,0-1 1,0 1-1,0-1 1,0 1-1,0-1 1,0 1-1,0-1 1,-1 0-1,1 1 1,0-1-1,0 1 1,0-1 0,-1 1-1,1-1 1,0 1-1,0-1 1,-1 0-1,1 1 1,0-1-1,-1 0 1,0 1-1,-15 23 340,15-23-359,0-1 0,0 1 0,1 0 0,-1 0 0,0-1 0,0 1 0,0 0 0,0 0 0,1 0 0,-1 0 0,0 0 0,1 0 0,-1 0 0,1 0 0,-1 0 0,1 0 0,-1 0 0,1 0 0,0 1 0,0-1 0,-1 0 0,1 0 0,0 0 0,0 1 0,0-1 0,0 0 0,1 0 0,-1 0 0,0 0 0,0 1 0,1-1 0,-1 0 0,0 0 0,1 0 0,0 0 0,-1 0 0,1 0 0,-1 0 0,2 1 0,3 1-19,0 1 0,0-1 0,0-1-1,0 1 1,0-1 0,11 4-1,17 7-170,-32-12 204,0 0 0,0-1 0,-1 1 0,1 0 0,0 0 0,-1-1 0,1 1 0,0 0 0,-1 0 0,1 0 0,-1 0 0,0 0 0,1 0 0,-1 0 0,0 0 0,1 0 0,-1 0 0,0 0 0,0 0 0,0 0 0,0 0 0,0 0 0,0 0 0,0 0 0,0 0 0,0 0 0,-1 0 0,1 0 0,0 0 0,-1 0 0,1 0 0,-1 1 0,0 0 72,0 0 1,-1 1-1,1-1 0,0 0 1,-1 0-1,1 0 0,-1 0 1,0 0-1,0-1 1,1 1-1,-5 2 0,-5 1 294,-1-1-1,1 0 0,-1-1 0,0 0 1,0-1-1,0-1 0,0 0 0,0 0 0,-16-2 1,41 1-4454,-2 0 1217,1 0-1,0 0 1,-1-1-1,14-3 1,-3-4-2746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39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14 10346,'0'0'9790,"-9"5"-8823,3-3-864,0 1 0,1 0 0,0 0 1,-1 1-1,1-1 0,0 1 1,1 0-1,-1 1 0,1-1 0,0 1 1,0 0-1,0 0 0,1 0 1,-1 0-1,1 1 0,1 0 0,-1-1 1,1 1-1,0 0 0,0 0 1,1 0-1,-2 12 0,2-16-19,1 1-1,0-1 0,0 0 0,0 0 1,0 0-1,1 0 0,-1 0 1,0 0-1,1 0 0,-1 0 0,1 0 1,0 0-1,0 0 0,0 0 1,0-1-1,0 1 0,0 0 1,0 0-1,0-1 0,3 3 0,-2-3-18,-1 0 0,1-1 0,-1 1 0,1-1 0,0 0-1,-1 1 1,1-1 0,-1 0 0,1 0 0,0 0 0,-1 0-1,1 0 1,-1-1 0,1 1 0,0 0 0,-1-1 0,1 1-1,-1-1 1,1 0 0,-1 1 0,0-1 0,1 0 0,-1 0-1,0 0 1,1 0 0,-1 0 0,0 0 0,0 0 0,2-2-1,2-2 53,1-1 0,-1 1 0,0-1 0,0 0 0,-1-1 0,0 1 0,0-1-1,0 0 1,-1 0 0,0 0 0,0 0 0,-1-1 0,0 1 0,0-1 0,-1 1 0,0-1-1,0 0 1,-1-13 0,0 20-116,0 0 0,-1-1 0,1 1-1,0 0 1,-1 0 0,1-1 0,-1 1 0,0 0 0,1 0-1,-1 0 1,0 0 0,0-1 0,1 1 0,-1 0 0,0 1-1,0-1 1,0 0 0,0 0 0,0 0 0,-1 1-1,1-1 1,0 0 0,0 1 0,0-1 0,-1 1 0,1-1-1,0 1 1,0 0 0,-1-1 0,1 1 0,0 0 0,-1 0-1,1 0 1,0 0 0,-1 0 0,1 1 0,-3-1 0,2 1-294,-1-1 0,1 0 0,-1 1 0,1 0 1,0-1-1,-1 1 0,1 0 0,0 0 1,0 0-1,0 1 0,-1-1 0,1 1 0,0-1 1,1 1-1,-1-1 0,0 1 0,0 0 1,1 0-1,-3 3 0,0 7-5467,2-3-4906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41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3131 6150,'0'0'1041,"10"-18"10933,18-11-11697,-11-5 41,-12 24-210,-1 0 0,2 1 0,-1 0 0,1 0 0,11-12 1,-14 16-100,1 0 1,-1 0 0,0 0 0,0 0 0,-1 0-1,0-1 1,1 0 0,-2 1 0,2-9-1,-1 8-6,0-1-1,0 1 1,0-1-1,1 1 1,-1 0-1,2 0 1,4-8-1,8-9 4,-1 0-1,-1-2 1,-2 1-1,15-39 1,17-35-45,5-8-49,4-10 160,-27 63-37,34-97 0,-33 77 88,10-34 119,18-44-132,-14 54-101,37-78 14,-32 79-7,50-95 32,-70 137-46,-2 0 1,25-83-1,-28 75-3,49-105 0,-58 145 9,0 0-1,-2-1 0,0 0 1,-2 0-1,0-1 0,-2 0 1,7-49-1,-8 38 10,2 1 1,1 0-1,2 0 0,1 0 0,25-49 1,14-45 262,-24 64-144,-19 50 140,0-1 0,-2 1 0,1-1 0,-2-1 0,0 1 0,-1 0 0,2-19 0,-5 34-95,9 1-1691,-4 1-3775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42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55 6086,'0'0'9913,"6"-9"-7153,19-26-561,-11 24 344,-8 20-1521,-6 22-762,0-28-97,-2 13-39,-1 0 1,0 0-1,-1 0 0,-1 0 0,0-1 0,-2 0 0,-14 28 0,12-27 216,2 0 1,-1 0-1,2 1 0,0 0 0,1 0 0,-3 25 0,8-42-327,-1 1 0,1-1 0,0 1 0,0 0 0,0-1 0,0 1-1,0 0 1,0-1 0,0 1 0,1 0 0,-1-1 0,0 1 0,0-1 0,0 1 0,1 0 0,-1-1 0,0 1-1,1-1 1,-1 1 0,0-1 0,1 1 0,-1-1 0,1 1 0,-1-1 0,1 1 0,-1-1 0,1 1-1,-1-1 1,1 0 0,-1 1 0,1-1 0,-1 0 0,1 0 0,0 1 0,0-1 0,29-4 347,30-23 135,-59 27-480,22-12 49,-1 1 1,45-15 0,-16 15-6153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43.1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89 13805,'0'0'11248,"-1"11"-11200,-3 24 99,-15 60-1,3-24 869,14-38-282,7-26-401,10-17-159,-5-3-134,0 0-1,0 0 0,-1-1 0,-1-1 0,-1 1 0,0-2 0,-1 1 0,7-27 0,-5 15-32,-2-1 1,-1-1-1,-2 1 0,1-35 0,-17 93-337,12-23 328,0 0 0,0 1 0,1-1 0,0 0 0,0 0 0,0 1 1,1-1-1,0 0 0,1 0 0,3 12 0,-4-18 9,0 1 0,0 0 0,0 0 0,0-1 1,0 1-1,0 0 0,0-1 0,1 1 0,-1-1 1,1 0-1,-1 1 0,1-1 0,-1 0 0,1 0 1,0 0-1,-1 0 0,4 1 0,-2-1 17,0-1 0,0 1 0,-1-1 1,1 0-1,0 0 0,0 0 0,0-1 0,0 1 0,-1-1 0,1 1 0,0-1 0,0 0 0,-1 0 0,1 0 1,4-3-1,0-1 13,0 0 1,0-1 0,-1 1-1,0-1 1,0 0 0,-1-1-1,0 0 1,0 0 0,0 0-1,-1 0 1,0 0 0,0-1-1,-1 0 1,4-12-1,-18 61-771,2-1-1,1 2 1,3-1-1,-1 45 0,8-70-3529,9-13-2579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43.9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 11339,'1'-3'5197,"0"8"-1806,0 25-663,0 4-2925,7 48 0,-8-82 191,0 1-1,0 0 1,0 0-1,0 0 1,0 0-1,0 0 0,0 0 1,0 0-1,1 0 1,-1-1-1,0 1 1,1 0-1,-1 0 1,1 0-1,-1-1 1,1 1-1,-1 0 1,1 0-1,-1-1 1,1 1-1,0 0 1,-1-1-1,1 1 1,0-1-1,-1 1 1,1-1-1,0 1 1,0-1-1,0 1 1,0-1-1,-1 0 1,1 0-1,0 1 1,0-1-1,0 0 1,0 0-1,0 0 1,0 0-1,0 0 1,0 0-1,-1 0 1,1 0-1,0 0 0,0-1 1,0 1-1,0 0 1,0 0-1,0-1 1,-1 1-1,1-1 1,0 1-1,0-1 1,-1 1-1,1-1 1,0 1-1,0-2 1,4-2-175,-1 0 0,1-1 0,-1 1-1,-1-1 1,1 0 0,5-10 0,-2 2-296,-2 0 0,0 0 0,0 0 1,-1 0-1,-1-1 0,0 0 0,-1 0 0,1-17 0,-20 92 3072,16-57-2653,-4 54 627,5-55-832,0 0 1,0 0-1,1-1 1,-1 1-1,0 0 1,1 0-1,0-1 1,0 1-1,2 5 1,6-2-5499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0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3716,'0'0'10457,"4"12"-3076,10 38-7160,-10-29-479,9 33-3214,3-21-6459,-11-24 5629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16816,'0'0'5274,"-9"8"-4911,2-3-205,0 1-1,1 0 1,0 0-1,0 0 1,0 1-1,1-1 1,0 2-1,0-1 1,1 0-1,0 1 1,-6 15-1,9-22-132,1 0-1,0-1 1,0 1-1,0-1 1,0 1-1,0-1 1,0 1-1,1-1 1,-1 1-1,0-1 1,0 1-1,0 0 1,0-1 0,1 1-1,-1-1 1,0 0-1,0 1 1,1-1-1,-1 1 1,0-1-1,1 1 1,-1-1-1,1 0 1,-1 1-1,0-1 1,1 0 0,-1 1-1,1-1 1,-1 0-1,1 1 1,-1-1-1,1 0 1,-1 0-1,1 0 1,-1 0-1,1 0 1,0 1-1,-1-1 1,1 0-1,-1 0 1,1 0 0,-1 0-1,1 0 1,-1-1-1,1 1 1,-1 0-1,1 0 1,-1 0-1,1 0 1,0-1-1,49-8-101,-8 1-115,-39 7 112,1 1 1,-1 0-1,0 0 0,0 0 0,1 0 0,-1 1 0,0-1 0,0 1 0,0 0 0,0 0 0,0 0 1,0 1-1,0-1 0,5 3 0,-7-2 97,0 0 0,0-1 0,0 1 0,-1 0 0,1-1 0,0 1 0,-1 0 0,1 0 0,-1 0 1,0 0-1,0-1 0,1 1 0,-1 0 0,0 0 0,0 0 0,-1 0 0,1 0 0,0 0 0,-1-1 0,1 1 0,-1 0 0,0 0 0,1-1 0,-1 1 0,0 0 0,0-1 1,-2 3-1,-30 43 1315,31-45-1280,0 1 0,0-1 0,-1 1 0,1-1 1,-1 0-1,1 0 0,-1 0 0,0-1 0,0 1 0,0 0 0,0-1 0,0 0 0,0 0 1,-6 2-1,8-4-173,1 0 1,-1 1-1,0-1 1,0 0 0,1 1-1,-1-1 1,0 0-1,1 0 1,-1 0 0,1 0-1,-1 0 1,1 1 0,0-1-1,-1 0 1,1 0-1,0 0 1,0 0 0,-1 0-1,1 0 1,0 0-1,0 0 1,0 0 0,0 0-1,0 0 1,1-2-1,0-35-4529,-1 33 3590,3-21-3050,4 2-433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0.6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7239,'0'0'2594,"-8"49"-928,6-25 160,0-6-545,2 0-641,0-4-223,0-3-225,0-1-96,0-1-32,4 3-352,2 0-1121,-2 3-1058,0 2-1376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0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4132,'0'0'753,"0"9"181,0 14 875,5 88-1859,-3-99 236,0 0 1,0 0-1,1 0 1,1 0-1,0-1 1,0 1-1,9 14 1,-11-20-223,1 0 1,-1 0-1,0 0 1,-1 0-1,1 0 1,-1 0-1,-1 0 0,1 0 1,-1 0-1,0 1 1,0-1-1,-3 11 1,2-9 990,1 0 0,-1 0 0,1-1 1,1 1-1,-1 0 0,1 0 1,3 10-1,-2-9 3076,4 11-4998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1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9289,'0'0'12908,"47"40"-12812,-8-40-64,10-2-1185,1-7-1986,4-1-3075,-1-2-5253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2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 11627,'0'0'2824,"11"2"-1644,86 4 101,57-13-4041,-91 2 1282,1 3-1,71 6 0,-55 3-2487,3-6 3302,163-11 7365,-225 8-6162,201-16-2980,-142 11-1230,-43 3-1358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2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66 12364,'0'0'3897,"11"-3"-3075,195-26-735,-170 26-73,38-2 5136,-6 0-4949,0-6-4217,-36 1-2107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3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43 3267,'0'0'15401,"6"-7"-13623,12-21-632,-19 21-493,-19 19-92,2 4-410,0-1 0,1 2 0,1 1-1,-17 24 1,25-31-20,1-1 0,0 2-1,0-1 1,2 1-1,-1 0 1,2 0-1,-1 1 1,2-1 0,-3 18-1,5-29-103,1 1-1,0 0 0,-1-1 1,1 1-1,0-1 1,0 1-1,0 0 0,0-1 1,1 1-1,-1-1 1,0 1-1,1 0 0,-1-1 1,1 1-1,0-1 1,-1 1-1,1-1 0,0 0 1,0 1-1,0-1 1,0 0-1,0 1 0,0-1 1,0 0-1,2 1 0,0-1 35,-1 0 0,0 0-1,1 0 1,0 0 0,-1-1-1,1 1 1,-1-1 0,1 0-1,-1 0 1,1 0 0,0 0-1,-1 0 1,1-1 0,3 0-1,2-1 54,1-1 1,-1 0-1,0 0 0,0 0 0,-1-1 1,1 0-1,-1-1 0,1 1 1,6-7-1,-11 7-45,1 0 1,-1 0-1,0-1 1,0 1-1,0-1 0,-1 1 1,1-1-1,2-9 1,-5 13-58,1 0 0,-1-1 0,0 1 1,1 0-1,-1 0 0,0 0 0,0 0 0,0 0 1,0 0-1,0 0 0,0 0 0,0 0 1,0 0-1,0 0 0,-1 0 0,1 0 1,0-1-1,-1 1 0,1 0 0,-1 1 0,1-1 1,-1 0-1,1 0 0,-1 0 0,0 0 1,1 0-1,-1 0 0,0 1 0,0-1 0,0 0 1,1 1-1,-1-1 0,0 0 0,0 1 1,0-1-1,0 1 0,0 0 0,0-1 1,0 1-1,0 0 0,0 0 0,0-1 0,-1 1 1,1 0-1,0 0 0,0 0 0,-1 0 1,-6 0-108,0 0 0,0 0 0,0 1 0,1 0 0,-14 3 1,-4 11-2594,23-14 2244,1 0 1,0 1-1,1-1 1,-1 0 0,0 1-1,0-1 1,0 1 0,1-1-1,-1 1 1,1-1 0,-1 1-1,1-1 1,0 1-1,-1 0 1,1-1 0,0 3-1,0 2-5823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4.0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0 8552,'0'0'15465,"-8"12"-15027,-159 204-43,167-216-473,0 0 0,0 0 0,0 0 1,0-1-1,0 1 0,0 0 0,0 0 0,0 0 0,0 0 0,0 0 0,0-1 0,0 1 0,0 0 0,0 0 1,0 0-1,0 0 0,0 0 0,0 0 0,-1 0 0,1 0 0,0-1 0,0 1 0,0 0 0,0 0 0,0 0 1,0 0-1,0 0 0,-1 0 0,1 0 0,0 0 0,0 0 0,0 0 0,0 0 0,0 0 0,-1 0 0,1 0 1,0 0-1,0 0 0,0 0 0,0 0 0,0 0 0,0 0 0,-1 0 0,1 0 0,0 0 0,0 0 0,0 0 1,0 0-1,0 0 0,0 0 0,-1 0 0,1 0 0,0 1 0,0-1 0,0 0 0,0 0 0,0-18-4365,0 14 2981,2-20-6348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4.4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28 12748,'0'0'5290,"-9"0"-3405,9 0-1880,-6 0 194,1 0 1,-1 0 0,1 1-1,0 0 1,-1 0 0,-7 2-1,11-2-175,1-1 0,-1 1 0,1 0 0,0-1 0,-1 1 0,1 0 0,0 0 0,-1 0 0,1 0-1,0 0 1,0 0 0,0 1 0,0-1 0,0 0 0,0 1 0,0-1 0,1 0 0,-1 1 0,0-1 0,1 1-1,-1-1 1,1 1 0,0-1 0,-1 1 0,1-1 0,0 1 0,0 0 0,0-1 0,0 1 0,0-1 0,0 1-1,1 0 1,0 2 0,1-3 32,1 0-1,-1-1 1,1 1-1,-1 0 1,1-1-1,0 1 1,-1-1-1,1 0 1,0 0-1,-1 0 1,1 0 0,0 0-1,-1-1 1,5 0-1,-3-1-34,0 1 0,0-1 0,-1 0 1,1 0-1,0 0 0,-1 0 0,1-1 0,-1 1 0,0-1 0,0 0 0,0 0 1,0 0-1,0-1 0,-1 1 0,0-1 0,1 1 0,-1-1 0,0 0 0,-1 0 1,1 1-1,-1-1 0,2-5 0,-4 8-1,1 0-1,0 1 1,-1-1 0,1 1 0,-1-1 0,1 0-1,-1 1 1,1-1 0,-1 1 0,1-1 0,-1 1-1,0-1 1,1 1 0,-1-1 0,0 1 0,1 0-1,-1-1 1,0 1 0,1 0 0,-1 0 0,0 0-1,0-1 1,1 1 0,-1 0 0,0 0 0,0 0-1,1 0 1,-1 0 0,0 0 0,-1 1-1,-26 2 163,21-1-123,1 1-1,-1 1 1,1-1-1,0 1 0,0 1 1,1-1-1,-1 1 1,1 0-1,0 0 1,0 0-1,1 0 1,-1 1-1,1 0 0,0 0 1,1 0-1,-3 8 1,4-11-206,0 1 0,1 0 0,0-1 0,0 1 0,0 0 0,0 0 0,0 0 0,1 0 0,0 0 0,0 0 0,0 0 0,0 0 0,2 5 0,-1-6-312,0-1 1,0 1-1,0-1 1,0 1-1,1-1 1,-1 1-1,1-1 1,0 0-1,-1 0 1,1 0-1,0 0 1,0 0-1,1 0 1,-1 0-1,0-1 1,0 1-1,1-1 1,-1 1-1,1-1 1,4 1-1,20 6-6598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4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10 17296,'0'0'4458,"-9"3"-2141,8-3-2263,-4 2 184,-1 0 0,2 0-1,-1 0 1,0 1 0,0 0-1,-6 5 1,10-7-207,-1 0 0,1 1 0,-1-1 0,1 1 0,0-1 0,0 1 0,0 0 0,0-1 0,0 1 0,0 0 0,0 0-1,1 0 1,-1 0 0,0 0 0,1-1 0,0 1 0,-1 0 0,1 0 0,0 0 0,0 0 0,0 0 0,0 0 0,1 0 0,-1 0 0,1 0 0,-1 0 0,1 0 0,0 2 0,1-2-10,-1 0 1,0-1 0,1 1 0,-1 0-1,1-1 1,-1 1 0,1-1 0,0 0 0,0 1-1,-1-1 1,1 0 0,0 0 0,0 0-1,0 0 1,0-1 0,0 1 0,1 0 0,-1-1-1,0 0 1,0 1 0,0-1 0,0 0-1,1 0 1,-1 0 0,0 0 0,0-1-1,0 1 1,1-1 0,-1 1 0,0-1 0,0 0-1,0 1 1,0-1 0,0 0 0,0-1-1,-1 1 1,1 0 0,0 0 0,0-1 0,-1 1-1,1-1 1,-1 1 0,1-1 0,-1 0-1,0 0 1,0 0 0,1 1 0,-1-1-1,-1 0 1,3-4 0,-3 3 36,0 1-1,0-1 1,1 1-1,-2-1 1,1 0 0,0 1-1,0-1 1,-1 1-1,1-1 1,-1 0 0,0 1-1,0 0 1,0-1-1,0 1 1,0-1 0,-1 1-1,1 0 1,-1 0-1,1 0 1,-1 0-1,0 0 1,0 0 0,0 0-1,0 1 1,0-1-1,0 1 1,0-1 0,0 1-1,-1 0 1,1 0-1,0 0 1,-6-1 0,-40-6-3446,1 13-7873,25 2-3788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5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8584,'0'0'17905,"67"-2"-17681,-32-4-224,-2 1-288,0 0-1249,-4 0-1827,-10 2-2369,-6 1-2499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11307,'0'0'8883,"2"10"-8488,2 7-406,15 76 747,-16-81-1012,1-1-1,0 1 0,0-1 0,1 0 0,0 0 1,8 10-1,-13-33-12818</inkml:trace>
  <inkml:trace contextRef="#ctx0" brushRef="#br0" timeOffset="1">26 147 4132,'0'0'16592,"-15"-57"-16304,29 47-256,1-2-64,3-2 32,0-4-1377,-1 1-2627,-2-2-5285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5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8392,'0'0'14926,"66"14"-15214,-38-14-2211,-2 0-1889,-3-5-4484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5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7847,'0'0'14991,"0"65"-14927,3-43 0,2 1-32,-2-2-288,0-5-545,-2-4-641,-1-8-351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6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 11499,'0'0'8942,"-2"8"-8264,-1 10-552,-2-1 1,0 0 0,-1 0-1,-1 0 1,-1 0 0,0-1-1,-1-1 1,0 1 0,-1-2-1,-17 19 1,27-32-121,0-1-1,0 0 1,0 1-1,-1-1 1,1 0 0,0 1-1,0-1 1,0 0-1,-1 0 1,1 1 0,0-1-1,-1 0 1,1 0 0,0 1-1,0-1 1,-1 0-1,1 0 1,0 0 0,-1 0-1,1 1 1,-1-1-1,1 0 1,0 0 0,-1 0-1,1 0 1,0 0-1,-1 0 1,1 0 0,-1 0-1,1 0 1,0 0 0,-1 0-1,1 0 1,0 0-1,-1 0 1,1-1 0,0 1-1,-1 0 1,1 0-1,0 0 1,-1 0 0,1-1-1,0 1 1,-1 0-1,1-1 1,-3-21-302,13-29-702,-6 32 655,-3 14 293,-1 0-1,1 0 1,1 0-1,-1 0 0,1 0 1,0 0-1,0 1 1,0-1-1,4-5 1,1 36-169,-2 8 487,2 0 1,18 56 0,-24-90 8,-5-27 423,-4 9-774,-2 0 0,0 1 1,-1 1-1,-24-29 0,41 50 83,1 0 0,-1 0 0,1-1 0,1 0 0,-1 0 0,8 3 0,-7-4-1258,0 0 0,1 0 0,-1 0 0,14 1 0,-6-3-3566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6.7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12812,'0'0'6694,"-1"11"-5508,-10 134 1050,10-144-2268,1 0-1,0 0 1,0-1-1,0 1 1,0 0 0,0-1-1,0 1 1,0 0-1,0 0 1,0-1-1,0 1 1,0 0-1,0-1 1,1 1-1,-1 0 1,0-1-1,0 1 1,1 0-1,-1-1 1,0 1-1,1 0 1,-1-1 0,1 1-1,-1-1 1,1 1-1,-1-1 1,1 1-1,-1-1 1,1 1-1,0-1 1,-1 0-1,1 1 1,0-1-1,-1 0 1,1 1-1,0-1 1,-1 0-1,1 0 1,0 0-1,-1 0 1,1 0 0,0 0-1,0 0 1,-1 0-1,1 0 1,0 0-1,-1 0 1,1 0-1,0 0 1,0 0-1,-1-1 1,2 1-1,0-1-253,0 0-1,1 0 0,-1-1 1,0 1-1,0-1 0,0 1 0,0-1 1,0 1-1,0-1 0,-1 0 1,1 0-1,-1 0 0,1 0 0,1-3 1,18-60-7094,-16 19 9064,-9 56 2562,-2 15-3354,6-22-441,-9 52 819,9-51-1450,0-1 1,-1 1-1,1-1 1,0 0-1,1 1 1,-1-1-1,0 0 0,1 1 1,0-1-1,0 0 1,0 0-1,0 1 1,4 5-1,5-3-6472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8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11403,'5'9'7184,"-1"21"-4956,-3-24-1487,9 50 42,2-1 0,23 64 0,2 7-260,-33-114-644,-1-19-1394,-5-21-1797,-19-22-4829,4 20 902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8.8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1 125 10570,'0'0'12892,"10"8"-12091,36 26-230,-43-32-516,0 0-1,1 0 0,-1 0 1,0-1-1,1 1 0,0-1 1,-1 0-1,1 0 1,0 0-1,0 0 0,-1-1 1,1 1-1,0-1 0,0 0 1,0 0-1,0-1 1,-1 1-1,1-1 0,0 0 1,0 0-1,-1 0 0,1 0 1,-1-1-1,1 1 0,-1-1 1,1 0-1,-1 0 1,0 0-1,0-1 0,0 1 1,0-1-1,0 0 0,4-5 1,4-6-2,-1 1 0,0-1 0,-1-1 0,0 0 0,10-26 1,-13 23 8,0 1-286,-3 17 94,0 9 48,2 8-35,1-1 1,0 0-1,1 0 1,1-1-1,16 26 1,2-5-3124,3-2-3850,-17-19-790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9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66 9513,'0'0'9396,"7"-9"-7096,-4 5-2083,0-1-1,1 1 1,-1 0-1,1 0 1,0 1-1,0-1 0,1 1 1,-1-1-1,0 2 1,1-1-1,0 0 1,0 1-1,0 0 0,0 0 1,0 0-1,0 1 1,1-1-1,-1 1 1,0 1-1,1-1 0,-1 1 1,0 0-1,10 1 1,-14-1-211,0 0 0,0 0 0,0 0 0,0 0 0,-1 1 0,1-1 0,0 0 0,0 1 0,0-1 0,0 0 1,0 1-1,-1-1 0,1 1 0,0-1 0,0 1 0,-1 0 0,1-1 0,0 1 0,-1 0 0,1 0 0,-1-1 0,1 1 0,-1 0 1,1 0-1,-1 0 0,1 1 0,0 1 5,-1-1 1,0 0 0,0 1-1,0-1 1,0 1 0,0-1 0,0 0-1,-1 1 1,1-1 0,-2 4-1,-1 2 50,0-1 0,0 1-1,-1-1 1,0 0 0,-6 10-1,4-10-51,0 1 0,0-1 0,-1-1 0,0 1 0,0-1 0,-1 0 0,1-1-1,-17 9 1,30-14-160,1 0-1,0 1 0,0 0 0,0 0 1,-1 1-1,1 0 0,0 0 0,-1 0 1,9 5-1,-13-6 140,0 0 0,0 0 0,0 1 0,-1-1 0,1 0 0,0 1 1,-1 0-1,1-1 0,-1 1 0,1 0 0,-1 0 0,0 0 0,0 0 0,0 0 0,0 0 1,0 0-1,0 0 0,0 0 0,-1 1 0,1-1 0,-1 0 0,0 0 0,0 1 0,0-1 1,0 0-1,0 0 0,0 1 0,0-1 0,-1 0 0,1 0 0,-1 1 0,0-1 0,0 2 1,-2 1 144,1-1 1,-1 0-1,0 0 1,0 0-1,0 0 1,-1 0-1,1-1 1,-1 0-1,0 1 1,0-1 0,0-1-1,0 1 1,0-1-1,-9 4 1,0 0 226,-1 0 0,0-1 0,-24 5 0,-24-6-376,58-7-3326,10-4 753,8-4-1127,7-1-1798,6-3-1469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6:59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0 13325,'0'0'1062,"-7"9"662,0 1-1074,1 0 0,-1 1 0,1 0 0,1 0 0,0 0 1,1 0-1,0 1 0,1 0 0,0 0 0,1 0 0,0 0 0,0 18 0,2-28-561,-1 0 0,1 0 0,0 0 0,1 0-1,-1 0 1,0 0 0,0 0 0,1 0 0,0 0 0,-1 0 0,1 0 0,0 0 0,0 0 0,0-1 0,0 1 0,0 0-1,0-1 1,0 1 0,0 0 0,1-1 0,-1 0 0,1 1 0,-1-1 0,1 0 0,0 0 0,-1 0 0,4 2-1,1-2-17,-1 1 0,1-1 0,-1-1 0,1 1 0,-1-1-1,1 0 1,0 0 0,-1 0 0,7-2 0,-10 2-24,0 0 1,0-1 0,0 1 0,0-1-1,0 1 1,0-1 0,0 1-1,-1-1 1,1 0 0,0 0 0,-1 0-1,1 0 1,0 0 0,-1 0 0,1-1-1,-1 1 1,0 0 0,1-1 0,-1 1-1,0-1 1,0 0 0,0 1-1,0-1 1,0 0 0,1-1 0,-2 1-3,0 1-1,0 0 1,0-1 0,0 1 0,-1 0 0,1 0 0,0-1 0,0 1 0,-1 0 0,1 0-1,-1-1 1,1 1 0,-1 0 0,0 0 0,1 0 0,-1 0 0,0 0 0,0 0 0,0 0-1,0 0 1,0 0 0,0 0 0,0 1 0,0-1 0,0 0 0,0 0 0,0 1-1,0-1 1,-1 1 0,1-1 0,0 1 0,0 0 0,-1-1 0,1 1 0,0 0 0,0 0-1,-3 0 1,-6-2-229,0 0 0,1 0 0,-1 1 0,0 1 0,-1 0-1,1 0 1,0 1 0,0 0 0,-13 4 0,20 0-5241,12-2 2495,19-2-2095,-27-1 4092,25 0-6893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00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13645,'0'0'15535,"22"19"-15471,1-19-289,-2 0-575,-4 0-257,-3 0-449,-4 0-832,-6 0-705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00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11018,'0'0'17297,"71"21"-17073,-37-27-224,-6 2-192,1 0-1378,-5 0-1441,-3 0-1377,-4 2-3011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15695,'0'0'8039,"50"-64"-7942,-34 48-97,-3 6-673,-1 5-736,-6 5-802</inkml:trace>
  <inkml:trace contextRef="#ctx0" brushRef="#br0" timeOffset="1">26 190 10218,'0'0'13388,"51"-55"-12171,-28 32-608,0 2-481,-4 7-224,-1 2-1666,-7-1-2241,-4 3-5959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00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13261,'0'0'12908,"2"8"-12615,-2-5-276,1 0 0,0 0 1,0-1-1,0 1 0,0 0 0,0 0 0,0-1 0,1 1 0,-1-1 0,1 1 0,0-1 0,0 0 0,0 0 0,2 3 0,0-3-89,-1 0 1,1 0-1,0-1 0,-1 1 0,1-1 0,0 0 0,0 0 1,0 0-1,0 0 0,0-1 0,0 0 0,8 0 0,31-4-2670,16-15-5847,-41 13 6601,-18 6 2069,0 0 0,0 0-1,0 0 1,0 0 0,0 0-1,0 0 1,0 0 0,0 0 0,0 0-1,1 0 1,-1 0 0,0 0-1,0 0 1,0 0 0,0 0 0,0 0-1,0 0 1,0 0 0,1 0-1,-1 0 1,0 0 0,0 0 0,0 0-1,0 0 1,0 0 0,0 0-1,0 0 1,0 0 0,0 0 0,1 0-1,-1 0 1,0 0 0,0 0-1,0 0 1,0 1 0,0-1 0,0 0-1,0 0 1,0 0 0,0 0-1,0 0 1,0 0 0,0 0 0,0 0-1,0 0 1,0 1 0,0-1-1,0 0 1,0 0 0,0 0 0,0 0-1,0 0 1,0 0 0,0 0-1,0 0 1,0 1 0,0-1 0,0 0-1,0 0 1,0 0 0,0 0-1,0 0 1,0 0 0,0 0 0,0 0-1,0 1 1,0-1 0,0 0-1,-7 13 2660,-17 21-994,20-28-1033,-3 3-403,0 0 0,1 0 0,0 1 0,1 0 0,0 0 0,1 0 0,0 1 0,0-1 0,1 1 0,0 0 0,-1 18 1,4-29-536,0 0 1,1 1 0,-1-1 0,0 0-1,0 0 1,1 0 0,-1 0 0,0 0 0,0 0-1,1 0 1,-1 0 0,0 0 0,1 0 0,-1 0-1,0 0 1,0 0 0,1 0 0,-1 0-1,0 0 1,0 0 0,1 0 0,-1 0 0,0 0-1,0-1 1,1 1 0,-1 0 0,0 0 0,0 0-1,1 0 1,-1-1 0,0 1 0,0 0 0,0 0-1,1 0 1,-1-1 0,0 1 0,0 0-1,0 0 1,0-1 0,0 1 0,0 0 0,1 0-1,-1-1 1,0 1 0,0-1 0,10-14-12316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01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212 0 15535,'0'0'10426,"-5"9"-10325,-15 23 452,-2-1-1,-1-2 1,-54 53-1,92-100-2638,-1 0 0,-1-2-1,-1 1 1,16-36 0,-28 55 2132,0 0 0,0 0 1,0 0-1,0 0 0,-1 1 0,1-1 0,0 0 1,0 0-1,0 0 0,0 0 0,0 0 0,0-1 1,-1 1-1,1 0 0,0 0 0,0 0 1,0 0-1,0 0 0,0 0 0,0 0 0,0 0 1,-1 0-1,1 0 0,0 0 0,0 0 1,0 0-1,0 0 0,0 0 0,0-1 0,0 1 1,0 0-1,0 0 0,0 0 0,0 0 0,0 0 1,0 0-1,-1 0 0,1 0 0,0-1 1,0 1-1,0 0 0,0 0 0,0 0 0,0 0 1,0 0-1,0 0 0,0-1 0,0 1 1,0 0-1,0 0 0,1 0 0,-1 0 0,0 0 1,0 0-1,0 0 0,0-1 0,0 1 0,0 0 1,0 0-1,0 0 0,0 0 0,0 0 1,0 0-1,0 0 0,0 0 0,1 0 0,-1 0 1,0-1-1,0 1 0,-11 10 1158,-9 16-214,17-21-796,1 0 0,0 0-1,0 0 1,0 0 0,0 0 0,1 1-1,0-1 1,0 0 0,1 1-1,0 8 1,0-13-143,0 1 0,0 0 0,0-1-1,1 1 1,-1-1 0,1 1 0,-1-1-1,1 1 1,0-1 0,-1 1 0,1-1-1,0 1 1,0-1 0,0 0 0,0 1-1,0-1 1,1 0 0,-1 0 0,0 0-1,0 0 1,1 0 0,-1 0 0,1 0-1,-1-1 1,1 1 0,-1 0 0,1-1-1,-1 1 1,1-1 0,-1 0 0,1 1-1,0-1 1,-1 0 0,1 0 0,0 0-1,1 0 1,-3 0-60,1 0 1,-1 0-1,0 0 0,0 0 0,1 0 0,-1 0 0,0 0 1,0 0-1,1 0 0,-1 0 0,0 0 0,0 0 1,0 0-1,1 0 0,-1 0 0,0-1 0,0 1 1,1 0-1,-1 0 0,0 0 0,0 0 0,0 0 0,1 0 1,-1-1-1,0 1 0,0 0 0,0 0 0,0 0 1,0 0-1,1-1 0,-1 1 0,0 0 0,0 0 1,0-1-1,0 1 0,0 0 0,0 0 0,0 0 0,0-1 1,0 1-1,0 0 0,0 0 0,0-1 0,-6-12-230,-14-8 113,-1 7 235,-1 0-1,0 2 0,-34-15 0,80 36 170,0-2-1,48 8 1,-54-12-2809,0-2 1,33-1-1,-28-5-3576,-3-8-2317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01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16976,'0'0'5830,"-3"10"-3834,0-3-1958,1-2 192,0 1 0,1-1 0,-1 1 0,1-1 0,0 1 0,0 0 0,1 6 0,0-10-276,0-1 1,1 1-1,-1-1 1,0 0 0,1 1-1,0-1 1,-1 0-1,1 1 1,0-1 0,-1 0-1,1 0 1,0 0-1,0 0 1,0 1 0,0-1-1,0 0 1,0-1-1,0 1 1,0 0-1,1 0 1,-1 0 0,0-1-1,1 1 1,-1 0-1,0-1 1,1 0 0,-1 1-1,0-1 1,1 0-1,-1 1 1,1-1 0,-1 0-1,1 0 1,-1 0-1,1 0 1,-1-1 0,0 1-1,3-1 1,0 0-482,-1 0 1,1 0-1,-1-1 1,1 1-1,-1-1 0,0 0 1,0 0-1,0 0 1,0 0-1,0-1 0,0 1 1,-1-1-1,1 1 1,-1-1-1,1 0 1,-1 0-1,2-4 0,30-23 4641,-37 51-1226,-2-10-1875,2-4-860,0 1 0,1-1-1,0 1 1,0-1-1,0 1 1,1 0-1,0 0 1,1 12-1,3-14-3077,5-4-3017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2.2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3 6919,'0'0'10169,"-12"-1"-8220,3 0-1691,0 1 0,1 0 0,-1 0 0,0 1 0,1 0 1,-1 1-1,1 0 0,-1 0 0,1 1 0,0 0 0,0 1 0,0-1 1,-14 10-1,5-1 14,2 1-1,0 0 1,0 0 0,2 2 0,-1 0 0,-11 18 0,20-26-234,1-1-1,0 1 1,0 0 0,0 0 0,1 0 0,0 0-1,1 1 1,-1-1 0,1 1 0,1 0 0,0 0-1,0 0 1,0-1 0,1 1 0,0 0 0,1 0-1,-1 0 1,4 10 0,-2-14-20,-1-1 0,1 0 0,1 1 0,-1-1 0,0 0 0,1 0 0,0-1 0,-1 1 0,1-1 0,0 1 0,0-1 0,1 0 0,-1 0 0,0 0 0,1 0 1,-1-1-1,1 1 0,0-1 0,-1 0 0,1 0 0,0-1 0,0 1 0,-1-1 0,1 1 0,0-1 0,7-1 0,-5 1 32,1 0-1,0 0 1,0-1 0,-1 0 0,1 0-1,0 0 1,-1-1 0,1 0 0,-1-1-1,0 1 1,1-1 0,-1 0 0,0-1-1,7-5 1,-11 8 14,0-1-1,-1 1 1,0 0 0,1-1-1,-1 1 1,0 0 0,1-1-1,-1 0 1,0 1 0,0-1-1,0 0 1,-1 1-1,1-1 1,0 0 0,-1 0-1,1 0 1,-1 0 0,1 1-1,-1-1 1,0 0 0,0 0-1,0 0 1,0 0 0,0 0-1,0 0 1,-1 0 0,1 0-1,-1 0 1,1 1-1,-1-1 1,0 0 0,1 0-1,-1 0 1,0 1 0,0-1-1,0 1 1,-1-1 0,1 1-1,0-1 1,-1 1 0,1-1-1,0 1 1,-3-1 0,-33-18-1271,4 13-8523,49 7 3725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2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16976,'0'0'10063,"-10"2"-9860,8-2-199,-1 1 0,0-1 0,0 0 1,0 1-1,0 0 0,0 0 0,0 0 0,1 0 1,-1 0-1,0 0 0,1 1 0,-1 0 0,1-1 1,-1 1-1,1 0 0,0 0 0,0 0 0,0 0 1,0 0-1,0 1 0,0-1 0,1 1 1,-1-1-1,1 1 0,0 0 0,0-1 0,0 1 1,0 0-1,0 0 0,0 0 0,1 0 0,-1 3 1,0-2 1,1 0 1,-1-1 0,1 1 0,0 0 0,0 0 0,0-1 0,1 1-1,-1 0 1,1 0 0,0-1 0,0 1 0,0-1 0,0 1 0,1-1-1,0 1 1,-1-1 0,1 0 0,0 0 0,1 1 0,3 3 0,-2-4 21,1 0 0,-1 0 1,0-1-1,1 0 0,-1 0 1,1 0-1,0-1 1,0 0-1,-1 1 0,1-2 1,0 1-1,0 0 0,0-1 1,0 0-1,7-1 0,-9 1 2,1-1 0,-1 0 0,1 1 0,-1-1 0,1-1 0,-1 1 0,0 0 0,0-1 0,1 0 0,-1 1 0,0-1 0,-1 0-1,1-1 1,0 1 0,-1 0 0,1-1 0,-1 0 0,0 1 0,1-1 0,-1 0 0,-1 0 0,3-5 0,-2 6 17,-1-1 0,0 1 0,0-1 0,0 0 0,-1 1 1,1-1-1,-1 0 0,1 1 0,-1-1 0,0 0 0,0 0 1,0 1-1,0-1 0,-1 0 0,1 1 0,-1-1 1,0 0-1,1 1 0,-1-1 0,0 1 0,0-1 0,-1 1 1,1-1-1,-1 1 0,1 0 0,-1 0 0,0 0 0,1 0 1,-5-3-1,0 0-55,-1 0 1,0 1 0,0 0-1,0 1 1,0 0 0,-1 0-1,1 0 1,-12-2 0,14 4-660,0 0 0,0 0 0,0 1-1,0 0 1,0 0 0,0 0 0,0 1 0,-10 1 0,5 4-4757,7 0-3331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3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9513,'0'0'18001,"63"7"-16880,-27-7-576,5 0-417,2-2-96,0 0-641,-3-3-1633,-5-2-2370,-3-3-2371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3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0 14798,'0'0'7426,"-6"13"-6818,-3 7-411,1 1 0,0 0 0,1 0-1,2 1 1,0 0 0,-3 34 0,8-55-222,0 0 1,0 1 0,0-1 0,0 0 0,1 1 0,-1-1 0,0 0 0,1 1-1,-1-1 1,1 0 0,-1 0 0,1 0 0,0 1 0,0-1 0,-1 0-1,1 0 1,0 0 0,0 0 0,0 0 0,0 0 0,0-1 0,0 1 0,0 0-1,0 0 1,1-1 0,-1 1 0,0-1 0,0 1 0,0-1 0,1 1 0,-1-1-1,0 0 1,1 1 0,-1-1 0,0 0 0,1 0 0,-1 0 0,0 0-1,1 0 1,-1-1 0,0 1 0,1 0 0,-1-1 0,0 1 0,2-1 0,4-1-493,0 0 1,0 0-1,-1-1 0,1 1 1,-1-1-1,0-1 1,10-5-1,-8 2-512,0-1 1,-1 1-1,1-1 0,6-10 0,9-18 1614,-23 41 4428,-5 23-3166,-5-1-890,5-16-814,0 0 0,1 0 0,1 0 0,0 1 0,0-1 0,1 1-1,1 0 1,0-1 0,0 16 0,2-25-333,-1-1-1,1 0 0,0 0 0,-1 0 0,1 0 0,0 0 0,0-1 1,0 1-1,0 0 0,0 0 0,-1 0 0,1-1 0,1 1 1,-1 0-1,0-1 0,0 1 0,0-1 0,0 0 0,0 1 0,0-1 1,1 0-1,-1 1 0,0-1 0,0 0 0,0 0 0,1 0 0,-1 0 1,0 0-1,0 0 0,0-1 0,1 1 0,-1 0 0,0-1 1,0 1-1,2-1 0,19-5-8137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3.8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10570,'0'0'7217,"-8"10"-5375,0 1-1415,1 0-1,0 0 0,0 0 1,1 1-1,-5 15 0,10-25-393,0 1 0,0-1-1,0 1 1,0-1 0,0 1-1,1 0 1,-1-1 0,1 1 0,0 0-1,0-1 1,0 1 0,0 0-1,0-1 1,1 1 0,-1 0-1,1-1 1,0 1 0,0-1-1,0 1 1,0-1 0,0 1-1,0-1 1,1 0 0,-1 1 0,1-1-1,-1 0 1,1 0 0,0 0-1,0 0 1,0-1 0,0 1-1,0 0 1,0-1 0,1 1-1,-1-1 1,1 0 0,-1 0 0,4 1-1,0 0-9,0 0 1,0-1-1,0 1 0,0-2 0,0 1 0,0-1 1,0 0-1,0 0 0,0 0 0,1-1 1,-1 0-1,0 0 0,-1-1 0,1 1 0,0-1 1,0-1-1,7-3 0,-10 4 13,1 0-1,-1 0 1,0-1-1,0 1 1,0-1 0,0 0-1,0 0 1,-1 0-1,1 0 1,-1 0 0,0 0-1,0-1 1,0 1-1,-1-1 1,1 0 0,-1 1-1,1-1 1,-1 0-1,-1 0 1,1 0 0,0 0-1,-1 0 1,0 0-1,0 0 1,0 0 0,0 0-1,-2-5 1,1 6 16,-1 0 0,1 0 1,-1 1-1,0-1 0,1 1 1,-1 0-1,-1-1 0,1 1 1,0 0-1,0 0 0,-1 0 1,1 1-1,-1-1 0,0 1 0,1-1 1,-1 1-1,0 0 0,0 0 1,0 0-1,0 0 0,0 0 1,0 1-1,0 0 0,0-1 1,-3 1-1,1-1-77,0 1 0,0-1 0,0 1 1,0 0-1,0 0 0,0 1 0,0-1 0,0 1 0,0 0 1,0 1-1,0-1 0,0 1 0,1 0 0,-9 4 0,11-4-135,1-1 0,0 1 0,-1-1 0,1 1-1,0-1 1,0 1 0,0 0 0,0-1-1,0 1 1,1 0 0,-1 0 0,1 0 0,-2 3-1,2-4-140,0 1 1,0-1-1,0 0 0,0 0 0,0 0 0,0 1 0,0-1 0,1 0 0,-1 0 0,0 0 0,1 0 1,-1 0-1,1 0 0,-1 1 0,1-1 0,-1 0 0,1 0 0,0-1 0,0 1 0,-1 0 0,1 0 0,0 0 1,0 0-1,0-1 0,0 1 0,0 0 0,0-1 0,0 1 0,0-1 0,0 1 0,0-1 0,0 1 1,0-1-1,3 1 0,23 2-4942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4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3 6951,'0'0'11760,"-9"3"-9272,3-1-2289,-1 0 0,1 0 1,0 1-1,0-1 0,0 1 1,0 1-1,0-1 0,1 1 0,-1 0 1,1 1-1,0-1 0,0 1 1,1 0-1,-1 0 0,1 0 1,0 1-1,1-1 0,-1 1 0,1 0 1,0 0-1,1 1 0,-1-1 1,-1 8-1,4-12-184,-1 0 0,1 1 0,0-1 0,0 0 0,-1 1 0,1-1 0,1 0 0,-1 0 0,0 1 0,1-1 0,-1 0 0,1 1 0,0-1 0,-1 0 0,1 0 0,0 0 0,0 0 1,1 0-1,-1 0 0,0 0 0,1 0 0,-1 0 0,1-1 0,-1 1 0,5 2 0,-2-2-19,1 0 0,0 0 0,1 0 0,-1-1 0,0 1 0,0-1 0,1-1 0,-1 1 0,1-1 0,6 0 0,-6-1 12,-1 1 1,0-1-1,0-1 1,0 1-1,1-1 1,-2 0-1,1 0 1,0 0-1,0-1 1,-1 1 0,1-1-1,-1 0 1,0-1-1,0 1 1,0-1-1,0 0 1,-1 0-1,4-4 1,-5 5 103,1 0 1,-1 0 0,0-1 0,0 1 0,0-1 0,0 1 0,-1-1 0,0 1-1,1-1 1,-1 0 0,0 0 0,-1 0 0,1 1 0,-1-1 0,0 0-1,0 0 1,0 0 0,0 0 0,-1 0 0,1 0 0,-1 1 0,0-1 0,0 0-1,-1 0 1,-2-6 0,0 7-119,1-1 1,0 1-1,-1 0 0,0 0 0,0 1 0,0-1 0,0 1 1,0 0-1,0 0 0,0 0 0,-1 0 0,1 1 0,-1-1 1,1 1-1,-1 1 0,0-1 0,0 1 0,1-1 1,-1 1-1,0 1 0,-9 0 0,13 0-177,0-1-1,0 0 1,-1 1 0,1-1 0,0 1-1,0-1 1,0 1 0,0 0-1,-1-1 1,1 1 0,0 0-1,0 0 1,0 0 0,1-1 0,-1 1-1,0 0 1,0 1 0,0-1-1,1 0 1,-1 0 0,0 0-1,1 0 1,-1 0 0,1 1 0,0-1-1,-1 2 1,-2 21-9292,3-9-1971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4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67 203 16015,'0'0'10090,"-21"63"-8841,17-35-544,1-3-417,2 2-288,1-6-64,0-3-1217,0-4-1922,0-9-2211</inkml:trace>
  <inkml:trace contextRef="#ctx0" brushRef="#br0" timeOffset="1">1 0 18289,'0'0'6534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10730,'0'0'9721,"9"-3"-8770,2-1-777,-2-1 0,1 0 1,-1 0-1,1-1 1,-1 0-1,-1 0 0,1-1 1,-1 0-1,0-1 0,-1 0 1,8-11-1,43-55 184,48-56-193,-105 129-167,-1 0 0,1 0 0,0 0 0,-1 1-1,1-1 1,0 0 0,0 0 0,0 1 0,0-1-1,-1 1 1,1-1 0,0 1 0,0-1 0,0 1 0,0-1-1,0 1 1,0 0 0,1 0 0,-1-1 0,2 1-1,-3 1 2,1-1 0,0 0-1,-1 1 1,1-1-1,-1 1 1,1 0-1,0-1 1,-1 1 0,1-1-1,-1 1 1,0 0-1,1-1 1,-1 1-1,0 0 1,1-1 0,-1 1-1,0 0 1,0 0-1,1-1 1,-1 1-1,0 0 1,0 1 0,0 59 50,-1-41 44,-1 25-70,1 44 159,1-83-345,1 0 0,-1 0 0,1 0 0,0 0 0,1 0 0,0-1 0,0 1 0,0-1 0,0 1 0,1-1 0,4 7 0,-5-10-87,0 0 0,0 0 0,0 0 0,0-1 0,0 1 0,0 0 0,0-1 0,0 0 0,1 1 0,-1-1 0,0 0-1,5 1 1,35 2-5793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12556,'5'-15'7327,"14"-12"-6546,-5 8-300,63-121 219,-77 141-681,0-1 1,0 0 0,0 0-1,0 1 1,0-1 0,0 0-1,0 1 1,0-1 0,1 0-1,-1 1 1,0-1-1,0 0 1,0 0 0,0 1-1,1-1 1,-1 0 0,0 0-1,0 1 1,1-1 0,-1 0-1,0 0 1,0 1 0,1-1-1,-1 0 1,0 0 0,0 0-1,1 0 1,-1 0 0,0 0-1,1 0 1,-1 1 0,0-1-1,1 0 1,-1 0-1,0 0 1,1 0 0,-1 0-1,0 0 1,1 0 0,-1-1-1,0 1 1,1 0 0,-1 0-1,0 0 1,1 0 0,-1 0-1,0 0 1,0-1 0,1 1-1,-1 0 1,0 0 0,0 0-1,1-1 1,-1 1 0,0 0-1,0 0 1,0-1-1,1 1 1,-1 0 0,0-1-1,5 39 520,-4-29-328,0-3-132,3 25 356,14 58 0,-16-81-423,1 0 0,-1 0 0,2 0 0,-1-1 0,1 0 0,0 1 0,1-1 0,-1 0 0,1-1 0,1 1 0,-1-1 0,11 8 0,1-6-691,-17-8 518,1 0 0,-1 0-1,1 0 1,-1 0 0,0 0 0,1 0 0,-1 0 0,0 0 0,1 0 0,-1 0 0,0 0 0,1 0 0,-1 0 0,0 0 0,1 0 0,-1-1 0,0 1-1,1 0 1,-1 0 0,0 0 0,1 0 0,-1-1 0,0 1 0,1 0 0,-1 0 0,0-1 0,0 1 0,0 0 0,1-1 0,-1 1 0,0 0 0,0-1 0,0 1-1,1 0 1,-1-1 0,0 1 0,0 0 0,0-1 0,0 1 0,0 0 0,0-1 0,0 1 0,0 0 0,0-1 0,0-7-5567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5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14125,'0'0'10378,"84"2"-9577,-32-10-417,2 1-320,2 1-96,-7 3-704,-12 3-1539,-12 0-1184,-15 4-2338,-10 6-4133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13196,'0'0'8489,"84"8"-8361,-34-8-64,6-2-1858,0-6-3363,3-1-7046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5.8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21 7944,'0'0'15908,"10"-5"-15081,-3 2-787,0 1-1,0-1 0,0 1 1,0 0-1,0 1 1,1 0-1,-1 0 0,0 1 1,1-1-1,-1 2 0,1-1 1,-1 1-1,0 0 1,0 0-1,13 5 0,-8-2-26,48 18 101,-58-21-116,0 1 0,1-1 0,-1 0 0,0 0 1,0 1-1,0-1 0,0 1 0,-1 0 0,1 0 0,0-1 0,-1 1 0,1 0 1,-1 0-1,0 1 0,0-1 0,1 0 0,-1 0 0,-1 1 0,1-1 0,0 0 1,0 5-1,-1-5 6,-1 0 0,1 0 0,-1 0-1,0 0 1,1-1 0,-1 1 0,0 0 0,0 0 0,0 0 0,-1-1 0,1 1 0,0-1 0,-1 1 0,1-1 0,-1 1 0,1-1 0,-1 0 0,0 0 0,1 0-1,-1 0 1,0 0 0,-3 1 0,-51 21 249,46-19-191,-3 0 133,10-4-153,0 1-1,0-1 0,0 1 1,0 0-1,0 0 1,0 0-1,0 1 1,1-1-1,-1 0 1,0 1-1,1 0 1,-1 0-1,1 0 1,-4 3-1,6-4-62,1 0 1,-1 0-1,0-1 0,1 1 0,-1 0 1,1 0-1,-1-1 0,1 1 0,-1 0 1,1-1-1,0 1 0,-1-1 0,1 1 1,0-1-1,0 1 0,-1-1 0,1 0 1,0 1-1,0-1 0,-1 0 0,1 1 1,0-1-1,0 0 0,1 0 0,30 9-567,-24-7 329,-1 0 149,-1 0 1,1 1 0,-1-1 0,0 1 0,0 1 0,0-1 0,0 1 0,6 6-1,-11-9 146,0 0-1,0 0 0,0 0 1,0 0-1,0 1 0,0-1 1,0 1-1,-1-1 0,1 0 1,0 1-1,-1-1 0,1 1 1,-1-1-1,0 1 0,1 0 1,-1-1-1,0 1 0,0-1 1,0 1-1,0 0 0,0-1 1,0 1-1,-1-1 0,1 1 1,-1-1-1,1 1 0,-1-1 1,1 1-1,-1-1 0,0 1 1,1-1-1,-1 0 0,0 1 1,0-1-1,0 0 0,0 0 1,-1 0-1,1 1 0,0-1 1,0-1-1,-2 2 0,-5 6 229,0-1 0,-1-1-1,0 0 1,0 0 0,0-1-1,0 0 1,-1 0 0,0-1-1,0-1 1,0 1 0,-1-2-1,1 1 1,-1-2 0,1 1-1,-1-1 1,0-1 0,-17-1-1,27 1-376,0-1 0,0 1 0,-1 0-1,1-1 1,0 1 0,0-1 0,0 0 0,0 1 0,0-1-1,0 0 1,0 0 0,0 0 0,0 0 0,0 1-1,0-1 1,0 0 0,1-1 0,-1 1 0,0 0-1,1 0 1,-1 0 0,0-2 0,1 1-249,0 1 1,-1 0-1,1 0 1,0 0-1,0 0 1,0 0-1,0 0 0,0 0 1,0 0-1,0 0 1,0 0-1,1 0 1,-1 0-1,0-1 1,1 1-1,-1 0 1,0 0-1,1 0 0,-1 1 1,1-1-1,0 0 1,-1 0-1,1 0 1,0 0-1,0 0 1,-1 1-1,2-2 0,16-7-6327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6.1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9 16400,'0'0'2044,"-8"-1"-101,4-1-1854,1 1 0,-1 0 0,0 0 0,1 0 0,-1 0-1,0 1 1,1 0 0,-1 0 0,0 0 0,0 0 0,1 0 0,-1 1-1,0-1 1,1 1 0,-1 0 0,0 0 0,1 1 0,-1-1 0,1 1-1,0 0 1,0-1 0,-1 2 0,1-1 0,0 0 0,1 0 0,-1 1-1,0 0 1,1-1 0,-1 1 0,-1 4 0,0-1 46,1 1 0,-1-1 1,2 1-1,-1 0 0,1 0 0,0 0 1,0 1-1,1-1 0,0 0 0,0 11 1,1-15-110,0-1 0,-1 1 0,2 0 0,-1-1 0,0 1 0,1 0 0,-1-1 0,1 1 0,0 0 0,-1-1 0,1 1 0,1-1 0,-1 0 0,0 1 0,1-1 1,-1 0-1,1 0 0,-1 1 0,1-1 0,0-1 0,0 1 0,0 0 0,0 0 0,0-1 0,1 1 0,-1-1 0,0 0 0,1 1 0,-1-1 0,5 1 0,-1-1 27,-1 0-1,0 0 1,1 0-1,-1-1 0,1 0 1,-1 0-1,1-1 1,-1 1-1,1-1 0,-1 0 1,0-1-1,1 1 0,-1-1 1,0 0-1,0 0 1,0-1-1,-1 1 0,1-1 1,0 0-1,-1-1 1,0 1-1,0-1 0,0 1 1,0-1-1,0-1 1,-1 1-1,0 0 0,0-1 1,0 0-1,0 1 1,-1-1-1,0 0 0,0-1 1,0 1-1,-1 0 0,1 0 1,-1-1-1,-1 1 1,1-1-1,-1 1 0,0 0 1,-1-9-1,1 11-34,-1 0 0,0 1 0,0-1 0,-1 0 0,1 1 0,0-1 0,-1 1 0,1 0 0,-1-1 0,0 1 0,0 0 0,0 0 0,0 0 0,0 1 0,0-1 0,-1 0 0,1 1 0,-1-1 0,1 1 0,-1 0 0,1 0 0,-1 0 0,0 0 0,0 0 0,-4 0 0,-8-2-1287,1 1-1,-1 1 1,-21 0-1,34 1 867,-18 0-5490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6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15663,'0'0'5093,"17"60"-4036,-13-37-32,-3 0-225,-1 3-319,2-4-353,-2-1-64,0-5-673,0-3-1825,0-7-2050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6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13389,'0'0'10506,"75"3"-10410,-35-3-513,-2 0-1889,0 0-1762,1-12-3843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7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1 15503,'0'0'4964,"-28"48"-2914,19-22-640,-2 5-417,3 0-609,0 0-256,8-6-96,0-1-352,3-8-1186,8-8-832,3-7-1345,1-1-1666,-2-9-5029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7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10 10154,'0'0'4014,"0"10"-3977,0 54-647,0-46 4169,0-1 4084,3-33-5505,1-6-1623,-4 21-510,-1 1-1,1-1 0,-1 1 0,1-1 0,0 1 0,-1 0 0,1-1 0,-1 1 0,1-1 0,-1 1 0,1 0 1,-1 0-1,0-1 0,1 1 0,-1 0 0,1 0 0,-1 0 0,0-1 0,1 1 0,-1 0 0,1 0 1,-1 0-1,0 0 0,1 0 0,-1 0 0,1 0 0,-1 0 0,0 1 0,1-1 0,-1 0 0,1 0 0,-1 0 1,0 1-1,1-1 0,-1 0 0,1 1 0,-1-1 0,0 1 0,-3 1 13,-1 1-1,1-1 1,0 1-1,0 0 1,0 0-1,0 1 0,0-1 1,1 1-1,0 0 1,0 0-1,0 0 1,0 0-1,0 0 1,1 1-1,0-1 1,0 1-1,0-1 1,0 1-1,1 0 1,0 0-1,0 0 1,-1 9-1,3-13 0,-1 0 0,1 0-1,0 0 1,-1 0 0,1 0-1,0 0 1,0 0 0,0 0 0,0-1-1,0 1 1,0 0 0,0 0 0,0-1-1,0 1 1,0-1 0,0 1-1,0-1 1,0 1 0,1-1 0,-1 0-1,0 1 1,0-1 0,0 0-1,1 0 1,-1 0 0,0 0 0,0 0-1,0 0 1,1 0 0,1-1 0,42-4 158,-35 2-203,-1 0-1,-1-1 1,1 0 0,0-1 0,-1 1-1,0-2 1,0 1 0,-1-1-1,1 0 1,6-8 0,-10 11 35,0-1 1,0-1 0,-1 1 0,0 0 0,1-1 0,-2 0 0,1 0-1,0 0 1,-1 0 0,0 0 0,0 0 0,-1 0 0,1-1 0,-1 1 0,0-1-1,0 1 1,-1-1 0,0-7 0,-1 12 9,1-1 0,-1 1 1,0-1-1,0 1 0,1-1 0,-1 1 0,0 0 1,-1-1-1,1 1 0,0 0 0,0 0 1,0 0-1,-1 0 0,1 0 0,0 0 0,-1 0 1,1 0-1,-1 1 0,1-1 0,-1 0 1,0 1-1,1-1 0,-1 1 0,1 0 0,-1 0 1,0-1-1,1 1 0,-1 0 0,0 1 0,1-1 1,-1 0-1,-3 1 0,2-1-64,0 0 1,-1 1-1,1-1 0,0 1 0,0 0 0,0-1 0,0 1 1,0 1-1,0-1 0,0 0 0,0 1 0,0 0 1,1-1-1,-1 1 0,1 0 0,-5 5 0,-3 27-4235,13-10-6018,5-13 131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8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27 4068,'0'0'19917,"-9"-4"-18876,7 3-1007,0 0 7,0 0 0,0 0 0,0 0 1,0 0-1,-1 0 0,1 0 1,0 1-1,0-1 0,-1 1 0,1-1 1,0 1-1,-1 0 0,1 0 0,0 0 1,-1 0-1,1 0 0,0 1 1,-1-1-1,1 1 0,0-1 0,0 1 1,0 0-1,-1 0 0,1 0 0,0 0 1,0 0-1,0 1 0,0-1 0,1 0 1,-1 1-1,0 0 0,1-1 1,-1 1-1,1 0 0,-1 0 0,1 0 1,-2 2-1,-1 3 21,0 1 1,1-1-1,-1 1 1,1 0-1,1 0 0,0 0 1,-2 9-1,4-15-55,-1-1 0,1 1 0,0-1 0,-1 1 0,1 0 0,0-1 1,0 1-1,0-1 0,0 1 0,1 0 0,-1-1 0,0 1 0,1-1 0,-1 1 0,1-1 0,-1 1 0,1-1 0,0 1 0,0-1 0,-1 0 0,1 1 0,0-1 0,0 0 0,1 0 0,-1 0 0,0 1 1,0-1-1,0 0 0,1-1 0,-1 1 0,0 0 0,1 0 0,-1-1 0,1 1 0,-1 0 0,1-1 0,-1 0 0,1 1 0,0-1 0,-1 0 0,4 0 0,0 0 10,0 0 0,0-1-1,0 0 1,0 0 0,0 0-1,0 0 1,0-1-1,-1 0 1,1 0 0,0 0-1,-1-1 1,0 0 0,1 1-1,-1-2 1,0 1 0,0 0-1,-1-1 1,4-4 0,-4 5-15,0 0 1,-1 0-1,1-1 1,-1 1-1,0-1 1,0 0-1,0 0 1,-1 1-1,1-1 1,-1 0-1,0-1 1,0 1-1,0 0 1,-1 0-1,1 0 1,-1-1-1,0 1 1,0 0-1,-1 0 0,1 0 1,-1-1-1,-2-6 1,-13-4 3,5 9-2149,6 9-6648,4 7-231</inkml:trace>
  <inkml:trace contextRef="#ctx0" brushRef="#br0" timeOffset="1">373 11 18770,'0'0'5157,"-24"49"-3011,15-28-737,0-1-961,4-2-351,4-6-386,1-1-1921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8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18642,'0'0'4067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13004,'0'0'11147,"74"-71"-10987,-45 48-160,-2-4-1057,-2-4-1890,-5 0-2466,-2-2-4196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8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8968,'0'0'12012,"48"-2"-10731,-16-5-608,9 3-353,3-1-288,2-1-352,-2-1-1346,-3 2-672,-8-4-641,-12 3-832,-13 1-834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9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0 249 13805,'0'0'1217,"59"0"1250,-11-2-1346,8-5-577,3-2-192,-2 0-255,-5 1-642,-10-3-2594,-13 1-2050,-6-4-2370</inkml:trace>
  <inkml:trace contextRef="#ctx0" brushRef="#br0" timeOffset="1">346 1 10730,'0'0'4901,"53"0"-3748,-25 5-609,5 3-63,1 2-193,-4 2-128,-5 2-128,-7 3 32,-11 6 289,-7 0 287,-3 6 193,-15 0-128,-8 3-257,-4 0-352,-3-5-320,6-6-2466,6-9-5094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9.6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1 18353,'0'0'7912,"-30"76"-7272,25-44-415,0-3-161,5-3-32,3-4-96,7-6-673,-1-5-672,-2-6-865,-5-5-353,-5-16-7815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19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9577,'0'0'14542,"61"11"-14830,-42-9-2307,-4-2-3202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0.3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30 13549,'0'0'3043,"8"-5"-438,-2 1-1932,-4 2-497,0 0 0,0 0 0,0 0-1,0 1 1,1-1 0,-1 1 0,1-1 0,-1 1-1,1 0 1,-1 0 0,1 0 0,0 1 0,0-1 0,-1 0-1,1 1 1,3 0 0,-5 0-86,0 1-1,0-1 1,0 1-1,0 0 1,0-1-1,-1 1 1,1 0-1,0 0 1,0 0-1,-1-1 1,1 1 0,0 0-1,-1 0 1,1 0-1,-1 0 1,0 0-1,1 0 1,-1 0-1,0 0 1,1 0 0,-1 0-1,0 1 1,0-1-1,0 0 1,0 0-1,0 0 1,0 0-1,0 0 1,0 0 0,-1 2-1,-6 38 445,-1-21-489,-1 1 1,0-2-1,-2 1 0,0-1 1,-1-1-1,-1 0 0,-26 28 1,39-46-45,0 0 0,0 0-1,0 0 1,0 0 0,0 0 0,0 1 0,0-1 0,-1 0 0,1 0 0,0 0 0,0 0 0,0 0-1,0 0 1,0 0 0,0 1 0,0-1 0,0 0 0,-1 0 0,1 0 0,0 0 0,0 0 0,0 0-1,0 0 1,0 0 0,-1 0 0,1 0 0,0 0 0,0 0 0,0 0 0,0 0 0,0 0 0,-1 0-1,1 0 1,0 0 0,0 0 0,0 0 0,0 0 0,0 0 0,-1 0 0,1 0 0,0 0 0,0 0-1,0 0 1,0 0 0,0 0 0,0-1 0,-1 1 0,1 0 0,0 0 0,0 0 0,0 0-1,0 0 1,0 0 0,0 0 0,0-1 0,0 1 0,0 0 0,-1 0 0,1 0 0,0 0 0,0 0-1,0-1 1,0 1 0,0 0 0,0 0 0,1-18-695,9-21-1901,6 0-416,-6 15 2235,-19 55 1515,5-18-452,1-1 0,0 1 0,0-1 1,1 1-1,1 0 0,0 0 0,1 0 0,0 0 1,3 16-1,1-24 946,2-15-782,0-13-352,-6 14-122,0 0-1,-1 0 1,0 0 0,-1 0 0,0 1 0,0-1-1,-1 0 1,0 1 0,0 0 0,-1 0-1,0 0 1,-1 0 0,1 0 0,-2 1 0,1 0-1,-1 0 1,0 0 0,0 1 0,-15-11-1,10 11 150,14 13 49,17 13-32,-9-14-317,0-1 0,0-1 1,1 0-1,-1 0 0,23 3 1,29-2-5256,-33-5-784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0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17136,'0'0'3726,"-3"12"-2081,2-6-1598,-3 8 493,0 0 0,1 0 0,1 0 1,1 0-1,0 15 0,1-25-548,0-1-1,0 1 1,1-1 0,0 0-1,0 1 1,0-1-1,0 1 1,0-1 0,0 0-1,1 0 1,0 0-1,2 4 1,-2-5-217,0 0 0,0 0 0,0-1 0,0 1 0,0 0 0,1-1 0,-1 0 0,1 1 1,-1-1-1,1 0 0,-1 0 0,1 0 0,-1-1 0,1 1 0,0-1 0,-1 1 0,1-1 0,4 0 0,-5 0-52,0 0-1,1-1 0,-1 1 1,0 0-1,1-1 0,-1 1 0,0-1 1,0 0-1,1 0 0,-1 0 1,0 0-1,0 0 0,0 0 1,0-1-1,0 1 0,-1-1 1,1 1-1,0-1 0,-1 0 1,1 0-1,-1 1 0,1-1 1,-1 0-1,0 0 0,0-1 1,0 1-1,0 0 0,0 0 1,0-3-1,7-32 625,-6 4 6435,-8 178-3541,6-143-3293,0-1 0,0 1 0,0 0 1,1-1-1,-1 1 0,0 0 0,1-1 1,0 1-1,-1-1 0,1 1 1,0-1-1,0 1 0,2 1 0,11 5-4354,-1-7-3345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1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11627,'0'0'13261,"80"-6"-12845,-35 4-320,2 0-64,0-3-929,-6 4-2210,-14 0-2626,-11-1-4517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1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12107,'0'0'5606,"71"31"-5030,-21-31-319,9 0-225,2-10-1858,5-6-4196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2.0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254 1 14574,'-13'1'507,"1"0"-234,-1 1-1,1 1 1,-1 0-1,1 0 1,0 2 0,0-1-1,0 1 1,1 1 0,0 0-1,0 1 1,0 0 0,1 0-1,-17 17 1,20-17-5,0 1 0,1 0-1,0 0 1,1 0 0,0 1 0,0 0 0,1 0 0,0 0 0,-5 17 0,8-22-240,0-1 0,1 1 1,-1-1-1,1 1 1,0-1-1,-1 1 1,2-1-1,-1 1 1,0-1-1,1 1 1,-1-1-1,1 0 0,0 1 1,0-1-1,1 0 1,-1 1-1,1-1 1,-1 0-1,1 0 1,0 0-1,0-1 1,1 1-1,-1 0 0,0-1 1,1 1-1,-1-1 1,1 0-1,0 0 1,0 0-1,6 3 1,2 0-58,1 0 1,0-1 0,0-1 0,1 0 0,-1 0 0,19 0 0,-26-2 11,-1 0 0,1-1 1,-1 0-1,1 0 1,0 0-1,-1 0 1,1-1-1,-1 0 1,1 0-1,-1 0 1,1 0-1,-1-1 0,1 0 1,-1 1-1,0-2 1,0 1-1,0 0 1,0-1-1,-1 0 1,5-4-1,-7 6 89,0 0-1,0-1 1,0 1-1,-1 0 0,1 0 1,0-1-1,-1 1 1,1-1-1,-1 1 1,0 0-1,1-1 1,-1 1-1,0-1 1,0 1-1,0-1 1,0 1-1,0-1 1,0 1-1,0-1 1,0 1-1,-1-1 1,1 1-1,-1 0 1,1-1-1,-1 1 1,1 0-1,-1-1 1,0 1-1,0 0 1,0 0-1,1-1 1,-1 1-1,0 0 1,0 0-1,-1 0 1,1 0-1,0 0 0,0 1 1,0-1-1,-1 0 1,1 0-1,0 1 1,-1-1-1,1 1 1,-1-1-1,-1 1 1,-9-5-20,-1 1 0,0 0 0,-25-3 0,32 6-49,-48-3-2645,70 7-12578</inkml:trace>
  <inkml:trace contextRef="#ctx0" brushRef="#br0" timeOffset="1">679 41 16303,'0'0'8392,"-56"62"-6982,33-35-417,-2 3-609,-3 2-288,6-2-64,3-2 0,4-3-32,4-5-160,4-7-609,6-9-512,9-26-11147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2.3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1 13773,'0'0'4121,"-10"0"-3064,-1 1-701,-1 1-1,1 0 1,0 1-1,-20 7 1,28-9-255,0 0 1,0 0-1,-1 0 1,1 1-1,0-1 1,0 1-1,1 0 0,-1 0 1,0 0-1,0 0 1,1 0-1,-1 0 1,1 1-1,0 0 0,0-1 1,0 1-1,0 0 1,0 0-1,1 0 1,-1 0-1,1 0 0,0 0 1,0 0-1,0 1 1,-1 2-1,3-4-86,-1-1 0,1 0 0,-1 0-1,1 1 1,-1-1 0,1 0 0,0 0 0,-1 0 0,1 0 0,0 0-1,0 0 1,0 0 0,0 0 0,0 0 0,0 0 0,0-1-1,0 1 1,0 0 0,0-1 0,0 1 0,1-1 0,-1 1 0,0-1-1,0 1 1,1-1 0,-1 0 0,0 0 0,0 0 0,1 0-1,-1 0 1,2 0 0,54 1 428,-42-2-395,-10 1-57,1 0-1,-1 0 0,1-1 0,-1 0 0,1 0 0,-1-1 0,7-2 1,-10 3 8,0 0 0,0 1 0,-1-1 0,1 0 0,-1 0 0,1 0 0,-1 0 1,1-1-1,-1 1 0,0 0 0,0-1 0,1 1 0,-1-1 0,0 1 1,0-1-1,0 1 0,-1-1 0,1 0 0,0 1 0,-1-1 0,1 0 0,-1 0 1,1 0-1,-1 1 0,0-5 0,0 5 20,-1 0 1,1 0-1,-1 0 1,0 0-1,0 0 1,1 0-1,-1 0 1,0 0-1,0 0 0,0 1 1,0-1-1,0 0 1,0 1-1,0-1 1,0 0-1,-1 1 1,1 0-1,0-1 0,0 1 1,0 0-1,-1-1 1,1 1-1,0 0 1,0 0-1,0 0 1,-1 0-1,1 0 0,0 0 1,-2 1-1,-41 1 113,40-2-134,-1 1 0,1 0-1,0 0 1,0 1 0,0-1-1,0 1 1,0 0 0,0 0-1,0 0 1,1 0 0,-1 1-1,1 0 1,0 0 0,-1-1-1,1 2 1,1-1 0,-1 0-1,0 1 1,1-1 0,-1 1-1,1 0 1,-2 4 0,2-3-222,0 1 1,0 0 0,1 0-1,-1-1 1,1 1-1,-1 11 1,2-11-499,0 0-1,1 1 1,0-1 0,-1 0 0,2 0 0,2 10-1,11 11-5218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2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13164,'0'0'8739,"-8"12"-7965,1-2-655,3-5-63,0 1 0,1 0 1,-1 0-1,1 0 1,0 1-1,1-1 1,-1 1-1,1-1 1,1 1-1,-1 0 0,0 11 1,2-14-17,-2 13 133,2 0-1,0 0 1,2-1-1,4 26 1,-6-40-159,0 0 0,0 1-1,1-1 1,-1 0 0,1 0 0,0 0 0,-1 0 0,1 0 0,0-1 0,0 1 0,0 0 0,0 0 0,1-1 0,-1 1 0,0 0 0,1-1 0,-1 1-1,1-1 1,0 0 0,-1 1 0,1-1 0,0 0 0,0 0 0,0 0 0,0 0 0,0-1 0,0 1 0,0-1 0,0 1 0,0-1 0,0 1 0,0-1-1,0 0 1,0 0 0,0 0 0,0 0 0,0 0 0,0-1 0,0 1 0,1-1 0,-1 1 0,0-1 0,-1 0 0,1 0 0,0 0 0,0 0-1,0 0 1,2-1 0,2-2 28,0-1-1,-1 1 0,1-1 0,-1 0 0,0 0 0,0-1 0,-1 1 0,0-1 1,0 0-1,0-1 0,0 1 0,-1 0 0,0-1 0,2-9 0,-1 7 228,-1 0 1,-1 0-1,0 0 0,0-1 0,-1 1 0,0 0 0,0-1 0,-1 0 0,0 1 0,-4-17 0,4 24-236,-1 0-1,0 0 1,0-1-1,0 1 1,0 0-1,0 0 1,-1 0-1,1 1 1,-1-1-1,1 0 1,-1 0-1,0 1 1,1-1-1,-1 1 1,0-1 0,0 1-1,0 0 1,0 0-1,0 0 1,0 0-1,-1 0 1,1 0-1,0 1 1,0-1-1,-1 1 1,1 0-1,-3-1 1,2 1-250,-1 0-1,1 0 1,-1 0 0,1 0-1,-1 0 1,1 1 0,0 0 0,-1-1-1,1 1 1,-1 1 0,1-1 0,0 0-1,0 1 1,0-1 0,0 1-1,0 0 1,-3 3 0,-4 5-3322,0-2-2414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2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0 16496,'0'0'4991,"-9"4"-3160,-27 14-448,24-6-301,19-5-776,19-4-378,-26-3 85,16 1-214,-9 1 85,0-2 1,0 1-1,1-1 0,-1 0 1,0 0-1,0-1 0,1 0 1,-1-1-1,0 1 0,7-4 1,-14 5 161,0 0 1,1 0 0,-1 0 0,0 0 0,1 0-1,-1 0 1,0 0 0,0-1 0,1 1 0,-1 0-1,0 0 1,0 0 0,1 0 0,-1-1 0,0 1 0,0 0-1,0 0 1,1-1 0,-1 1 0,0 0 0,0 0-1,0-1 1,0 1 0,0 0 0,0 0 0,1-1-1,-1 1 1,0 0 0,0-1 0,0 1 0,0 0-1,0-1 1,0 1 0,0 0 0,0 0 0,0-1 0,0 1-1,0 0 1,-1-1 0,1 1 0,0 0 0,0 0-1,0-1 1,0 1 0,0 0 0,-1 0 0,1-1-1,-19-6 712,-24 3-613,29 4-239,8-1 126,1 1 0,0 0 0,-1 0 1,1 1-1,0-1 0,-8 3 1,12-3-82,0 1 0,0 0 0,-1-1 0,1 1 0,0 0 1,0-1-1,0 1 0,0 0 0,0 0 0,0 0 1,1 0-1,-1 0 0,0 0 0,0 0 0,1 0 1,-1 0-1,0 1 0,1-1 0,-1 0 0,1 0 0,0 1 1,-1-1-1,1 0 0,0 0 0,0 1 0,0-1 1,0 0-1,0 1 0,0-1 0,0 0 0,0 2 1,1-2-252,-1 0 1,0 0-1,0 0 1,1 0 0,-1 0-1,0 0 1,1 0 0,-1 0-1,1 0 1,-1 0 0,1 0-1,0 0 1,-1 0 0,1-1-1,0 1 1,0 0 0,-1 0-1,1-1 1,0 1 0,0-1-1,0 1 1,0-1 0,0 1-1,0-1 1,0 1 0,2-1-1,17 6-10110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3.2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13325,'0'0'12588,"53"35"-12460,-32-10-64,-2-1-64,2-6-96,2-6-545,-1-8-480,2-4-417,-3 0-960,1-13-1121,1-7-1314,-3-3 577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3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7271,'0'0'9257,"-49"64"-7816,26-24-544,3 3-225,4 1-63,5-3-32,7-8-161,4-6-288,0-9-256,7-14-1826,7-4-2210,2-12-5701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4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0 9993,'0'0'4330,"0"9"-3022,0 87 3128,0-96-4422,0 0 0,0 0-1,-1 0 1,1 1 0,0-1 0,0 0 0,0 0 0,0 0-1,0 0 1,0 0 0,0 0 0,0 1 0,0-1-1,0 0 1,0 0 0,0 0 0,0 0 0,0 0 0,0 1-1,0-1 1,0 0 0,0 0 0,0 0 0,0 0-1,0 0 1,0 0 0,0 1 0,1-1 0,-1 0 0,0 0-1,0 0 1,0 0 0,0 0 0,0 0 0,0 0-1,0 0 1,0 0 0,1 1 0,-1-1 0,0 0 0,0 0-1,0 0 1,0 0 0,0 0 0,0 0 0,1 0-1,-1 0 1,0 0 0,0 0 0,0 0 0,0 0 0,0 0-1,0 0 1,1 0 0,-1 0 0,0 0 0,0 0-1,0 0 1,0 0 0,0 0 0,0 0 0,1 0 0,-1 0-1,0 0 1,0-1 0,0 1 0,0 0 0,0 0-1,9-10 1553,-3 4-323,-6 9-99,0 0-1141,-1 0 1,0 0-1,0 0 0,0 0 1,0-1-1,0 1 0,-1 0 1,1-1-1,-1 1 0,0-1 1,-3 5-1,-2 3 5,-13 18 37,15-22-8,0 0 0,1 0 0,-1 0 1,2 0-1,-1 1 0,1-1 0,-4 11 0,28-25-37,-14 2-604,-1 1 0,0 0 1,0-1-1,0 0 1,-1-1-1,0 1 0,0-1 1,0 0-1,-1 0 0,0-1 1,0 1-1,-1-1 1,4-14-1,-7 22 590,0 0 1,0 0-1,0 0 1,0 0-1,0-1 1,0 1-1,0 0 1,0 0-1,0 0 1,0-1-1,0 1 0,0 0 1,0 0-1,0 0 1,0-1-1,0 1 1,0 0-1,0 0 1,0 0-1,0-1 1,0 1-1,0 0 0,0 0 1,-1 0-1,1 0 1,0-1-1,0 1 1,0 0-1,0 0 1,0 0-1,-1 0 1,1 0-1,0 0 0,0-1 1,0 1-1,0 0 1,-1 0-1,1 0 1,0 0-1,0 0 1,0 0-1,-1 0 1,1 0-1,0 0 1,-13 4 181,-10 11 737,11-6-263,1 2 0,0 0-1,0 0 1,2 1 0,-1 0-1,1 0 1,1 1 0,0 0 0,-6 16-1,15-29-610,-1 1-1,0-1 1,1 0-1,-1 0 1,0 0-1,1 0 1,-1 0 0,0 1-1,1-1 1,-1 0-1,0 0 1,1 0-1,-1 0 1,0 0-1,1 0 1,-1 0 0,0 0-1,1 0 1,-1 0-1,1 0 1,-1-1-1,0 1 1,1 0-1,-1 0 1,0 0-1,1 0 1,-1 0 0,0-1-1,0 1 1,1 0-1,-1 0 1,0-1-1,1 1 1,-1 0-1,0 0 1,0-1 0,0 1-1,1 0 1,-1-1-1,0 1 1,18-14-179,-15 9-84,1 1-1,-1-1 0,-1 0 1,1-1-1,-1 1 1,0 0-1,0-1 0,0 1 1,-1-1-1,0 1 1,0-1-1,0 0 0,-1-7 1,0 12 228,0 1-1,0-1 1,0 1 0,0-1-1,0 0 1,0 1 0,0-1-1,0 1 1,0-1 0,-1 1-1,1-1 1,0 1 0,0 0-1,-1-1 1,1 1 0,0-1 0,-1 1-1,1-1 1,0 1 0,-1 0-1,1-1 1,-1 1 0,1 0-1,-1-1 1,1 1 0,0 0-1,-1 0 1,1 0 0,-1-1-1,1 1 1,-1 0 0,0 0 0,1 0-1,-1 0 1,1 0 0,-1 0-1,1 0 1,-1 0 0,1 0-1,-1 0 1,1 0 0,-1 0-1,1 0 1,-1 0 0,1 1-1,-1-1 1,1 0 0,-1 0 0,1 1-1,-1-1 1,1 0 0,-1 1-1,1-1 1,-27 19 285,24-16-150,-1 1 0,1 1 0,1-1 0,-1 0 0,1 1 0,-1-1 0,1 1 0,0-1 0,1 1 0,-1 0 0,1 0 0,-1 8 0,2-12-111,0-1 0,1 0 0,-1 1 0,0-1 1,0 0-1,1 0 0,-1 1 0,0-1 0,1 0 0,-1 0 1,0 1-1,1-1 0,-1 0 0,0 0 0,1 0 0,-1 0 0,0 1 1,1-1-1,-1 0 0,1 0 0,-1 0 0,0 0 0,1 0 1,-1 0-1,1 0 0,-1 0 0,0 0 0,1 0 0,-1 0 1,1 0-1,-1-1 0,0 1 0,1 0 0,-1 0 0,0 0 0,1 0 1,-1-1-1,0 1 0,1 0 0,-1 0 0,0-1 0,1 1 1,-1 0-1,0-1 0,0 1 0,1 0 0,-1 0 0,0-1 1,0 0-1,19-13 77,0-25-68,-17 34-50,0 0-1,-1 1 0,1 0 1,1-1-1,-1 1 0,1 0 0,4-6 1,10 38-374,-14-24 280,1 0-1,0 0 1,-1-1 0,1 1 0,0-1 0,0 0 0,1 0-1,-1-1 1,1 1 0,-1-1 0,1 0 0,0 0 0,5 1-1,-3-1-1260,0-1 0,0 0-1,1 0 1,-1-1-1,10 0 1,-2-1-5569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4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15182,'0'0'4586,"1"9"-2669,-1 4-1475,11 69 2430,-10-77-3061,0 0 0,0-1-1,0 1 1,1 0 0,-1 0-1,2-1 1,-1 1 0,0-1-1,1 0 1,-1 0 0,1 0 0,0 0-1,1 0 1,5 5 0,-8-8-109,0 0 1,0 0 0,1-1 0,-1 1 0,0-1-1,0 1 1,0-1 0,1 1 0,-1-1-1,0 0 1,0 1 0,1-1 0,-1 0 0,0 0-1,0 0 1,1 0 0,-1 0 0,0 0 0,1-1-1,-1 1 1,0 0 0,0-1 0,0 1 0,1 0-1,-1-1 1,2-1 0,-1 0-222,1 0 0,-1 0 0,0 0 0,0-1-1,0 1 1,0-1 0,0 1 0,-1-1 0,1 0 0,1-4 0,2-6 4,-1 0 0,0 0 1,-1 0-1,1-13 0,-3 16-419,2-14 8787,-7 40-1613,-1 11-5457,1 1 1,1-1-1,1 54 1,2-80-922,0 0 1,0 0 0,0 0 0,0 0-1,0 0 1,0 0 0,0 0 0,1 0 0,-1 0-1,0 0 1,0 0 0,1 0 0,-1 0-1,1 0 1,-1 0 0,1 0 0,0 0 0,-1 0-1,1-1 1,0 1 0,-1 0 0,1 0-1,0-1 1,0 1 0,0 0 0,0-1-1,-1 1 1,1-1 0,0 1 0,0-1 0,0 0-1,0 1 1,2-1 0,7 1-4977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5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12396,'0'0'14638,"54"16"-14254,-14-16-320,4 0-641,-4 0-1376,-6-4-1218,-7 0-1986,-9 0-3908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5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9289,'0'0'12812,"69"17"-12396,-26-17-256,0-4-320,0-4-1057,-4 1-1634,-3-4-5188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6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55 12268,'0'0'9433,"11"-8"-7597,0 1-1426,0 1 0,0 0 0,1 1 0,0 0 0,21-6 0,-28 9-365,-1 1 0,0 0 1,0 0-1,0 1 0,1-1 1,-1 1-1,0 0 0,1 0 1,-1 0-1,0 0 0,1 1 1,-1 0-1,0 0 0,0 0 1,0 0-1,1 1 0,-1 0 0,-1-1 1,1 2-1,0-1 0,0 0 1,-1 1-1,1-1 0,5 7 1,-8-6-43,1 0 1,0 0-1,-1 0 1,1 0-1,-1 0 1,0 1-1,0-1 1,0 1-1,-1-1 1,1 0-1,-1 1 1,0-1-1,0 1 1,0-1-1,0 1 1,-1-1-1,1 1 0,-1-1 1,0 0-1,0 1 1,0-1-1,-1 0 1,1 0-1,-1 0 1,1 1-1,-1-2 1,-2 4-1,-1 1 23,0 0 1,0-1-1,0 1 0,-1-1 0,0 0 0,0-1 0,0 0 0,-1 0 0,0 0 0,-11 6 0,25-12-431,0 0-1,0 0 1,0 1 0,0 0 0,0 1-1,0-1 1,0 1 0,0 1-1,0-1 1,0 1 0,0 0-1,10 6 1,-15-7 392,0 0 0,1 1 1,-1 0-1,0-1 0,0 1 0,0 0 0,0 0 1,0 0-1,-1 0 0,1 1 0,-1-1 0,1 0 1,-1 1-1,0-1 0,0 1 0,0-1 0,0 1 0,0-1 1,0 5-1,-1-5 76,0 1-1,-1-1 1,1 0 0,-1 1 0,0-1-1,1 0 1,-1 1 0,0-1-1,0 0 1,-1 0 0,1 0 0,0 0-1,-1 0 1,1 0 0,-1 0 0,1 0-1,-4 1 1,-6 6 302,0-1 0,0-1 0,-1 0 0,0-1 0,0 0-1,-17 5 1,10-3-141,-1-1-1,0-2 0,0 0 1,-1-1-1,-36 3 0,57-7-303,-1 0 0,1 0 0,-1 0 1,1 0-1,0 0 0,-1 0 0,1 1 0,-1-1 0,1 0 0,-1 0 0,1 0 0,0-1 0,-1 1 0,1 0 0,-1 0 0,1 0 1,0 0-1,-1 0 0,1 0 0,-1-1 0,1 1 0,0 0 0,-1 0 0,1 0 0,0-1 0,-1 1 0,1 0 0,0-1 0,-1 1 1,1 0-1,0-1 0,0 1 0,-1 0 0,1-1 0,0 1 0,0 0 0,0-1 0,0 1 0,-1-1 0,1 1 0,0-1 0,0 1 1,0 0-1,0-1 0,0 1 0,0-1 0,0 1 0,0-1 0,0 1 0,0 0 0,0-1 0,1 1 0,-1-1 0,0 1 0,0 0 1,0-1-1,0 1 0,1-1 0,-1 1 0,0 0 0,0-1 0,1 1 0,-1 0 0,0 0 0,1-1 0,-1 1 0,0 0 0,1-1 1,24-21-5932,8 4-443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26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 14414,'0'0'4916,"-9"6"-3554,3-2-1155,0 1 0,0-1 0,0 1 0,1 0 0,0 0 0,0 0 0,0 1 0,0 0 0,1 0 0,0 0 0,1 1 0,-1-1 1,1 1-1,0 0 0,1 0 0,-1 0 0,2 0 0,-3 10 0,4-11-97,0 1-1,0 0 1,0-1-1,0 1 1,1 0-1,0-1 1,1 1-1,0-1 1,4 11-1,-5-15-61,0 0 0,0 0-1,1 0 1,-1 0 0,1 0-1,-1-1 1,1 1 0,0 0-1,0-1 1,0 0 0,-1 1 0,1-1-1,0 0 1,1 0 0,-1 0-1,0 0 1,0 0 0,0-1-1,0 1 1,1-1 0,-1 1-1,0-1 1,1 0 0,-1 0-1,0 0 1,1 0 0,-1 0-1,0-1 1,0 1 0,1-1-1,3-1 1,-5 2-20,0-1-1,0 1 1,0-1 0,-1 1-1,1-1 1,0 0-1,0 1 1,-1-1-1,1 0 1,0 0 0,-1 1-1,1-1 1,-1 0-1,1 0 1,-1 0 0,1 0-1,-1 1 1,0-1-1,1 0 1,-1 0 0,0 0-1,0 0 1,0 0-1,0 0 1,0 0 0,0 0-1,0 0 1,0 0-1,0 0 1,0 0 0,0 0-1,-1 0 1,1 0-1,0 0 1,-1 0 0,1 0-1,-1 1 1,1-1-1,-1 0 1,1 0 0,-1 0-1,1 1 1,-1-1-1,0 0 1,1 0 0,-1 1-1,0-1 1,0 1-1,0-1 1,0 1 0,1-1-1,-2 0 1,-8-3-47,1 1 0,0-1 0,-1 1 0,0 1 0,0 0-1,0 0 1,0 1 0,0 1 0,0-1 0,0 1 0,0 1 0,0 0 0,-13 3 0,22-3-147,0-1 0,0 1 0,0 0-1,0 0 1,0 0 0,0 0 0,0 0 0,0 0 0,0 0 0,0 0-1,0 0 1,0 0 0,1 0 0,-2 3 0,2-4-182,0 1 0,0 0 0,-1-1-1,1 1 1,0-1 0,0 1 0,0-1 0,0 1 0,0 0 0,0-1 0,0 1 0,0-1 0,0 1-1,0 0 1,0-1 0,1 1 0,-1-1 0,0 1 0,0-1 0,1 1 0,-1-1 0,0 1 0,1-1-1,-1 2 1,13 4-12127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7:4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6758,'0'0'10549,"12"-6"-9156,23-9-904,0 2 0,1 2 0,1 1 0,0 2 0,0 1 0,45-2 0,246-1 605,-304 10-993,702 0 113,-803 0-512,-355-7-13,-164-9 391,584 20-154,16 3-85,20 6 24,16-1 176,-1-1-1,2-3 1,51 6 0,129-1 58,-161-10-89,434 5-304,-1542-25 1068,1009 16-704,34-1-146,18-1-157,25-1-424,234-3-7911,-160 2 2845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4201 57 3331,'0'0'9268,"1"-8"-7939,2-26-283,-3 33-986,0 1-1,-1-1 1,1 0-1,0 1 1,0-1-1,0 0 1,-1 1-1,1-1 1,0 0-1,-1 1 1,1-1-1,-1 0 1,1 1-1,-1-1 1,1 1-1,-1-1 1,1 1 0,-1 0-1,1-1 1,-1 1-1,1-1 1,-1 1-1,0 0 1,1-1-1,-1 1 1,0 0-1,1 0 1,-1 0-1,0-1 1,0 1-1,1 0 1,-1 0-1,0 0 1,1 0-1,-2 0 1,-27 2 1504,25-2-1379,-8 2-97,1 1-1,-1 0 1,1 1 0,0 0 0,-11 6-1,-15 6-42,-99 31-2,-308 113 172,320-109-133,-177 103 0,85-30 283,-211 132 450,331-189-814,4 3 1,3 4 0,3 5 0,3 3-1,-76 98 1,-452 652-2,252-356 38,298-398-43,4 3 0,4 2 0,3 3 0,-56 133 0,-113 380 91,142-367-30,29-82 430,7 1 0,6 3-1,-24 270 1,56-261-23,3-54-1428,-5-42-2953,17-111-4559,-11 23 4089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8:1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1223 81 2851,'0'0'9657,"-9"-7"-8771,-1-1-638,0 2 0,0-1 1,0 1-1,0 0 0,-1 1 0,0 1 1,-1-1-1,1 2 0,-14-3 0,-75-5 375,0 4-1,-114 8 1,80 1-206,99-1-276,0 1 0,0 2 0,1 2 0,0 1 0,-36 13-1,47-13-46,0 2 0,0 1 0,0 1 0,1 0 0,1 2 0,0 0 0,-36 32-1,48-36-32,1 0 0,0 0 0,0 1 0,1 1 0,0-1-1,1 1 1,0 0 0,0 0 0,2 1 0,-1 0 0,1 0-1,1 0 1,-3 18 0,5-21-45,0 0 1,1 1-1,0-1 1,0 0-1,1 0 1,0 1-1,1-1 0,0 0 1,1 0-1,-1 0 1,2-1-1,-1 1 1,1-1-1,1 0 0,-1 0 1,1 0-1,1 0 1,9 11-1,2-4 2,1 0 0,0-2 0,0 1 0,2-2 0,-1-1 0,2 0 0,-1-2 0,2 0 0,-1-1 0,1-2 0,31 7 0,22 0 17,0-2-1,82-1 1,-34-5-2,128-13-1,-204 4 155,-1-3 1,0-1 0,-1-2-1,0-2 1,0-3-1,42-19 1,-77 28-130,0 1 1,0-1-1,-1-1 0,0 0 1,0 0-1,0-1 0,-1 0 1,0-1-1,-1 1 1,0-1-1,0-1 0,-1 1 1,0-1-1,-1 0 1,0-1-1,-1 1 0,0-1 1,0 0-1,-1 0 1,-1 0-1,0-1 0,0 1 1,-1 0-1,-1-1 0,0 1 1,0-1-1,-1 1 1,0-1-1,-1 1 0,-1 0 1,-6-19-1,5 21-86,0 0 0,0 0-1,-1 0 1,0 1 0,0 0 0,-1 0 0,0 0-1,-1 1 1,1 0 0,-1 0 0,-1 0-1,1 1 1,-1 0 0,-1 1 0,1 0 0,-1 0-1,1 1 1,-1 0 0,0 0 0,-1 1-1,-14-3 1,-15-2-1731,0 2 0,0 2 0,-77 1-1,100 4 690,-25-1-5048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8:1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884 125 4869,'-10'-5'5487,"-32"-17"-3968,10 3-729,-2 1 0,-1 3-1,-50-18 1,73 30-632,0 0 0,-1 1 0,1 0-1,0 1 1,0 0 0,-1 1-1,1 0 1,-1 1 0,1 1 0,0 0-1,0 0 1,0 1 0,0 1 0,0 0-1,-13 6 1,-10 9 47,0 1 0,1 1 1,1 2-1,2 1 0,0 2 0,1 0 1,2 3-1,-31 39 0,44-50-213,2 0 0,0 1 0,1 1 0,1 0 0,1 1 0,1 0 0,1 1 0,1-1 0,1 2 0,0-1 0,2 0 0,1 1 0,0 0 0,2 0 0,2 40 0,0-57 29,0 1-1,1-1 1,-1 1-1,1-1 1,0 0 0,1 0-1,-1 0 1,1 0 0,1 0-1,-1 0 1,1-1-1,0 0 1,0 1 0,1-1-1,-1-1 1,1 1 0,0-1-1,0 0 1,1 0 0,-1 0-1,1-1 1,0 0-1,0 0 1,0 0 0,11 3-1,7 0 378,1 0 1,-1-2-1,1-1 0,0-1 0,37-1 0,-25-2-179,0-2 0,1-2 1,-1-1-1,-1-1 0,1-3 0,-2-1 0,1-1 0,-1-2 0,43-25 0,-52 25-212,-2-1 0,0-1 0,0-1-1,-2-1 1,0-1 0,-1-1 0,-1-1 0,-1-1 0,-1-1-1,-1 0 1,-1-1 0,22-43 0,-32 52 0,0 0 0,-1-1 0,0 1 0,-2-1 1,0 0-1,2-25 0,-4 35 20,-1 1 0,0-1 0,0 1 0,-1-1 0,1 1 0,-1 0 0,0-1 0,-1 1 1,1 0-1,-1 0 0,0 0 0,-1 0 0,1 0 0,-1 0 0,0 0 0,0 1 0,0-1 0,-1 1 0,1 0 0,-1 0 0,0 1 0,-8-6 0,-1 2-12,0 0-1,-1 1 0,0 1 1,0 1-1,0 0 0,0 0 1,-1 1-1,-25-1 0,-125 4-2489,118 2 182,-4 0-1849,9 0-3006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8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877 133 6566,'-14'-5'1132,"-18"-9"-887,-196-71 1955,204 78-1694,-1 0 0,0 2 0,0 1-1,0 1 1,-1 1 0,1 2 0,-48 3-1,58 1-344,-1 0 0,1 1 0,-1 1 0,2 0 0,-1 1 1,1 1-1,0 0 0,0 1 0,1 1 0,0 0 0,1 0 0,0 1 0,-12 15 0,8-9-36,2 2 1,0 0-1,0 1 1,2 0 0,1 1-1,0 0 1,2 1-1,-10 31 1,11-27-96,2 0 0,1 1 0,1 0 0,1 0 0,2 0 0,0 0 0,6 46 0,-4-63 40,1 0-1,0 0 1,1-1-1,0 1 0,0-1 1,1 1-1,0-1 0,1 0 1,0-1-1,0 1 1,1-1-1,0 0 0,1 0 1,-1-1-1,2 0 1,-1 0-1,1-1 0,0 0 1,0 0-1,0-1 1,1 0-1,0 0 0,17 6 1,-1-4 274,1 0-1,-1-2 1,1-1 0,0-1 0,0-1-1,1-1 1,39-4 0,-16-3-8,-1-1 0,0-3 0,49-17 0,-48 10-138,0-2 0,-2-2-1,0-2 1,60-40-1,-78 43-129,-1-1-1,-1-1 0,-2-2 1,0-1-1,-1 0 0,-2-2 1,29-42-1,-43 55-33,0-2 1,-1 1-1,-1-1 0,0 0 1,-1-1-1,-1 1 0,4-21 1,-8 32-32,0-1 0,0 1 0,-1 0 0,0 0 0,0-1 1,0 1-1,0 0 0,-1 0 0,1-1 0,-2 1 0,1 0 1,0 0-1,-1 0 0,0 0 0,0 0 0,-1 1 0,1-1 0,-1 0 1,0 1-1,0 0 0,0 0 0,-1 0 0,0 0 0,1 0 1,-1 1-1,0 0 0,-7-5 0,-5 1-12,0 0-1,0 1 0,-1 1 1,0 1-1,0 0 1,0 1-1,0 0 1,-25 1-1,-8 1-409,-83 10 1,108-5-744,-48 12 1,30-2-7983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0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1584 170 4004,'0'-8'331,"1"4"-98,-1 0 0,0 1 1,1-1-1,-2 0 1,1 0-1,0 1 0,-1-1 1,1 0-1,-1 0 0,0 1 1,0-1-1,-1 1 0,1-1 1,-1 1-1,1-1 1,-1 1-1,0 0 0,-1 0 1,1 0-1,0 0 0,-1 0 1,0 1-1,1-1 0,-1 1 1,0-1-1,0 1 1,-6-3-1,-20-7 238,0 1-1,-1 1 1,0 1 0,-1 2-1,-57-6 1,23 7-407,-118 7 0,141 4-181,1 1 0,0 2 0,0 2 0,1 2 0,0 1 0,-66 33 0,11 3 273,-127 89 0,169-102 244,1 1-1,2 3 1,-49 50 0,85-76-344,2 0 0,0 1 0,0 0 0,1 1 0,1 0 0,1 1 0,1 0 0,0 0 0,1 1 0,0 0 0,2 0 0,0 1 0,1-1 1,-2 36-1,6-35-54,0 0-1,2 0 1,0 0 0,1 0 0,1-1 0,1 0 0,1 1 0,0-2 0,1 1 0,1-1 0,1 0 0,0 0 0,1-1 0,1-1 0,0 0 0,1 0 0,26 24 0,-19-22 58,2-1 1,-1-1-1,2 0 1,0-2 0,1 0-1,0-2 1,1 0-1,0-2 1,0-1-1,1 0 1,1-2-1,41 5 1,-18-7 107,0-3 0,0-1 0,0-3 1,0-1-1,0-3 0,0-2 0,-2-2 0,88-32 1,-81 21-113,0-3 0,-2-3 1,-1-1-1,-1-3 0,-2-2 1,-1-1-1,46-47 0,-41 30-9,-2-2 0,49-68 0,-73 85 52,-2-1 0,-1-1 0,-2-1 0,27-72-1,-44 99-22,1 0-1,-2-1 1,0 0-1,0 1 1,-2-1-1,1 0 1,-2-19-1,0 27-24,-1 0-1,0 0 1,-1 0-1,1 0 1,-1 0-1,0 0 1,-1 0 0,1 1-1,-1-1 1,0 1-1,0 0 1,-1 0-1,0 0 1,0 0-1,0 0 1,0 1 0,-1 0-1,-7-6 1,-3 0-83,0 1 1,0 1 0,0 0 0,-1 2 0,0-1 0,-1 2 0,1 0 0,-35-5-1,-7 4-2252,-78 1-1,62 4-2192,-2-2-3349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98 8520,'4'-9'5814,"-3"6"-5544,3-4 177,-1-1-1,-1 1 1,1 0 0,-1-1-1,1-7 1,-3 14-366,0-1 1,0 1-1,1 0 0,-1 0 1,0 0-1,0 0 0,0-1 1,-1 1-1,1 0 0,0 0 1,0 0-1,-1 0 0,1 0 1,0 0-1,-1 0 0,1-1 1,-1 1-1,1 0 0,-1 1 1,0-1-1,0 0 0,1 0 1,-1 0-1,0 0 0,0 0 1,0 1-1,0-1 0,0 0 1,0 1-1,0-1 0,0 1 1,0-1-1,0 1 0,0-1 1,0 1-1,0 0 0,0 0 1,0-1-1,-1 1 0,1 0 1,0 0-1,0 0 0,0 0 1,0 0-1,-1 1 0,1-1 1,-2 1-1,-2 0 23,0 1 0,0-1 0,0 1-1,1 0 1,-1 1 0,0-1 0,1 1 0,0 0 0,-1 0 0,1 1-1,1-1 1,-1 1 0,0 0 0,1 0 0,0 0 0,0 0 0,0 1-1,0-1 1,-3 10 0,-3 3 197,1 1 0,1 1 0,1-1 0,-4 21 0,5-11-163,2 1-1,0-1 1,2 1 0,2-1-1,0 1 1,2-1-1,0 1 1,15 49 0,-17-70-339,-5-9-328,-12-19-1090,-18-32-865,33 52 2480,-12-21 85,6 12 130,0-1-1,1 0 1,0 0 0,0 0 0,1 0 0,1-1-1,0 0 1,0 0 0,-2-14 0,47 28 835,66 10-2071,-36-14-5066,-29-6-1046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9961,'0'0'12065,"-8"13"-11515,-8 13-43,-23 49 1,35-67-421,1 1 0,-1 0 0,2 0 0,-1 0 0,1 0 0,0 0 0,1 1 0,0-1 0,1 1 0,0-1 0,0 0 0,2 12 0,-1-19-132,0 0 0,0 1 0,0-1 0,0 0 0,0 0 0,1 0 0,-1 0 0,1 0 0,0 0 0,-1 0 1,1 0-1,0-1 0,0 1 0,0-1 0,0 1 0,0-1 0,0 0 0,1 0 0,-1 0 0,0 0 0,0 0 0,1 0 0,-1-1 0,5 1 0,4 1-1449,1-1 0,-1 0 0,23-2 0,0-2-4757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10154,'0'0'6822,"-17"72"-4548,2-41-672,-3 1-353,-2-1-608,5-3-513,0-3-64,2-5-224,2-2-769,3-9-481,-1-3-479,1-6-2019,1 0-1762</inkml:trace>
  <inkml:trace contextRef="#ctx0" brushRef="#br0" timeOffset="1">1 77 4388,'0'0'19090,"48"32"-18257,-20-18-577,0 0-224,3-2-1697,-3-3-1666,-2-4-1922,-1-5 192,-5 0-3748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8296,'0'0'8328,"7"56"-6118,-2-30-481,-1 0-351,-1 2-289,-2 2-385,-1-2-447,0 2-193,-10-3 64,-8-1 0,-2-6-64,-1-5-64,1-8-1121,5-7-1634,9-6-5605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10858,'0'0'12204,"60"5"-10218,-24-5-577,12 0-800,6 0-545,3 0-128,1 0-1057,-3 0-1282,-10 0-1697,-17 0-2882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1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6150,'0'0'13805,"53"14"-12300,-16-10-736,2-1-513,10-2-320,-2-1-2082,0 0-4132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15 225 6150,'-4'17'1243,"0"1"0,1-1 1,1 1-1,0 23 0,3-21-765,0-1 0,2 1 0,0-1 0,1 0 0,1 0 0,1 0 0,1-1 0,0 0 0,1 0 0,1 0 0,14 19 0,-22-35-408,0 0-1,0-1 0,0 1 0,0 0 0,0-1 0,0 1 0,1 0 0,-1-1 0,1 0 0,-1 1 0,1-1 1,-1 0-1,1 0 0,0 1 0,0-1 0,0-1 0,0 1 0,-1 0 0,1 0 0,0-1 0,0 1 1,0-1-1,1 0 0,2 1 0,-3-2 35,1 0 1,-1 0 0,0 0-1,0 0 1,0-1-1,0 1 1,0-1 0,0 1-1,0-1 1,0 1-1,-1-1 1,1 0-1,0 0 1,-1 0 0,0 0-1,0 0 1,1 0-1,-1-1 1,0 1 0,0-3-1,54-141 1654,-42 104-2200,2 1-1,2 0 1,1 1-1,2 2 1,34-50-1,15-2-5877,-37 46 1248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17 151 4484,'9'-6'5018,"-4"3"-4716,7-5 1265,0 0 0,-1 0 0,13-12 0,-21 17-1228,0 1-1,-1-1 1,1 0-1,-1 0 1,1 0-1,-1 0 1,0-1-1,0 1 1,-1 0 0,1-1-1,-1 1 1,1-1-1,-1 0 1,0 1-1,-1-1 1,1 0-1,-1 0 1,1 0-1,-1-4 1,-1 7-287,1-1 0,-1 1 1,0-1-1,1 1 0,-1 0 0,0-1 0,0 1 1,0 0-1,0 0 0,0-1 0,0 1 1,0 0-1,0 0 0,0 0 0,-1 0 0,1 0 1,0 1-1,-1-1 0,1 0 0,0 1 1,-1-1-1,1 1 0,-1-1 0,1 1 0,-1 0 1,1-1-1,-1 1 0,1 0 0,-1 0 0,1 0 1,-1 0-1,0 0 0,-2 1 0,1-1-58,-1 1 0,0-1 1,1 1-1,-1-1 0,1 1 0,-1 0 0,0 1 0,1-1 0,0 0 0,-1 1 0,1 0 0,0 0 0,-4 3 0,5-3 3,0 0 0,0 0 0,0 0 0,0 1 0,0-1 0,0 1 0,0-1 0,1 1 0,0-1 0,-1 1 0,1 0 0,0 0-1,0 0 1,1 0 0,-1 0 0,0 0 0,1 0 0,0 0 0,0 0 0,0 0 0,0 0 0,0 0 0,1 4 0,1-5 9,-1 0 0,1 0 0,0 0 0,-1 0 0,1-1 0,0 1 0,0 0 0,0-1 0,0 1 0,0-1 0,1 0 0,-1 0 1,0 0-1,1 0 0,-1 0 0,1 0 0,-1-1 0,0 1 0,1-1 0,0 0 0,-1 1 0,1-1 0,-1 0 0,1-1 0,-1 1 0,1 0 0,2-2 0,7 0 73,0 0 0,0-1-1,-1-1 1,1 0 0,-1 0-1,0-1 1,0-1 0,-1 0-1,1 0 1,-1-1-1,-1 0 1,1-1 0,-1 0-1,13-16 1,-43 83-132,13-41 22,1 1 0,1 1 1,1-1-1,0 1 0,2 0 1,0 0-1,0 23 0,11-27-1310,-2-14-931,-3-8-3425,-3-10-1184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6182,'0'0'14862,"62"20"-13229,-12-31-191,8-1-321,6 1-641,-3 1-416,-1 6-64,-11 2-832,-7 2-1475,-11 0-1889,-9 0-3171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30 6983,'0'0'15438,"-50"56"-14765,26-33-353,0 4 65,-5 1-225,1 0-160,0-2 64,5-4-32,5-7-288,5-6-609,5-8-481,8-15-5348,0-10-2146</inkml:trace>
  <inkml:trace contextRef="#ctx0" brushRef="#br0" timeOffset="1">43 0 5733,'0'0'12140,"0"50"-10827,12-30-480,9-1 32,8-2-289,7-3-384,6-1-63,7-8-546,-1-2-2113,-2-3-5093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5125,'0'0'15759,"1"58"-15599,-1-24-64,0 3-32,0-2-32,9-4-576,3-7-577,4-4-1090,-3-6-1792,-4-10-1667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5541,'0'0'12236,"57"1"-10635,-13-1-480,8 0-480,5-1-577,-3-9-1185,-2-3-4036,-2-3-7623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3972,'0'0'17163,"8"10"-16320,-3-3-635,0 0-1,0 0 0,-1 1 1,0 0-1,-1-1 1,1 2-1,-1-1 1,-1 0-1,0 0 0,0 1 1,0-1-1,-1 1 1,0 12-1,-2 4 127,1-9-132,-1 1 0,2-1 0,5 29 0,-6-42-176,1-1 1,-1 1-1,1 0 0,0-1 1,0 1-1,0-1 0,0 1 1,0-1-1,0 0 1,1 1-1,-1-1 0,1 0 1,0 0-1,-1 0 0,1 0 1,0 0-1,0-1 0,0 1 1,1 0-1,-1-1 0,0 0 1,0 1-1,1-1 1,-1 0-1,1 0 0,-1 0 1,1-1-1,0 1 0,3 0 1,79-5 750,-67 2-775,0 1 0,0 0 0,28 3-1,-45-2-5,1 0 0,-1 0-1,1 1 1,-1-1-1,1 0 1,-1 1-1,1-1 1,-1 1-1,1-1 1,-1 1-1,1 0 1,-1 0 0,0 0-1,1 0 1,-1 0-1,0 0 1,0 0-1,0 0 1,0 0-1,0 0 1,0 0-1,0 1 1,0-1 0,0 1-1,-1-1 1,1 0-1,-1 1 1,1-1-1,-1 1 1,1-1-1,-1 1 1,0-1 0,0 1-1,1 0 1,-1-1-1,0 1 1,-1-1-1,1 1 1,0 2-1,-1-1 24,0 0 0,0 0 0,0 0 1,0 0-1,-1 0 0,1 0 0,-1-1 0,1 1 0,-1 0 0,0-1 0,0 1 0,0-1 0,0 0 0,-1 0 0,1 0 0,-1 0 0,1 0 0,-1 0 0,-3 1 0,-1 0 212,-1-1 0,0 1-1,0-2 1,0 1 0,0-1-1,0 0 1,0-1 0,0 1-1,0-2 1,0 1 0,0-1-1,0-1 1,-12-2-1,16 3-286,0-1-1,0 1 1,-1-1-1,1 0 0,0 0 1,0 0-1,0 0 0,1-1 1,-1 0-1,1 0 0,-1 0 1,1 0-1,0 0 0,0 0 1,0-1-1,1 0 0,-1 0 1,1 1-1,0-1 1,0 0-1,0-1 0,0 1 1,1 0-1,0 0 0,-1-7 1,2 11-120,0-1 0,0 1 0,0-1 0,0 1 0,0-1 1,0 1-1,0-1 0,0 1 0,0 0 0,1-1 0,-1 1 1,0-1-1,0 1 0,1 0 0,-1-1 0,0 1 0,1 0 1,-1-1-1,0 1 0,1 0 0,-1 0 0,0-1 0,1 1 0,-1 0 1,0 0-1,1-1 0,-1 1 0,1 0 0,-1 0 0,1 0 1,-1 0-1,0 0 0,1 0 0,-1 0 0,1 0 0,-1 0 1,1 0-1,-1 0 0,1 0 0,-1 0 0,0 0 0,1 0 0,-1 0 1,1 0-1,-1 0 0,1 1 0,-1-1 0,1 0 0,2 1-939,14 1-5836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8584,'0'0'10026,"82"32"-9162,-39-32-127,8 0-417,-5-2-256,-1 1-31,-6 1-578,-9 0-864,-12 8-1250,-11 3-672,-7 0-192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9929,'0'0'7752,"50"9"-6503,-14-9-288,5 0-513,1 0-384,2-4-736,-3-1-3108,-4-2-5477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85 3812,'5'-5'1437,"-2"0"1,1 0 0,0-1-1,-1 1 1,0-1 0,0 0-1,-1 0 1,0 0 0,0 0-1,0-1 1,0 1 0,0-8-1,-4 14-1329,1-1 0,0 1 0,-1 0 0,1 0 0,0 0 0,-1 0 0,1 0-1,0 0 1,0 0 0,-1 1 0,1-1 0,0 0 0,-1 1 0,1-1 0,0 1 0,0 0-1,0-1 1,-2 2 0,-5 5-99,0 1-1,1 0 1,0 1-1,1-1 1,-1 1-1,2 1 1,-1-1-1,1 1 1,1 0-1,0 0 0,0 0 1,1 0-1,0 1 1,1 0-1,0-1 1,-1 19-1,3-28 2,0 0-1,1 0 1,-1 0-1,0 1 1,0-1-1,0 0 1,1 0 0,-1 0-1,0 0 1,1 0-1,-1 0 1,1 0-1,-1 0 1,1 0-1,0 0 1,-1-1-1,1 1 1,0 0-1,0 0 1,-1 0-1,1-1 1,0 1-1,0 0 1,0-1-1,0 1 1,0-1-1,0 1 1,0-1 0,0 0-1,0 1 1,0-1-1,0 0 1,0 0-1,1 0 1,-1 1-1,0-1 1,0 0-1,0 0 1,0-1-1,0 1 1,0 0-1,0 0 1,0-1-1,0 1 1,2-1-1,3-1 78,0 1 0,0-1 0,-1 0-1,1-1 1,-1 1 0,1-1-1,5-5 1,8-8 17,-1 0 0,0-1 0,-1-1 0,-2-1 1,18-25-1,-33 43-106,0 1 0,0 0 0,0 0 0,0 0 0,0-1 0,0 1 0,0 0 0,0 0 0,0 0 0,0-1 0,0 1 0,0 0 0,0 0 0,0 0 0,0-1 0,0 1 0,0 0 0,1 0 0,-1 0 0,0 0 0,0-1 0,0 1 0,0 0 0,0 0 0,0 0 0,1 0 0,-1 0 0,0 0 0,0-1 0,0 1 0,0 0 0,1 0 0,-1 0-1,0 0 1,0 0 0,0 0 0,1 0 0,-1 0 0,0 0 0,0 0 0,0 0 0,0 0 0,1 0 0,-1 0 0,0 0 0,0 0 0,0 0 0,1 0 0,-1 0 0,0 0 0,0 0 0,0 0 0,1 0 0,-1 0 0,0 1 0,0-1 0,0 0 0,0 0 0,1 0 0,-1 0 0,0 0 0,0 0 0,0 1 0,0-1 0,0 0 0,1 21-12,-8 29 118,7-48-108,-4 10-19,2 1-1,-1 0 1,2 0-1,0 0 0,0 0 1,1 0-1,2 16 1,-1-29-157,-1 1 0,0-1 0,1 1 0,-1-1-1,1 1 1,-1-1 0,1 1 0,0-1 0,-1 1 0,1-1 0,-1 0 0,1 1 0,0-1 0,-1 0 0,1 1 0,0-1 0,-1 0 0,1 0 0,0 0 0,0 0-1,-1 0 1,1 0 0,0 0 0,-1 0 0,1 0 0,0 0 0,0 0 0,-1 0 0,1 0 0,0-1 0,-1 1 0,1 0 0,0 0 0,-1-1 0,1 1 0,1-1 0,8-13-5378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13293,'0'0'16559,"-24"55"-15950,21-50-481,3-2-128,5-3-1089,6-5-705,0-8-2081,0-4-3140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56 4452,'0'0'-1051,"-11"1"2134,0-1 49,-43 3 1757,14-4 2790,40 1-5514,-1 0 0,1 0 0,-1 0 0,0 0 1,1-1-1,-1 1 0,1 0 0,-1-1 0,1 1 0,-1 0 0,1-1 0,0 1 0,-1 0 0,1-1 0,-1 1 1,1-1-1,0 1 0,-1-1 0,1 1 0,0-1 0,0 1 0,-1-1 0,1 1 0,0-1 0,0 0 0,0 1 1,0-1-1,0 1 0,0-1 0,0 1 0,0-1 0,0 0 0,0 1 0,0-1 0,0 1 0,0-1 0,0 1 1,0-1-1,0 0 0,1 1 0,-1-1 0,0 1 0,1-1 0,0-1-23,-1 0 1,1 0-1,0 1 0,-1-1 1,1 0-1,0 1 0,0-1 1,0 1-1,0-1 0,1 1 1,-1 0-1,0-1 0,3-1 1,2 1-3,0-1 0,0 1 1,1 0-1,-1 1 0,1-1 0,-1 1 1,1 0-1,-1 1 0,1 0 0,-1 0 1,1 0-1,8 2 0,-11-1-110,-1 0-1,1 1 1,0-1-1,-1 1 1,0 0 0,1-1-1,-1 1 1,0 1-1,0-1 1,0 0 0,0 1-1,0 0 1,-1-1-1,1 1 1,-1 0-1,0 0 1,0 1 0,0-1-1,0 0 1,-1 1-1,1-1 1,1 5 0,1 6 38,-1 0 0,-1 0 1,0 1-1,1 16 0,4 32 71,-7-63-131,0 1 0,0-1 0,0 1-1,0 0 1,0-1 0,0 1 0,0-1 0,0 1 0,1 0-1,-1-1 1,0 1 0,0-1 0,1 1 0,-1-1 0,0 1-1,1-1 1,-1 1 0,0-1 0,1 1 0,-1-1 0,1 0-1,-1 1 1,1-1 0,-1 0 0,1 1 0,-1-1 0,1 0-1,-1 1 1,1-1 0,-1 0 0,2 0 0,16-11 561,12-30 426,-28 38-968,0 0-35,38-68-1041,-37 65 242,0-1 0,-1 0 0,0 0 0,0 0 0,1-9 0,-5 3-3352,-7 7-1750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6342,'0'0'18941,"13"-10"-18247,186-169-211,-140 124-454,-50 52-30,-11 17 5,-12 24 75,12-35-54,1 0-2,-34 95 597,32-89-633,0 0-1,2 1 1,-1-1 0,1 1-1,0-1 1,1 1 0,0-1-1,3 18 1,-3-25-232,1-1 1,0 1-1,-1-1 1,1 1-1,0 0 1,0-1-1,0 0 1,0 1-1,0-1 0,1 0 1,-1 1-1,0-1 1,3 2-1,11 7-7776,-9-7-254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13357,'0'0'11082,"76"30"-10057,-30-30-673,4-9-191,0 1-161,-6 0-161,-8 6-1088,-8 2-544,-12 0-353,-9 1-385,-7 4-1889,0 0-2851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5926,'0'0'17114,"-6"11"-15571,-12 21-1341,-2-1-1,-1-1 1,-1-1-1,-1-1 1,-2-1-1,0-1 1,-45 34-1,42-45-2362,27-15 1972,1 0 0,-1 0 0,1 0 1,-1 1-1,1-1 0,-1 0 0,1 0 0,-1 0 0,1 0 0,-1 0 1,1 0-1,-1 0 0,1 0 0,-1 0 0,1 0 0,-1 0 1,1-1-1,-1 1 0,1 0 0,-1 0 0,1 0 0,-1-1 1,1 1-1,0 0 0,-1-1 0,1 1 0,-1 0 0,1-1 0,0 1 1,-1 0-1,1-1 0,0 1 0,-1-1 0,1 1 0,0 0 1,0-1-1,0 1 0,-1-1 0,1 1 0,0-1 0,0 1 1,0-1-1,0 1 0,0-1 0,0 1 0,0-1 0,0 1 0,0-1 1,0 1-1,0-2 0,0-14-7199</inkml:trace>
  <inkml:trace contextRef="#ctx0" brushRef="#br0" timeOffset="1">33 94 12524,'0'0'12332,"69"25"-11756,-38-13-416,1 0-96,4 0-32,-3-2-512,0 0-1378,0-1-1249,-7-2-2242,-6-3-1890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16624,'0'0'6790,"-15"66"-6021,9-38 32,1 3-289,4-4-288,1 0-160,0-1 0,1-3-704,5-3-673,-1-1-577,-2-3-833,-3-5-768,0-6-3620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13645,'0'0'5990,"57"0"-4997,-23 0-321,4 0-544,6 0-192,-2 0-1569,-1-9-2852,-3-2-1472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4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11243,'0'0'3694,"-6"8"-523,-10 10-1835,1 1 1,1 1-1,-18 32 1,26-40-987,0 0 0,1 0 1,1 1-1,0 0 0,0-1 1,1 1-1,1 1 0,-2 24 1,5-37-346,-1 0 0,1 1 0,-1-1 0,1 0 0,0 0 0,0 1 0,0-1 0,0 0 0,0 0 0,0 0 0,0 0 0,0 0 0,0 0 1,1-1-1,-1 1 0,0 0 0,0-1 0,1 1 0,-1 0 0,1-1 0,-1 0 0,0 1 0,1-1 0,-1 0 0,1 0 0,-1 0 0,1 0 1,-1 0-1,1 0 0,-1 0 0,3-1 0,57-3-623,-56 3 449,16-2-226,-15 1 364,0 1-1,1 0 0,-1 0 1,0 1-1,1-1 1,-1 1-1,0 1 1,1-1-1,9 3 1,-16-3 35,0 1 0,1-1 1,-1 0-1,1 1 0,-1-1 1,0 1-1,1-1 0,-1 1 1,0-1-1,0 1 0,0-1 0,1 1 1,-1-1-1,0 1 0,0-1 1,0 1-1,0 0 0,0-1 0,0 1 1,0-1-1,0 1 0,0-1 1,0 1-1,0-1 0,0 1 0,0 0 1,0-1-1,-1 1 0,1-1 1,0 1-1,0-1 0,-1 1 1,1-1-1,0 1 0,-1-1 0,1 0 1,0 1-1,-1-1 0,1 1 1,-1-1-1,1 0 0,-1 1 0,1-1 1,-1 0-1,-19 19 219,10-13 6,-1 0 0,1 0 0,-1-1 0,0-1 0,0 0 0,0 0-1,-1-1 1,1-1 0,-1 1 0,0-2 0,1 0 0,-1 0 0,0-1 0,0-1 0,-18-2-1,29 2-265,-1 1-1,1 0 0,-1-1 0,1 1 0,0-1 1,0 1-1,-1-1 0,1 0 0,0 0 0,0 1 1,0-1-1,0 0 0,0 0 0,0 0 0,0 0 1,0 0-1,0 0 0,0 0 0,0-1 0,1 1 1,-1 0-1,0 0 0,1-1 0,-1 1 0,1 0 0,0-1 1,-1 1-1,1 0 0,0-1 0,0 1 0,0-1 1,0-1-1,0 0-533,1 0 0,0 1 0,-1-1 0,1 0 0,0 1 0,0-1 0,0 1 0,1 0 0,-1-1 0,1 1 0,-1 0 0,1 0 0,0-1 0,0 1 0,3-3 0,23-15-10420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8616,'0'0'13261,"64"7"-12877,-26-7-224,4 0-96,2 0-416,-5 0-1346,-6 0-992,-13 0-2179,-9 1 161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10186,'0'0'11723,"70"32"-11019,-34-32-479,6 0-161,-1-7-641,2-5-2690,-4-5-6662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169 134 7015,'0'0'4222,"1"-11"-1264,-1 5-2695,2-7 751,-1 0 1,-1-1-1,-3-25 0,3 37-869,0-1 1,-1 1-1,1 0 0,-1 0 1,1 0-1,-1 0 0,0 0 1,0 0-1,0 0 0,0 0 0,0 1 1,-1-1-1,1 0 0,0 0 1,-3-1-1,3 2-87,-1 1 1,1-1-1,-1 1 0,1-1 1,-1 1-1,1 0 0,-1-1 1,1 1-1,-1 0 0,1 0 1,-1 0-1,1 0 0,-1 0 1,1 0-1,-1 1 0,1-1 1,-1 1-1,1-1 0,-1 1 1,1-1-1,-1 1 0,1 0 1,0-1-1,-3 3 0,-4 2-8,1 1-1,0 0 0,0 1 0,0-1 0,1 1 0,0 1 1,0-1-1,1 1 0,0 0 0,-6 11 0,4-5 183,1-1 0,1 1 0,0 0 0,0 0 0,-4 29 0,8-42-206,1 1-1,0 0 1,-1 0 0,1 0 0,0-1-1,0 1 1,0 0 0,0 0-1,0 0 1,0 0 0,1 0 0,-1-1-1,0 1 1,1 0 0,0 0 0,-1-1-1,1 1 1,0 0 0,0-1-1,0 1 1,0-1 0,0 1 0,0-1-1,1 1 1,-1-1 0,0 0 0,1 1-1,-1-1 1,1 0 0,-1 0-1,1 0 1,-1 0 0,3 0 0,0 0 3,0-1 0,0 0 0,0 0 1,0 0-1,0 0 0,0 0 0,0-1 1,0 0-1,0 0 0,0 0 0,0 0 0,0-1 1,0 0-1,6-3 0,9-8 28,0-1 0,-1-1 0,0 0 0,-1-1 0,-1-1 0,23-31 0,4-3 30,-43 51-87,0 0 0,0 1 0,0-1 0,0 0 0,0 0 0,0 0 0,1 0 0,-1 0 0,0 1 0,0-1 0,0 0 0,0 0 0,0 0 0,0 0 0,0 0-1,0 0 1,0 1 0,0-1 0,0 0 0,0 0 0,1 0 0,-1 0 0,0 0 0,0 0 0,0 0 0,0 0 0,0 0 0,0 1 0,0-1 0,1 0 0,-1 0 0,0 0 0,0 0 0,0 0 0,0 0 0,0 0 0,1 0 0,-1 0 0,0 0 0,0 0 0,0 0 0,0 0 0,0 0 0,1 0 0,-1 0 0,0 0 0,0 0 0,0-1 0,0 1-1,0 0 1,1 0 0,-1 0 0,0 0 0,0 0 0,0 0 0,0 0 0,0 0 0,0 0 0,0-1 0,0 1 0,1 0 0,-1 0 0,0 0 0,0 0 0,0 0 0,0 0 0,0-1 0,-1 21-22,-9 25 46,8-39-55,-3 9-93,0 1 0,1 0 0,1 0 0,-2 31 0,5-46-27,0 0 1,0-1 0,0 1 0,1 0-1,-1 0 1,0-1 0,1 1-1,-1 0 1,0-1 0,1 1 0,-1 0-1,1-1 1,-1 1 0,1 0-1,-1-1 1,1 1 0,-1-1 0,1 1-1,0-1 1,-1 1 0,1-1 0,0 0-1,-1 1 1,1-1 0,0 0-1,0 0 1,-1 1 0,1-1 0,0 0-1,0 0 1,-1 0 0,1 0-1,0 0 1,0 0 0,0 0 0,-1 0-1,1 0 1,0 0 0,0 0-1,-1-1 1,1 1 0,0 0 0,0-1-1,-1 1 1,1 0 0,0-1-1,-1 1 1,1-1 0,0 1 0,-1-1-1,1 1 1,0-2 0,19-20-6694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13869,'0'0'8840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4644,'0'0'19090,"74"-57"-18513,-46 32-513,2 0-32,-1 2-833,-2 4-864,-8-1-1859,-7 5-1729,-2 1-1505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12876,'0'0'9930,"-16"48"-9450,-7-16-320,0 3-128,-5-2 32,3 1-64,2-7 32,3-5-32,4-9-448,3-7-577,4-6-609,1-4-1441,2-18-4324</inkml:trace>
  <inkml:trace contextRef="#ctx0" brushRef="#br0" timeOffset="1">14 32 13453,'0'0'6918,"54"45"-5701,-30-29-384,4-1-512,5 1-257,-1-2-577,1-7-1825,-3-4-3299,-3-3-4741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14318,'0'0'10281,"53"26"-10153,-23-25-352,2-1-2050,-3 0-1986,-1-3-4324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15 139 4036,'0'0'16341,"-3"9"-14110,-7 26-507,10-35-1683,0 1 0,0-1 0,-1 0 0,1 1 0,0-1 0,0 1 0,0-1 0,0 0 0,0 1 0,0-1 0,0 1 0,0-1 0,0 0 0,0 1 0,0-1 0,0 1 0,0-1 0,0 0 0,1 1 0,-1-1 0,0 0 0,0 1 0,0-1 0,1 1 0,-1-1 0,0 0-1,0 0 1,1 1 0,-1-1 0,0 0 0,0 1 0,1-1 0,-1 0 0,0 0 0,1 0 0,-1 1 0,1-1 0,-1 0 0,0 0 0,1 0 0,-1 0 0,0 0 0,1 1 0,-1-1 0,1 0 0,-1 0 0,1 0 0,19-3 274,-19 2-221,11-3-40,0-1-1,0 0 1,-1 0-1,1-2 1,-1 1-1,-1-1 1,1-1-1,10-11 1,-4 4-195,-1-1 1,-1 0-1,26-36 1,-36 43 132,6-9-304,-8 17 121,-5 12 45,-26 64 292,23-64-195,0 0 1,0 0-1,1 0 0,0 0 1,1 1-1,1 0 0,-1-1 1,2 1-1,0 0 0,0 20 1,2-32-152,-1 0 0,0 0 0,0 1 0,0-1 0,0 0 0,0 0 0,0 1 0,0-1 0,1 0 0,-1 0 0,0 1 0,0-1 0,0 0 0,0 0 0,1 0 0,-1 0 0,0 1 0,0-1 0,1 0 1,-1 0-1,0 0 0,0 0 0,1 0 0,-1 0 0,0 0 0,0 1 0,1-1 0,-1 0 0,0 0 0,0 0 0,1 0 0,-1 0 0,0 0 0,0 0 0,1 0 0,-1 0 0,1-1 0,0 1-1763,7 0-11014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7976,'0'0'12555,"5"59"-11562,-13-32-416,2 4-353,-1-1-160,3 2-192,0-6-865,2-3-288,2-7-1217,0-9-1250</inkml:trace>
  <inkml:trace contextRef="#ctx0" brushRef="#br0" timeOffset="1">1 136 10474,'0'0'10346,"61"13"-9770,-31-13-512,3-2-640,5-9-2307,-2-5-4036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0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13613,'0'0'6262,"-10"10"-4559,-1-1-1226,0 1 0,2 1 1,-1 0-1,-8 14 0,14-20-328,1 1 0,0 0-1,0 0 1,0 0 0,1 0 0,0 0-1,0 1 1,1-1 0,0 1 0,0-1-1,0 1 1,1-1 0,0 1 0,1 7-1,-1-13-144,1 1 0,-1-1-1,1 0 1,0 1-1,-1-1 1,1 0-1,0 0 1,0 0-1,0 0 1,0 0-1,0 1 1,0-2 0,0 1-1,0 0 1,1 0-1,-1 0 1,0 0-1,0-1 1,1 1-1,-1-1 1,1 1-1,-1-1 1,0 1 0,1-1-1,-1 0 1,1 0-1,-1 0 1,3 0-1,51 1-463,-39-2 91,-8 1 208,-1 0 0,1 1 0,0-1 0,-1 2 0,1-1-1,13 5 1,-19-5 176,0 0-1,-1-1 1,1 1-1,-1 0 0,1 0 1,-1 0-1,0 0 1,1 0-1,-1 0 0,0 1 1,0-1-1,0 0 1,0 1-1,0-1 1,0 1-1,0-1 0,0 1 1,-1-1-1,1 1 1,-1-1-1,1 1 0,-1 0 1,1-1-1,-1 1 1,0 0-1,0 0 1,0-1-1,0 1 0,0 0 1,0-1-1,-1 1 1,1 0-1,0-1 0,-1 1 1,1 0-1,-1-1 1,0 1-1,0 1 1,-1 1 110,-1-1 1,1 0 0,-1 1 0,1-1-1,-1 0 1,0 0 0,0-1 0,0 1-1,-1-1 1,1 1 0,0-1 0,-1 0 0,0 0-1,1 0 1,-1-1 0,0 1 0,0-1-1,0 0 1,0 0 0,-5 0 0,2 0 6,0 1 0,-1-2 0,1 1 0,0-1 0,0 0 0,-1 0 1,1-1-1,0 0 0,0 0 0,-13-5 0,18 5-207,1 0 0,-1 0 0,0 0 0,1 0 0,-1 0 0,0-1 0,1 1 0,-1-1 0,1 1 0,0-1 0,0 0 0,0 1 0,-1-1 0,2 0 0,-1 0 0,0 0 0,0 0 0,0 0 0,0-3-1,1 2-508,-1 1 0,1-1 0,0 0-1,0 1 1,0-1 0,0 1 0,1-1-1,-1 1 1,1-1 0,1-3 0,10-16-8348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58 4740,'0'0'10859,"1"-10"-8793,2-27-550,-3 27-249,-3 10-759,-3 9-217,-3 31 440,2 2 0,2-1 0,2 0 0,2 67 0,2-78-543,-2-15-148,2 0 0,0 1 0,1-1 0,1 0-1,0 0 1,1 0 0,0-1 0,1 1 0,1-1-1,9 17 1,-29-49-3383,-76-117 2197,83 124 1116,1 2 32,1 1 0,0-1-1,0 0 1,1-1 0,0 1-1,1-1 1,-5-17 0,9 26 8,-1 1 1,0-1 0,0 0 0,0 0 0,1 1 0,-1-1 0,0 0 0,1 1 0,-1-1-1,0 0 1,1 1 0,-1-1 0,1 1 0,-1-1 0,1 0 0,-1 1 0,1 0-1,0-1 1,-1 1 0,1-1 0,0 1 0,-1 0 0,1-1 0,0 1 0,-1 0 0,1 0-1,0-1 1,0 1 0,-1 0 0,1 0 0,0 0 0,0 0 0,-1 0 0,2 0 0,35 0-189,-27 1-57,-2-1-881,0-1 0,-1 0 0,1 0 1,0 0-1,9-3 0,12-7-5973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14638,'0'0'4708,"-3"58"-4291,10-32-257,4 1-160,0 3-1634,1-3-2498,0-4-1569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5157,'0'0'12652,"-5"15"-12503,-17 42-91,-30 92 258,47-134-223,2 0 1,-1 0-1,2 0 0,0 1 1,1-1-1,1 0 1,2 30-1,-1-42-84,0-1-1,0 1 0,0-1 0,0 1 1,0-1-1,0 1 0,1-1 0,-1 0 1,1 1-1,-1-1 0,1 0 1,0 0-1,0 0 0,0 0 0,0-1 1,0 1-1,1-1 0,-1 1 0,0-1 1,1 0-1,-1 0 0,1 0 0,0 0 1,-1 0-1,4 0 0,1 1-450,0-1-1,0 0 0,0 0 1,0-1-1,0 0 0,0-1 1,0 1-1,12-3 0,15-11-4745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11691,'0'0'2274,"-38"50"64,16-18-768,-3 0-609,0 5-224,3-2-449,0-3-192,7-5-32,1-4 0,4-10-160,3-5-320,0-8-770,2-3-2081,-1-14-3075</inkml:trace>
  <inkml:trace contextRef="#ctx0" brushRef="#br0" timeOffset="1">1 38 8456,'0'0'11627,"47"27"-10154,-21-9-640,4 1-545,5-3-159,1 0-129,4-5-1410,-1-4-2626,-11-7-2978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8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6598,'0'0'10154,"5"64"-8617,3-39-255,-3 4-129,2 1-385,-6 4-383,-1 1-225,-3 4-96,-13 2 32,-6 1-32,-5-5-705,-2-4-2305,1-8-6631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13261,'0'0'5349,"3"62"-4613,1-40-95,7-3-289,1 3-224,1-9-96,1-1-32,0-8-544,-2-4-769,-3-2-577,-3-12-673,-5-8-1152,-1-5-2659</inkml:trace>
  <inkml:trace contextRef="#ctx0" brushRef="#br0" timeOffset="1">89 0 4773,'0'0'10858,"0"65"-9737,0-42-609,9 0 129,3-1-129,-2-6 97,3-1-193,0-5-127,1-6-193,-3-1-481,-3-3-1633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9801,'0'0'12332,"78"20"-11723,-39-18-321,5-2-224,-1 1-32,-4 2-481,-7-1-1056,-12 1-1282,-10-1-3042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3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16752,'0'0'3747,"76"12"-2561,-34-12-482,8 0-576,1 0-256,-3-4-2562,-7-4-4197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17457,'0'0'5605,"4"50"-4420,18-44-512,14-6-353,6 0-192,7-5-608,1-10-2371,-2-3-3299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 13677,'-9'2'1249,"-2"1"-800,1 0-1,0 1 1,0 0 0,0 1-1,-18 12 1,25-16-342,1 1 1,-1-1-1,1 1 0,0 0 0,-1 0 0,1 0 1,0 0-1,0 0 0,0 1 0,0-1 1,1 1-1,-1-1 0,0 1 0,1 0 0,0-1 1,0 1-1,0 0 0,0 0 0,0 0 1,1 0-1,-1 0 0,1 0 0,0 0 0,0 0 1,0 0-1,0 0 0,0 0 0,1 0 1,-1 0-1,1 0 0,1 3 0,-1-5-58,-1 0-1,1 0 1,0-1 0,0 1-1,0 0 1,0-1-1,0 1 1,0 0 0,0-1-1,0 0 1,0 1-1,0-1 1,0 1 0,0-1-1,0 0 1,0 0-1,0 0 1,0 1 0,0-1-1,1 0 1,-1-1-1,0 1 1,0 0 0,0 0-1,0 0 1,0-1-1,0 1 1,0 0 0,2-2-1,32-13 774,-23 6-725,-1-1-1,-1 0 1,0-1 0,17-23 0,22-22 123,-49 56-193,1 1 0,-1 0 0,0-1 0,1 1 0,-1 0 0,0-1 0,1 1 0,-1 0 0,0-1 0,0 1 0,1 0 0,-1 0 0,0-1 0,0 1 0,0 0 0,0 0 0,0 0 0,0-1 0,0 1 0,0 0 0,-1 0 0,1-1 0,0 1 0,0 0 0,-1-1 0,1 2 0,-5 29 456,-4-4-306,-14 57 389,22-76-533,-1-1 0,1 1 0,1 0 0,0 0 1,0-1-1,0 1 0,1 0 0,3 12 0,-4-19-98,0 0 0,1 0 0,-1 0 0,1 0 0,-1 0 0,1 0 0,0 0 0,-1-1 0,1 1 0,0 0 0,0 0 0,0-1 0,-1 1 0,1 0 0,0-1 0,0 1 0,0-1 0,0 1 1,0-1-1,0 0 0,0 1 0,0-1 0,0 0 0,0 0 0,0 0 0,0 0 0,0 0 0,0 0 0,1 0 0,-1 0 0,0 0 0,0 0 0,0 0 0,0-1 0,0 1 0,0 0 0,0-1 0,0 1 0,0-1 0,0 1 0,1-2 0,3 0-868,0-1-1,-1 1 1,1-1 0,-1 0 0,0 0-1,8-8 1,4-9-8692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12684,'0'0'10570,"75"35"-9481,-20-39-416,5-7-449,7-5-160,-1 2-64,-5 3-513,-5 3-1504,-8 3-898,-8 2 192,-12 3-2113,-5 0-4581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15791,'0'0'7207,"-34"62"-6919,10-33-256,1 5 32,0-1-64,0-2-64,1-6-256,3-6-225,-1-7-320,5-8-640,-2-4-577,2-4-2755,4-14-3875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13389,'0'0'9160,"58"50"-8199,-42-31-256,3-3-513,4-4-160,2-2-1473,2-5-1026,2-5-2978,-2 0-5317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19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9513,'0'0'9812,"10"-5"-8301,5-1-948,-1 1 0,1 0-1,19-3 1,-30 7-503,0 0 0,0 0 0,1 1 0,-1-1-1,0 1 1,0 0 0,0 0 0,0 0-1,0 1 1,1 0 0,-1-1 0,0 1 0,0 0-1,0 1 1,0-1 0,-1 1 0,1 0 0,0 0-1,-1 0 1,6 4 0,-8-5-51,0 1-1,0-1 1,0 0 0,0 1-1,0-1 1,0 1 0,-1-1-1,1 1 1,-1-1 0,1 1-1,-1 0 1,1-1 0,-1 1 0,0 0-1,0-1 1,0 1 0,0 0-1,0-1 1,0 1 0,0 0-1,-1 2 1,-1 0 15,1 0 0,-1-1 0,0 1 0,1-1 0,-2 0 0,1 0 1,0 1-1,-1-1 0,-3 3 0,-6 5 149,-1 0 0,-1-1 0,-19 11-1,30-19-115,-10 6 208,-4 4-275,40-10-870,61-15-3258,-31 2-3532,-10 4-4267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4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5349,'0'0'15044,"8"-8"-13913,-3 2-916,-3 4-106,1-1 0,0 0 0,0 0 0,0 1 0,0-1 0,0 1 0,0 0 0,0 0-1,1 0 1,-1 1 0,1-1 0,-1 1 0,1-1 0,0 1 0,0 1 0,-1-1 0,1 0 0,8 1 0,218 21 2644,-43-3-2281,607 4-268,-624-27-3873,0-5-3757,-136 8 1469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4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18353,'0'0'3812,"15"3"-1767,299 21 1982,16-24-4208,-317 0 226,248-22-1251,-123 7-767,0 9-3523,-106 5 1033,-5-2-795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1 443 4260,'0'0'18930,"16"-60"-18354,1 38-447,6 0-129,2 0-481,-4 0-1441,-3-1-2306,-4-3-3683</inkml:trace>
  <inkml:trace contextRef="#ctx0" brushRef="#br0" timeOffset="1">139 54 7271,'0'0'16047,"52"-28"-16047,-37 19-1217,0 2-1474,-4 0-1761,-6 4-1698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17969,'0'0'5285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4132,'0'0'7762,"-5"8"-6123,-7 19-770,0 0 1,2 0 0,1 1-1,2 0 1,0 0 0,-3 48-1,0 190 2715,1-18-1062,-3 222-835,14-311-1041,-3 22-213,4 256-135,23-148-248,-4-60 1,45 660-24,-50-693-22,7 92-1,-22-212 13,-13 137 0,-13 106 63,18-224-70,4-74 61,-1-1-1,-10 33 1,-3 17 75,13-58-33,2-18-2304,2 3 1520,-1 1 0,0 0 0,0 0 0,1-1 1,-1 1-1,1 0 0,0 0 0,0 0 0,0 0 0,0 0 0,0 0 0,2-2 1,9-10-7658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56 122 4324,'-2'-3'632,"1"1"0,0 0 0,-1 0 0,0 0 0,1 0 0,-1 0 0,0 1 0,0-1 0,0 0 0,0 1 0,-5-3 0,-23-2 2359,281-16-48,-8-1-3046,273 22-865,79-1 2118,-42-3 37,310-10-927,1006-8 601,-1402 24-975,70 22 1402,-5 0-686,-404-23-319,-124 2-339,-10 2-233,-10 2-685,14-6 884,-5 2-820,1-1-1,-1 0 1,1-1-1,-1 0 1,1 0-1,0 0 1,-1-1 0,1 0-1,-1 0 1,1 0-1,0-1 1,-9-3-1,4-3-2270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12396,'0'0'2514,"9"-6"-1286,-3 2-919,0 0 0,0 0-1,0 1 1,1 0 0,-1 0 0,1 0 0,0 1-1,0 0 1,0 0 0,0 1 0,0 0 0,12 0-1,-3 1-148,0 1 0,0 0 0,0 1-1,0 1 1,0 1 0,-1 0 0,0 1-1,0 1 1,0 0 0,0 1 0,-1 1-1,24 17 1,-36-23-155,0 0-1,-1 0 1,1 0 0,-1 1 0,1-1-1,-1 1 1,0-1 0,0 1-1,0-1 1,0 1 0,-1 0-1,1-1 1,-1 1 0,0 0 0,1 0-1,-1-1 1,0 1 0,-1 0-1,1 0 1,0-1 0,-1 1 0,1 0-1,-1-1 1,0 1 0,0 0-1,0-1 1,0 1 0,-1-1-1,1 0 1,-1 1 0,-3 3 0,-5 9 102,-2 0 1,0-1 0,-19 18-1,28-29-79,-33 30 129,-1-1 1,-70 44 0,25-26-3706,61-37-3179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17489,'0'0'2583,"14"-9"-1739,322-221 1590,-265 174-2256,-2-2 0,103-115 0,-140 140-183,-31 67 416,-2 30-459,0-9 223,8 84 0,-6-125-261,1 0 0,1 0 1,1-1-1,-1 1 0,2-1 1,0 0-1,1 0 0,0 0 1,1-1-1,0 0 0,10 13 1,4-8-2857,-4-12-2172,2-5-5109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14734,'4'-1'6534,"-4"9"-4676,-7 15-673,-7 5-576,1 7-161,-1 1-160,6 0-31,5-4 31,3-6 0,14-10-128,10-6-96,4-8 0,0-2-64,0-8-1025,-8-12-1697,-9-8-1634,-6-7-3844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9417,'0'0'13228,"-3"56"-11818,2-31 992,1 6-1025,0 3-928,7-6-257,11-5-128,11-7-64,10-10-384,7-6-193,5-2-384,-4-18-576,-4-7-1346,-9-5-448,-11-3-2595,-10 2-1985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10282,'0'0'6182,"-32"64"-3716,6-19-256,1 4-416,0 4-417,5 5 0,2 0-352,6-4-768,3-5-290,9-4-1120,0-14-1697,0-6-3845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6342,'0'0'18289,"30"49"-17904,-24-10-225,1 3-64,-2 4-64,1 2-32,0-2-769,-2-3-1313,1-7-1793,-5-9-4389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21 1057,'0'0'10351,"-11"-3"-8824,-36-13 245,44 16-1674,0-1 1,1 1-1,-1 0 0,0-1 0,0 1 0,1 1 0,-1-1 1,0 0-1,1 1 0,-1-1 0,0 1 0,1 0 0,-1 0 1,1 0-1,-1 0 0,1 0 0,0 1 0,-1-1 1,1 1-1,0-1 0,0 1 0,0 0 0,0 0 0,0 0 1,0 0-1,1 0 0,-1 0 0,-1 3 0,-3 6 119,-1 0 0,2 1 0,0 0 0,-5 15 0,8-21 5,-8 24 282,1 0 0,2 1 1,0 0-1,3 0 1,0 0-1,3 1 1,1 37-1,0-65-482,1 0 0,-1 1 0,1-1-1,0 1 1,0-1 0,0 0-1,1 0 1,-1 0 0,1 0 0,0 0-1,0 0 1,1 0 0,-1 0 0,1-1-1,0 1 1,-1-1 0,2 0 0,-1 0-1,0 0 1,1 0 0,-1 0 0,1-1-1,0 0 1,0 0 0,0 0-1,4 2 1,-2-3 23,1 1-1,-1-1 1,0 0-1,0 0 1,1-1-1,-1 0 1,0 0-1,0-1 1,1 0-1,-1 0 1,0 0-1,0 0 1,0-1-1,0 0 1,0-1-1,0 1 1,9-7-1,-7 4 25,0 0 1,-1 0-1,0 0 0,0-1 0,-1 0 0,1-1 0,-1 0 0,-1 0 1,1 0-1,-1 0 0,0-1 0,-1 0 0,0 0 0,0 0 0,-1-1 1,0 1-1,0-1 0,-1 1 0,0-1 0,1-17 0,-3 24-42,0-1-1,0 1 1,-1-1 0,1 1-1,-1-1 1,1 1-1,-1 0 1,0-1-1,1 1 1,-1 0-1,-1 0 1,1-1-1,0 1 1,0 0-1,-1 0 1,1 0 0,-1 1-1,0-1 1,1 0-1,-1 0 1,0 1-1,-3-3 1,0 2 11,1 0 0,0 0 1,-1 0-1,1 0 0,-1 1 1,1 0-1,-1 0 0,0 0 1,1 0-1,-1 1 0,-7 0 1,7 0-72,0 0 1,1 1 0,-1 0-1,0 0 1,1 0 0,-1 0 0,1 1-1,-1-1 1,1 1 0,0 1-1,-6 2 1,8-3-48,0-1-1,0 1 1,1-1-1,-1 1 1,0-1-1,1 1 1,-1 0-1,1 0 1,0 0-1,0 0 1,0 0-1,0 0 1,0 0-1,0 0 1,0 0-1,1 1 1,-1-1-1,1 0 1,0 0-1,-1 1 1,1-1-1,0 0 1,1 4-1,-1-5-92,1 0-1,0 0 1,0 0-1,0 0 1,0 0-1,0 0 1,0 0-1,0-1 1,0 1 0,0 0-1,0-1 1,1 1-1,-1-1 1,0 1-1,0-1 1,0 1-1,1-1 1,-1 0-1,0 0 1,1 0-1,-1 1 1,0-1-1,1-1 1,-1 1 0,0 0-1,1 0 1,-1 0-1,0-1 1,0 1-1,1 0 1,0-2-1,47-11-6270,-12-6 294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4324,'0'0'19891,"58"-47"-19539,-35 24-320,1 1-1217,-4-2-1922,-3 3-2594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31 12268,'0'0'4740,"-11"11"-2557,1 0-1674,-1 2-1,1-1 1,1 1-1,-13 23 0,18-28-354,0 0 0,1-1 0,0 2 0,1-1 0,0 0 0,0 0 0,0 1 0,1-1 0,0 1 0,1-1 0,0 1 0,2 14-1,-2-20-135,1 0-1,0 0 1,0-1-1,-1 1 1,2 0-1,-1-1 1,0 1-1,0-1 1,1 1-1,0-1 1,-1 1-1,1-1 1,0 0-1,0 0 1,0 0-1,0 0 1,1 0-1,-1-1 1,0 1-1,1-1 1,-1 1-1,1-1 1,0 0-1,-1 0 1,1 0-1,0 0 1,0-1-1,-1 1 1,1-1-1,0 1 1,0-1-1,0 0 1,0 0-1,3-1 1,1 1 68,0-1 0,1 0 0,-2-1-1,1 1 1,0-1 0,0-1 0,0 1 0,-1-1 0,0-1 0,1 1 0,-1-1 0,0 0 0,6-5 0,-3-1 87,-1 0 0,1 0 0,-2-1 0,0 0 0,0-1 0,-1 1 0,0-1 0,-1 0 0,6-21 0,-9 28-88,-1-1 0,0-1 0,0 1 0,0 0-1,-1 0 1,0 0 0,0 0 0,-1 0 0,0 0-1,-1-8 1,1 11-59,0 0-1,-1-1 0,1 1 0,-1 0 1,0 0-1,0 0 0,0 0 1,0 0-1,0 1 0,0-1 0,-1 1 1,1-1-1,-1 1 0,0 0 1,0 0-1,0 0 0,0 0 1,-6-2-1,7 3-48,0 0-1,0 0 1,0 0 0,0 0-1,-1 1 1,1-1 0,0 1-1,0-1 1,-1 1 0,1 0 0,0 0-1,-1 0 1,1 0 0,0 0-1,-1 0 1,1 1 0,0-1 0,0 1-1,-1 0 1,1-1 0,0 1-1,0 0 1,-2 2 0,-11 17-2547,10 11-4353,5-20-2783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10698,'0'0'7399,"77"-30"-5829,-33 23-193,5 1-320,9 4-449,6 1-383,1 1-161,-1 0-32,-5 1-609,-7 5-832,-13 1-577,-8-4-1505,-11-3-2691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7399,'0'0'345,"0"1"0,0-1 0,0 1 0,0-1 0,0 1 0,0-1 0,0 1 0,1-1 0,-1 1-1,0-1 1,0 1 0,0-1 0,1 0 0,-1 1 0,0-1 0,0 1 0,1-1 0,-1 0 0,0 1 0,1-1 0,-1 0 0,1 1 0,-1-1 0,0 0 0,1 1 0,-1-1 0,1 0 0,-1 0-1,1 0 1,-1 1 0,1-1 0,-1 0 0,1 0 0,-1 0 0,1 0 0,-1 0 0,1 0 0,-1 0 0,1 0 0,0 0 0,24-14 3927,25-38-5248,-45 46 1896,16-15-846,-1-1 0,-2-1 0,0 0 0,-1-2 0,-2 0 0,19-40 0,-44 91-58,1 0 1,1 1 0,1 0-1,2 0 1,1 1 0,1 0-1,1 46 1,2-73-94,0 0 1,0-1-1,0 1 1,0 0-1,1-1 0,-1 1 1,0 0-1,0-1 0,0 1 1,1-1-1,-1 1 1,0-1-1,1 1 0,-1-1 1,1 1-1,-1-1 1,0 1-1,1-1 0,-1 1 1,1-1-1,-1 1 0,1-1 1,-1 0-1,1 1 1,0-1-1,-1 0 0,1 0 1,-1 0-1,1 1 1,0-1-1,-1 0 0,1 0 1,-1 0-1,1 0 1,0 0-1,-1 0 0,1 0 1,0 0-1,-1 0 0,1 0 1,0 0-1,-1-1 1,1 1-1,-1 0 0,1 0 1,0 0-1,-1-1 1,1 1-1,-1 0 0,1-1 1,-1 1-1,2-2 0,26-21-10196,-13-1-1354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14638,'0'0'5840,"-8"8"-4212,-26 26-726,33-34-895,1 0 0,0 0 0,0 0 0,-1 0 0,1 1 0,0-1 1,0 0-1,-1 0 0,1 0 0,0 1 0,0-1 0,0 0 0,0 0 0,-1 1 0,1-1 0,0 0 0,0 1 0,0-1 0,0 0 0,0 0 0,0 1 0,0-1 0,0 0 0,0 1 0,0-1 0,0 0 0,0 1 0,0-1 0,0 0 0,0 0 0,0 1 0,0-1 0,0 0 0,0 1 0,0-1 0,1 0 0,-1 0 0,0 1 0,0-1 0,0 0 0,0 0 0,1 1 0,-1-1 0,0 0 0,0 0 0,0 0 0,1 1 0,-1-1 0,0 0 0,1 0 0,-1 0 0,0 0 0,0 0 0,1 0 0,-1 1 0,0-1 0,1 0 0,-1 0 0,0 0 0,0 0 0,1 0 0,-1 0 0,0 0 0,1 0 0,-1 0 0,1 0 0,24 0-2,-21-1 44,8 1-72,1 0 0,0 1 0,-1 0 0,1 1 1,0 0-1,18 6 0,-28-7 61,0 1 0,0-1 0,0 1 0,-1 0-1,1 0 1,0 0 0,-1 0 0,1 0 0,-1 0 0,1 1 0,-1-1 0,0 1-1,0 0 1,0 0 0,-1 0 0,1 0 0,-1 0 0,1 0 0,-1 0-1,0 0 1,0 0 0,-1 1 0,1-1 0,-1 0 0,1 1 0,-1-1-1,0 0 1,0 1 0,0-1 0,-1 4 0,0-3 37,-1-1 0,1 1 1,0 0-1,-1-1 0,0 1 1,1-1-1,-2 0 0,1 1 0,0-1 1,-1 0-1,1 0 0,-1 0 1,0-1-1,0 1 0,0-1 1,0 1-1,0-1 0,-1 0 0,1 0 1,0-1-1,-1 1 0,0-1 1,-7 3-1,-3 0-54,0 0 0,0-1 0,0 0 0,0-1-1,-17 1 1,27-3-197,-1 0 0,1 0-1,0-1 1,0 1 0,0-1 0,0 1-1,0-1 1,0-1 0,-6-2-1,8 3-324,-1-1 0,1 1 0,0-1 0,0 0 0,0 0 0,1 1 0,-1-1 0,0-1-1,1 1 1,-1 0 0,1 0 0,0 0 0,0-1 0,0 1 0,0-1 0,-1-3 0,-3-23-9162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16271,'0'0'8136,"50"-40"-6791,-24 31-864,1-1-417,4 4-416,-4-1-2083,-1 3-2946,-3-2-7015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9737,'0'0'13101,"-31"67"-13037,8-36 0,-2 2-64,0-4 32,5-2-64,5-6-321,5-8-511,8-7-802,10-25-11178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11115,'0'0'1686,"-9"5"546,4-3-1963,2 0-105,0-1 1,0 0-1,-1 1 0,1 0 0,1-1 0,-1 1 0,0 0 1,0 1-1,1-1 0,-1 0 0,1 1 0,0-1 0,-1 1 1,1 0-1,1 0 0,-1 0 0,0 0 0,1 0 0,-1 0 1,1 0-1,0 1 0,0-1 0,0 0 0,1 1 0,-1 4 1,1-7-106,1 0 0,0 0 0,-1 0 0,1 0 0,0 0 0,0 0 0,0 0 0,0 0 0,0 0 0,0-1 0,0 1 0,0 0 1,0-1-1,0 1 0,1 0 0,-1-1 0,0 1 0,0-1 0,0 0 0,1 1 0,-1-1 0,0 0 0,1 0 0,-1 0 1,0 0-1,0 0 0,1 0 0,-1 0 0,0-1 0,1 1 0,0-1 0,3 1 22,0 0-1,0-1 1,0 0 0,0 0-1,-1-1 1,1 1 0,6-4-1,-10 4-58,1 1 0,0-1-1,-1 0 1,1 0 0,-1 0-1,0 0 1,1 0 0,-1 0-1,0-1 1,1 1 0,-1 0-1,0-1 1,0 1 0,0-1-1,0 1 1,-1-1 0,1 1-1,0-1 1,-1 0 0,1 1-1,-1-1 1,1 0 0,-1 0-1,0 1 1,0-1 0,0 0-1,0 0 1,0-2 0,-1 2 1,0 1 0,-1-1 0,1 1-1,0 0 1,-1-1 0,1 1 0,-1 0 0,0 0 0,1 0 0,-1 0 0,0 0 0,1 0 0,-1 0-1,0 0 1,0 1 0,0-1 0,0 1 0,0-1 0,0 1 0,0 0 0,0 0 0,0 0 0,0 0-1,-2 1 1,0-1-188,1 1 1,-1 0-1,0 0 0,1 0 0,-1 0 0,1 0 0,0 1 0,-1 0 0,1 0 0,0 0 0,0 0 0,0 0 0,0 0 0,0 1 0,1 0 1,-1-1-1,1 1 0,0 0 0,0 0 0,0 0 0,0 1 0,0-1 0,0 0 0,1 1 0,0-1 0,0 1 0,0-1 0,0 1 0,0 0 1,1-1-1,0 1 0,-1 0 0,1-1 0,1 1 0,-1 0 0,0-1 0,2 5 0,1 2-5216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 9865,'0'0'2424,"-9"10"597,2-3-2418,2-3-206,0 1 1,0 0-1,0 0 1,1 1-1,0-1 0,0 1 1,0 0-1,1 0 0,0 0 1,0 1-1,0-1 1,1 1-1,-3 12 0,5-18-357,0 0-1,0-1 0,0 1 1,0-1-1,0 1 0,0 0 1,1-1-1,-1 1 0,0 0 1,0-1-1,1 1 0,-1-1 1,0 1-1,1-1 1,-1 1-1,0 0 0,1-1 1,-1 0-1,1 1 0,-1-1 1,1 1-1,-1-1 0,1 1 1,-1-1-1,1 0 0,0 0 1,-1 1-1,1-1 0,-1 0 1,1 0-1,0 1 0,0-1 1,29-2 843,-21 0-694,-1 0 1,1-1-1,-1 0 0,13-7 1,-14 5-56,0 0 1,0-1-1,-1 1 0,0-1 1,0-1-1,6-7 1,-11 13-99,0 0 1,0-1-1,0 1 1,0 0-1,0 0 1,0 0-1,-1-1 0,1 1 1,0-1-1,-1 1 1,1 0-1,-1-1 1,1 1-1,-1-1 1,0 1-1,0-1 1,0 1-1,0-1 1,0 1-1,0-1 0,0 1 1,0-1-1,0 1 1,-1-1-1,1 1 1,-1-1-1,1 1 1,-1 0-1,1-1 1,-1 1-1,0 0 1,0-1-1,0 1 0,0 0 1,0 0-1,0 0 1,0 0-1,0 0 1,0 0-1,0 0 1,0 0-1,-3-1 1,-1 0 28,-1-1 1,0 1-1,0 1 1,0-1 0,0 1-1,-12-1 1,-6-2-2316,2-3-5947,12 1-6975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6278,'0'0'11686,"8"2"-10576,36 11-406,53 24 0,-19-7-713,-42-15 33,-1 2 0,-1 1 0,36 26 1,39 21 22,237 137 42,-285-165-45,159 82 1184,-87-51-577,203 116-293,-222-125-27,88 53-288,82 52 323,-181-108-294,43 27 25,168 86 217,58 42 164,-67-33 677,-32-48-189,-188-76-844,-63-38-104,0-2 0,0 0-1,34 13 1,-2-2 378,80 49 0,-80-42-23,74 32-1,-113-57-453,-9-4-108,0 0 0,0-1 1,-1 0-1,1 0 0,1 0 1,-1-1-1,9 1 0,-27-9-7237,-13-3-1334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11627,'0'0'11638,"1"10"-10282,0 35-886,-2 0 1,-1-1 0,-10 47 0,-16 65-4173,23-129 2104,4-21 690,-2 10-340,4-8-6274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19923,'0'0'1740,"3"9"-1526,-1-3-199,0-1 1,0 0 0,0 1 0,1-1-1,0 0 1,0-1 0,0 1 0,1-1-1,5 7 1,-7-9-26,0-1 0,0 1 0,1 0 0,-1-1 0,1 0 0,-1 1 0,1-1 0,-1 0 0,1-1 0,0 1 0,-1 0 0,1-1 0,0 1 0,-1-1 0,1 0 0,0 0 0,0 0 0,0 0 0,-1 0 0,1-1 1,0 1-1,-1-1 0,1 0 0,0 0 0,-1 0 0,4-2 0,7-5-1007,-1 0 0,0-1 0,-1 0 0,0-1 0,0-1 0,-1 0 0,-1 0 0,0-1 0,0 0 0,-1 0 0,11-23 4365,-21 48-2049,-12 31 573,-1-1-1,-25 47 1,25-61-1812,1 0 0,2 0 1,1 2-1,1-1 1,2 1-1,-7 49 1,15-80-134,0 0 0,0 0-1,0 0 1,0 1 0,0-1 0,-1 0 0,1 0 0,0 1 0,0-1 0,0 0-1,0 0 1,0 1 0,0-1 0,0 0 0,0 0 0,0 1 0,0-1-1,0 0 1,0 0 0,0 1 0,0-1 0,0 0 0,0 0 0,0 1 0,0-1-1,1 0 1,-1 0 0,0 0 0,0 1 0,0-1 0,0 0 0,0 0 0,1 0-1,-1 1 1,0-1 0,0 0 0,0 0 0,1 0 0,-1 0 0,0 0 0,0 1-1,0-1 1,1 0 0,-1 0 0,0 0 0,0 0 0,1 0 0,-1 0 0,0 0-1,0 0 1,1 0 0,-1 0 0,0 0 0,0 0 0,1 0 0,-1 0 0,0 0-1,0 0 1,1 0 0,-1 0 0,0 0 0,0 0 0,0-1 0,1 1 0,-1 0-1,0 0 1,0 0 0,1-1 0,13-12-4335,4-15-2564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4805,'0'0'16559,"2"-13"-15416,21-319 4168,-22 343-5328,1-1 0,1 1 0,-1-1 0,2 0 0,0 0 0,5 10 0,3 9 24,-3 0-23,-5-17-258,0 1 0,1-1 1,0 0-1,0-1 0,1 1 0,13 16 1,-19-27 190,1 0-1,-1 0 1,1 0 0,-1-1 0,1 1 0,-1 0 0,1-1 0,-1 1-1,1 0 1,0-1 0,0 1 0,-1-1 0,1 1 0,0-1 0,0 1 0,-1-1-1,1 0 1,0 1 0,0-1 0,0 0 0,0 0 0,-1 1 0,1-1-1,0 0 1,0 0 0,0 0 0,0 0 0,0 0 0,0 0 0,0 0 0,-1-1-1,1 1 1,0 0 0,0 0 0,0-1 0,0 1 0,-1-1 0,1 1-1,0 0 1,0-1 0,-1 0 0,1 1 0,0-1 0,-1 1 0,1-1-1,0 0 1,-1 1 0,1-1 0,-1 0 0,1 0 0,-1 1 0,0-1 0,1 0-1,-1 0 1,0 0 0,1 0 0,-1 1 0,0-1 0,0-1 0,3-7-955,0 0 1,-1-1-1,0 1 1,1-11 0,-1-25-4211,-2-4-1932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5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11851,'0'0'10794,"-3"4"-10740,-2 6 70,-1 0 0,2 1 1,-1-1-1,2 1 0,-1 0 0,1 0 0,1 0 1,0 0-1,1 1 0,-1 17 0,3-28-102,-1-1 0,0 1 0,1 0-1,-1 0 1,1 0 0,-1 0 0,1-1 0,-1 1-1,1 0 1,0-1 0,-1 1 0,1 0-1,0-1 1,0 1 0,-1-1 0,1 1-1,0-1 1,0 1 0,0-1 0,0 0-1,0 1 1,-1-1 0,1 0 0,0 0 0,0 1-1,0-1 1,0 0 0,0 0 0,2 0-1,38 1-11,-27-1 32,-12-1-42,0 1 0,0 0 0,0 0 0,1 1 0,-1-1 0,0 0 0,0 1 1,0-1-1,0 1 0,0-1 0,-1 1 0,1 0 0,0 0 0,0 0 0,0 0 0,-1 0 0,1 0 0,0 1 0,-1-1 0,1 1 0,-1-1 0,0 1 0,1-1 0,-1 1 0,0 0 1,0 0-1,0-1 0,0 1 0,0 0 0,-1 0 0,1 0 0,0 0 0,-1 0 0,1 0 0,-1 0 0,0 0 0,0 0 0,0 4 0,-1-1 141,0 0-1,0 0 0,0 0 1,-1-1-1,0 1 0,0 0 1,0-1-1,0 1 0,-1-1 1,0 0-1,1 0 0,-2 0 1,1 0-1,0-1 0,-6 5 1,3-3 84,-1 1 0,0-1-1,0-1 1,-1 0 0,1 0 0,-1 0 0,0-1 0,0 0 0,0-1 0,-1 1 0,1-2 0,-1 1 0,-14 0 0,22-2-258,1 0-1,0 0 0,0 0 1,-1 0-1,1 0 0,0 0 1,-1 0-1,1 0 1,0 0-1,-1 0 0,1 0 1,0 0-1,-1 0 0,1 0 1,0-1-1,0 1 1,-1 0-1,1 0 0,0 0 1,-1 0-1,1-1 0,0 1 1,0 0-1,0 0 0,-1 0 1,1-1-1,0 1 1,0 0-1,0 0 0,-1-1 1,1 1-1,0 0 0,0-1 1,0 1-1,0 0 1,0-1-1,0 1 0,0-1 1,5-14-2416,17-11-5909,-6 15-562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4036,'0'0'21231,"0"14"-20046,-16 225 2146,17-238-3324,-1 0-1,1 0 1,-1 0 0,1 1 0,-1-1 0,1 0 0,0 0-1,-1 0 1,1 0 0,0 0 0,0 0 0,0 0-1,0 0 1,0-1 0,0 1 0,0 0 0,0 0 0,0-1-1,0 1 1,0-1 0,0 1 0,1-1 0,-1 0-1,0 1 1,0-1 0,1 0 0,-1 0 0,0 1 0,0-1-1,1 0 1,-1-1 0,0 1 0,0 0 0,1 0-1,1-1 1,59-7 198,-51 5-255,-7 3 16,0-1-1,0 0 0,0 1 1,0 0-1,1 0 1,-1 0-1,0 0 1,0 1-1,0-1 0,0 1 1,1 0-1,5 3 1,-9-3 28,1 0 1,-1 0 0,0 1-1,0-1 1,0 0 0,1 0-1,-2 1 1,1-1 0,0 1 0,0-1-1,0 1 1,-1-1 0,1 1-1,0 0 1,-1-1 0,0 1-1,1 0 1,-1-1 0,0 1 0,0 0-1,0 0 1,0-1 0,0 1-1,0 0 1,-1-1 0,1 1-1,-1 0 1,1-1 0,-1 1-1,1 0 1,-1-1 0,0 1 0,0-1-1,-1 2 1,-1 3 60,-1 0-1,0 0 1,0 0 0,-1 0-1,0-1 1,0 0 0,0 0-1,0 0 1,-1-1 0,-11 8-1,5-5 281,0 0-1,0-1 1,-1 0 0,-24 7-1,34-12-317,0 0 0,0 0-1,-1-1 1,1 1 0,-1-1 0,1 1-1,0-1 1,-1 0 0,1-1 0,-1 1-1,1-1 1,0 1 0,-1-1 0,1 0-1,0 0 1,-1 0 0,1-1 0,0 1-1,0-1 1,0 0 0,0 0 0,1 0-1,-4-3 1,4 2-314,0 0-1,0 0 0,0 0 1,0 0-1,1-1 0,-1 1 1,1-1-1,0 1 1,0-1-1,0 1 0,1-1 1,-1 0-1,1 1 0,0-1 1,0 0-1,0 0 0,0 1 1,1-1-1,0 0 1,-1 1-1,1-1 0,2-3 1,0-1-1612,1 0 1,0 0 0,0 0-1,8-9 1,-9 12 346,17-25-8901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4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19635,'0'0'6502,"54"50"-5157,-40-23-640,-6 3-417,-5 10-160,-3 8 0,-11 7 0,-19 8 0,-7 9-96,-8 2 0,-5-1-448,-1-2-1378,-1-13-2305,8-10-5831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4356,'0'0'17142,"3"8"-15407,7 11-724,0 0 1,1 0 0,1-2 0,26 32 0,-31-42-983,0-1 0,0 0 0,0 0 0,0 0 1,1-1-1,11 6 0,-14-9-286,0 0 1,0 0-1,0 0 0,0-1 1,0 0-1,0 0 1,1 0-1,-1 0 0,0-1 1,0 0-1,1 0 0,6-2 1,-10 2-189,0 0 0,0-1 1,-1 0-1,1 1 1,0-1-1,0 0 0,0 0 1,-1 0-1,1 0 0,0-1 1,-1 1-1,1 0 0,-1-1 1,1 1-1,-1-1 0,2-2 1,8-15-6235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14061,'0'0'4805,"-46"77"-2339,28-44-480,1 2-288,-1-1-834,5 1-543,2-3-257,2-2-32,4-3-32,4-2-32,1-4-609,0-4-1056,0-1-642,0-3-768,0-6-2626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16400,'0'0'5701,"-2"62"-4804,-2-40-577,3 0-256,1-3-32,0-1-192,0-5-897,3-4-801,1-6-896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10090,'0'0'8258,"9"0"-6961,12-2-603,92-2 1124,-102 4-1751,0 0-1,1 1 1,-1 1 0,0 0 0,0 1-1,0 0 1,-1 0 0,12 6 0,-20-8-54,0-1 0,0 1 1,0 0-1,-1 0 1,1 0-1,0 1 1,-1-1-1,1 0 1,-1 1-1,1-1 1,-1 1-1,0-1 1,0 1-1,0-1 1,1 1-1,-1 0 0,-1 0 1,1 0-1,0-1 1,0 1-1,-1 0 1,1 0-1,-1 0 1,0 0-1,1 0 1,-1 0-1,0 0 1,0 0-1,0 0 1,-1 0-1,1 0 1,0 0-1,-1 0 0,1 0 1,-1 0-1,0 0 1,1 0-1,-1 0 1,0-1-1,0 1 1,0 0-1,-1-1 1,1 1-1,0 0 1,-2 1-1,-4 5 173,0-1 0,-1 1 1,0-1-1,0 0 0,0-1 0,-1 0 0,-12 6 0,13-7-47,-1-1 1,-1 0-1,1 0 0,0-1 0,-1 0 0,0-1 1,1 0-1,-1 0 0,0-1 0,0-1 0,0 0 1,-11-1-1,21 1-380,-1-1-1,1 1 1,-1 0 0,1-1-1,-1 1 1,1-1 0,0 1 0,-1-1-1,1 1 1,0-1 0,-1 1-1,1-1 1,0 1 0,0-1-1,-1 0 1,1 1 0,0-1 0,0 1-1,0-1 1,0 0 0,0 1-1,0-1 1,0 0 0,0 1 0,0-1-1,0 1 1,0-1 0,1 0-1,-1 1 1,0-1 0,0 1-1,1-1 1,-1 1 0,1-2 0,8-8-8861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7751,'0'0'17521,"60"31"-16913,-24-31-511,-2 0-65,-1 0-193,-6 1-1184,-5-1-1313,-9 0-1218,-7 0-2914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3:5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9673,'0'0'11499,"81"12"-10698,-43-12-417,4-5-320,-3 2-288,-5 0-1666,-3 0-2786,-5-2-3140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9161,'0'0'13121,"-3"11"-11263,-10 32-278,13-41-1521,0 0 0,0-1 0,1 1 0,-1-1-1,0 1 1,0 0 0,1-1 0,-1 1-1,1-1 1,0 1 0,-1-1 0,1 1 0,0-1-1,0 0 1,0 1 0,0-1 0,0 0 0,0 0-1,0 1 1,0-1 0,0 0 0,1 0 0,-1 0-1,0-1 1,1 1 0,-1 0 0,1 0 0,-1-1-1,1 1 1,3 0 0,45 10 207,-49-11-251,68 4-104,-2-12-3997,-60 6 3346,0 0 0,0-1 0,0 0 0,0 0 1,0 0-1,-1-1 0,0 0 0,1 0 0,-2-1 1,1 1-1,0-1 0,-1 0 0,0-1 0,0 0 0,-1 1 1,6-10-1,-32 51 9384,-11 18-2422,1 5-4646,26-44-1520,0-1-1,0 2 1,1-1 0,1 0-1,1 1 1,-3 25 0,4 17-2139,2-20-3514,0-30 3582,0 23-11293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5477,'0'0'8574,"-1"12"-6209,-1 3-1677,-4 106 2092,6-110-2602,0-1 0,1 0 0,0 1-1,0-1 1,1 0 0,1 0-1,0 0 1,0-1 0,1 1 0,5 9-1,-8-17-145,0 0 0,0-1-1,0 1 1,0-1 0,0 1-1,0-1 1,1 0-1,-1 1 1,0-1 0,1 0-1,-1 0 1,1 0 0,-1 0-1,1 0 1,0 0 0,-1-1-1,1 1 1,0 0-1,0-1 1,-1 1 0,1-1-1,0 0 1,0 0 0,2 1-1,-1-2 44,-1 0 0,1 0 0,-1 0 0,1 0 0,-1 0 0,1 0 0,-1-1 0,0 1 0,1-1 0,-1 0 0,0 0 0,0 1-1,0-1 1,2-4 0,4-4 227,-1-1 0,1-1 0,-2 1 0,0-1 0,6-17 0,-5 9 189,-1 0 1,7-43-1,-12 58-356,0-1 0,-1 1 0,1-1 0,-1 1 0,0-1 0,-1 1 0,1-1 0,-1 1 0,0-1 0,-1 1 0,1-1 0,-1 1 0,0 0 0,0 0 0,-1 0-1,-4-8 1,5 11-122,-1 0 0,1 0 0,-1 1 0,1-1-1,-1 0 1,0 1 0,1 0 0,-1-1 0,0 1 0,0 0-1,0 1 1,0-1 0,0 0 0,0 1 0,0 0-1,0-1 1,0 1 0,-5 1 0,-24 4-1436,5 4-3403,23-9 539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12940,'0'0'10410,"66"23"-9705,-31-22-545,7 0-128,-5-1-1313,-2 0-1282,-7 0-1889,-10-5-3363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10634,'0'0'6855,"62"11"-5991,-19-11-447,3-1-321,1-4-769,-1 0-2722,-9 2-1730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12812,'0'0'1057,"12"0"262,-8 0-1169,25 0 1589,44 6 0,-66-5-1510,0 0 0,0 0-1,0 0 1,0 1 0,0 0 0,-1 1 0,1 0 0,-1 0 0,1 0 0,-1 1 0,0-1 0,-1 2 0,10 7 0,-13-10-217,-1 0 1,0 0 0,0 0-1,0 0 1,0 0 0,0 0-1,0 1 1,0-1 0,-1 0-1,1 0 1,-1 1-1,0-1 1,0 1 0,1-1-1,-2 0 1,1 1 0,0-1-1,0 0 1,-1 1-1,1-1 1,-1 0 0,0 0-1,0 1 1,0-1 0,0 0-1,0 0 1,0 0 0,0 0-1,-1 0 1,-1 2-1,-6 7 137,0-1 1,-1 0-1,-21 17 0,25-22-112,-85 68 382,10-9-1106,29-20-2617,21-16-2557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 14830,'0'0'1132,"-5"11"-412,-1 0-579,3-7-112,1 0 0,0 1 0,0-1 1,0 0-1,0 1 0,1-1 0,0 1 0,0 0 1,-1 8-1,2-12-79,0-1 0,0 1 1,0 0-1,0-1 0,0 1 0,0 0 0,0 0 1,1-1-1,-1 1 0,0 0 0,1-1 1,-1 1-1,0-1 0,1 1 0,-1 0 0,0-1 1,1 1-1,-1-1 0,1 1 0,-1-1 1,1 1-1,-1-1 0,1 0 0,0 1 0,-1-1 1,1 1-1,-1-1 0,1 0 0,0 0 1,-1 1-1,1-1 0,0 0 0,0 0 0,-1 0 1,1 0-1,0 0 0,-1 0 0,1 0 1,0 0-1,-1 0 0,1 0 0,0 0 0,-1 0 1,1-1-1,0 1 0,-1 0 0,1 0 1,0-1-1,0 0 0,36-15-2453,-26 8 1631,0 0 0,-2-1-1,1 0 1,-1-1-1,0 0 1,12-18-1,-29 45 8957,0 4-4272,5-13-3421,1 0-1,1 0 0,-1 0 0,1 1 0,0-1 0,1 16 1,1-22-380,-1-1 1,0 0-1,1 1 1,0-1-1,-1 1 1,1-1-1,0 0 1,0 0-1,-1 1 1,1-1-1,0 0 1,0 0-1,1 0 1,-1 0-1,0 0 1,0 0-1,0 0 1,1 0 0,-1-1-1,0 1 1,1 0-1,-1-1 1,0 1-1,1-1 1,-1 0-1,1 1 1,-1-1-1,1 0 1,2 0-1,1 1-298,0-1 0,0 0 0,1 0 1,-1-1-1,0 1 0,0-1 0,0-1 0,6-1 0,26-18-5020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11050,'0'0'4762,"-3"9"-3176,1-3-1506,1-1 155,-1-1-1,1 0 1,0 0 0,0 1-1,0-1 1,1 1-1,0-1 1,0 6-1,0-8-184,1 0-1,-1-1 1,1 0-1,-1 1 0,1-1 1,0 1-1,0-1 1,0 0-1,0 1 0,0-1 1,0 0-1,0 0 1,0 0-1,0 0 1,0 0-1,1 0 0,-1 0 1,0 0-1,1 0 1,-1-1-1,1 1 0,-1-1 1,1 1-1,-1-1 1,1 1-1,-1-1 1,1 0-1,-1 0 0,1 0 1,-1 0-1,1 0 1,2 0-1,9 0-33,0 0 1,0-1-1,0-1 1,0 0-1,-1-1 0,1 0 1,-1-1-1,1 0 0,-1-1 1,0 0-1,-1-1 1,1 0-1,-1-1 0,14-12 1,-67 70 280,40-47-571,0-1 0,-1 1 0,1-1 0,1 1 1,-1 0-1,1 0 0,-1 0 0,1 0 0,0 0 0,1 0 0,-1 0 0,1 0 0,-1 0 0,2 5 0,1-5-6458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4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11403,'0'0'11867,"-2"10"-10607,-28 79 480,20-66-1409,1 1 0,1 1 0,2-1 0,-5 31 0,10-54-304,1 0-1,0 0 1,0 1 0,1-1-1,-1 0 1,0 0 0,0 0-1,0 0 1,1 0-1,-1 0 1,1 0 0,-1 0-1,1 0 1,-1 0 0,1 0-1,0 0 1,-1 0-1,1 0 1,0 0 0,0 0-1,-1-1 1,1 1 0,0 0-1,0-1 1,0 1-1,2 1 1,1-1 9,0 1-1,0-1 1,0 0-1,0 0 1,0 0-1,0-1 1,0 0-1,5 1 1,2-2-938,1 1 0,0-2 0,-1 1 1,0-2-1,17-4 0,2-7-5531,2-2-5530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45 17424,'0'0'5083,"-6"10"-4112,-1 4-846,0 0 1,1 0-1,1 1 0,0 0 0,1-1 0,0 2 0,1-1 0,-1 28 1,7-25-77,3-28-537,4-28-899,-6-5 265,-3-49 1,-2 48 2590,0 69 403,1-21-1573,-1 0 0,1 1-1,0-1 1,0 1 0,0-1 0,1 1 0,0-1 0,0 0 0,1 5-1,-1-7-231,0 0-1,1-1 0,-1 1 1,1-1-1,-1 1 0,1-1 0,-1 0 1,1 1-1,0-1 0,-1 0 1,1 0-1,0 0 0,0-1 1,0 1-1,0 0 0,0-1 1,0 1-1,0-1 0,0 1 0,0-1 1,0 0-1,0 0 0,0 0 1,4-1-1,0 1-19,0 0 1,0 0-1,1-1 0,-1 0 0,0 0 1,0-1-1,0 0 0,0 0 1,0 0-1,-1-1 0,1 0 0,-1 0 1,1 0-1,-1-1 0,0 0 1,0 0-1,-1 0 0,1 0 0,-1-1 1,0 0-1,0 0 0,0 0 0,-1 0 1,0 0-1,0-1 0,0 0 1,3-9-1,-21 84-522,11-56 611,1 0 0,0 1 0,-1 24 0,4-34-479,0 0 1,0 0 0,1 0-1,0 0 1,-1 0 0,1 0-1,3 6 1,-3-8-400,0 0 0,0 0 0,0 0 0,1 0 0,-1 0 0,0-1 0,1 1 0,0 0 0,-1-1 0,1 1 0,0-1 0,0 0 0,-1 0 0,5 2 0,13 4-10020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3203,'0'0'17793,"4"-3"-17201,-4 3-576,0-1 0,0 1 1,0 0-1,0 0 0,1-1 0,-1 1 0,0 0 0,0-1 0,0 1 0,1 0 0,-1 0 0,0 0 0,1-1 0,-1 1 0,0 0 0,0 0 0,1 0 0,-1-1 0,0 1 0,1 0 0,-1 0 0,0 0 0,1 0 0,-1 0 0,0 0 0,1 0 0,-1 0 0,0 0 0,1 0 0,-1 0 1,0 0-1,1 0 0,-1 0 0,0 0 0,1 0 0,-1 0 0,0 0 0,1 1 0,-1-1 0,0 0 0,1 0 0,-1 0 0,0 1 0,0-1 0,1 0 0,-1 0 0,0 1 0,0-1 0,1 0 0,-1 0 0,0 1 0,0-1 0,0 0 0,1 1 0,-1-1 0,0 0 0,0 1 0,0-1 0,0 0 1,0 1-1,0-1 0,0 1 0,-4 34 880,-2 5-470,6-39-404,0-1 0,0 1 0,0-1 0,0 1 0,0-1-1,0 1 1,0-1 0,0 1 0,0 0 0,0-1 0,0 1 0,0-1-1,0 1 1,0-1 0,0 1 0,1-1 0,-1 1 0,0-1-1,0 1 1,1-1 0,-1 1 0,0-1 0,1 1 0,-1-1 0,0 1-1,1-1 1,-1 0 0,1 1 0,-1-1 0,1 1 0,12-10 807,12-26-195,-19 22-597,-1-1 1,0 1-1,-1-1 0,0 0 1,-1 0-1,3-28 1,-6 46-51,1-1 1,-1 0-1,1 1 1,0-1 0,0 0-1,0 1 1,1-1 0,-1 0-1,1 0 1,-1 0-1,1 0 1,0 0 0,0-1-1,1 1 1,-1-1-1,0 1 1,1-1 0,-1 0-1,1 0 1,0 0 0,0 0-1,0 0 1,0-1-1,0 1 1,0-1 0,0 0-1,1 0 1,-1 0 0,0 0-1,5 0 1,-4 0 30,0 0 0,1 0 0,-1 0 0,0-1 1,0 0-1,1 0 0,-1 0 0,0 0 0,0-1 0,1 1 1,-1-1-1,0 0 0,0 0 0,0-1 0,0 1 0,0-1 1,0 0-1,0 0 0,-1 0 0,1-1 0,-1 1 0,1-1 1,-1 0-1,0 0 0,0 0 0,4-5 0,-14 21-44,1 0-1,0 1 0,1 0 1,1 0-1,0 1 0,1-1 0,1 1 1,0 0-1,0 17 0,2-31-15,0 0-1,0 0 1,0 0-1,1 1 1,-1-1-1,0 0 0,1 0 1,-1 0-1,0 0 1,1 0-1,0 0 0,-1 0 1,1 0-1,0 0 1,-1 0-1,1 0 1,2 1-1,3 2-3440,2-3-4791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12460,'0'0'4863,"9"6"-2690,2-1-1737,-1-1 1,1 0-1,0 0 0,0-1 1,0 0-1,0-1 1,1-1-1,-1 0 0,1 0 1,-1-1-1,15-1 1,171-23 1551,-64 5-3888,-45 14-5961,-95 4 3462,-3-3-1820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16207,'0'0'5990,"1"68"-5125,-5-39-417,1 0-352,0 1-64,3-2 32,0-3-256,0-5-480,0-5-257,0-5-481,0-7-511,-3-3-1603,-8 0-512,-3-3-4131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4869,'0'0'19533,"1"10"-19282,0 44-131,-2 0 0,-8 56 0,2-46-84,3 90 0,4-149-13,0 1 0,1-1 0,-1 0 0,1 0 0,0 1 0,1-1 0,-1 0 0,1 0 0,0 0 0,1-1 0,-1 1 0,1 0 0,0-1 0,0 1 0,0-1 0,5 5-1,-4-7 29,-1 0 0,0 0-1,1 0 1,0 0-1,-1 0 1,1-1-1,0 1 1,0-1 0,0 0-1,0-1 1,0 1-1,0 0 1,0-1-1,0 0 1,0 0 0,0 0-1,0-1 1,0 0-1,0 1 1,-1-1-1,1 0 1,7-3 0,4-3 50,0 0 0,-1-1 0,1 0 0,-1-1 0,-1-1 0,0 0 1,0-1-1,-1 0 0,12-15 0,2-4-49,-1-2 1,35-59 0,-46 67 17,-1 0 1,0-1-1,-2-1 1,-1 0 0,-1-1-1,-1 0 1,-2 0-1,6-50 1,-12 77-57,0 0 1,0 0 0,0 1-1,-1-1 1,1 0-1,0 0 1,0 0-1,0 0 1,0 0 0,0 0-1,-1 0 1,1 0-1,0 0 1,0 0-1,0 0 1,0 0 0,0 0-1,-1 0 1,1 0-1,0 0 1,0 0-1,0 0 1,0-1 0,0 1-1,0 0 1,-1 0-1,1 0 1,0 0-1,0 0 1,0 0 0,0 0-1,0 0 1,0 0-1,0-1 1,0 1-1,0 0 1,-1 0 0,1 0-1,0 0 1,0 0-1,0 0 1,0-1-1,0 1 1,0 0 0,0 0-1,0 0 1,0 0-1,0 0 1,0-1-1,0 1 1,0 0 0,0 0-1,0 0 1,0 0-1,0 0 1,0 0-1,0-1 1,0 1 0,0 0-1,0 0 1,1 0-1,-12 17 159,-8 27-240,8-11 111,2 1 1,2 0-1,0 1 1,3-1-1,-1 70 1,5-100-3,0 0 1,1 0-1,-1 0 0,1 0 1,0-1-1,0 1 0,0 0 1,1 0-1,-1-1 0,1 1 1,0 0-1,0-1 1,0 0-1,0 0 0,1 1 1,-1-1-1,1 0 0,0-1 1,3 3-1,29 14-2323,7-10-9391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11819,'0'0'2814,"3"-8"186,0 2-2657,0 0 1,1 0 0,0 1-1,0-1 1,0 1-1,1 0 1,-1 0 0,1 0-1,0 1 1,1-1 0,-1 1-1,1 1 1,0-1-1,0 1 1,0 0 0,0 0-1,0 1 1,9-3 0,6-1-297,0 0 0,0 1 1,1 1-1,0 1 1,0 2-1,0 0 1,0 1-1,24 3 1,-45-3-59,0 0 1,0 0 0,0 0-1,0 0 1,0 0 0,-1 1-1,1-1 1,0 0 0,0 0-1,0 1 1,-1-1 0,1 1-1,0-1 1,0 1 0,-1-1-1,1 1 1,0-1 0,-1 1-1,1 0 1,0-1 0,-1 1-1,1 0 1,-1-1 0,1 1-1,-1 0 1,0 0 0,1-1-1,-1 1 1,0 0 0,0 0-1,1 0 1,-1 0 0,0 0-1,0-1 1,0 1 0,0 0-1,0 0 1,0 0 0,0 0-1,0 0 1,0 0 0,-1-1-1,1 1 1,0 0 0,-1 0-1,1 1 1,-2 1 41,1 0 0,-1 0 0,0 0 0,0 0 0,0-1 0,0 1 0,0-1 0,-1 1 0,1-1 0,-5 4 0,-7 2 203,-1-1-1,1 0 0,-1-1 0,0-1 0,-1 0 0,1-1 0,-1-1 0,0 0 0,0-1 1,0-1-1,-17-1 0,18-4-1151,22-6-1611,25-7-4301,-6 8 19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4901,'0'0'16816,"82"9"-15407,-38-9-352,3 0-577,4 0-320,-2 0-160,-8-1-416,-5 0-1089,-13 1-513,-11 0-1089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10314,'0'0'8904,"69"18"-8039,-26-18-481,-1 0-320,3-7-416,-5-2-2883,-2 0-3908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15599,'0'0'7468,"-2"9"-6357,-11 53-12,2 1 1,-4 108 0,15-170-1088,1 1 0,0-1 0,-1 0 0,1 0 0,0 1 0,-1-1 0,1 0 0,0 0 0,0 0 1,0 0-1,0 0 0,0 0 0,0 0 0,1-1 0,-1 1 0,0 0 0,0-1 0,0 1 0,1 0 0,-1-1 1,0 1-1,1-1 0,-1 0 0,1 0 0,-1 1 0,0-1 0,1 0 0,-1 0 0,0 0 0,1 0 0,-1-1 0,3 1 1,48-6 260,-36 1-825,0-1 0,28-14 0,2-8-8388,-30 17 484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4516,'0'0'17329,"15"58"-17393,-12-42-865,0 0-641,-3-6-992,0-3-1058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7751,'0'0'9017,"12"0"-8078,16-1-306,67-1 887,-85 2-1469,-1 0-1,1 1 1,0 1-1,-1-1 1,1 1-1,-1 1 1,12 5 0,-20-8-45,-1 0 0,1 0 0,0 0 1,-1 1-1,1-1 0,-1 0 0,1 1 1,0-1-1,-1 1 0,1-1 0,-1 0 1,1 1-1,-1-1 0,1 1 0,-1-1 1,0 1-1,1 0 0,-1-1 0,0 1 1,1-1-1,-1 1 0,0 0 0,0-1 1,0 1-1,1 0 0,-1-1 1,0 1-1,0 0 0,0-1 0,0 2 1,-15 15 832,-29 5 572,11-13-916,26-8-886,0 1 1,0 0 0,0 0 0,0 1 0,-8 4-1,11-4-3020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6:5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3844,'0'0'14451,"-7"10"-13282,-13 16-405,-7 9 1435,-31 52 0,52-78-2036,1 1 0,0 1 0,0-1 0,1 1 0,1 0 0,-1 0 0,2 0 0,-1 0 0,2 1 1,-2 21-1,4-30-196,-1-1 1,1 0-1,0 1 0,0-1 1,0 1-1,0-1 1,0 0-1,0 0 0,1 0 1,-1 0-1,0 0 1,1 0-1,0 0 1,0 0-1,-1-1 0,1 1 1,0 0-1,0-1 1,0 0-1,1 1 0,-1-1 1,0 0-1,0 0 1,1 0-1,-1-1 1,1 1-1,-1 0 0,5-1 1,8 3-1535,1-1 0,0-1 0,20 0-1,-27-1 128,23 0-4763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9257,'0'0'16399,"17"67"-16303,-11-49-64,0 0-192,-3-4-1633,2-2-1475,-2-4-2849</inkml:trace>
  <inkml:trace contextRef="#ctx0" brushRef="#br0" timeOffset="1">26 0 16624,'0'0'6021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16432,'0'0'9865,"5"60"-9321,-4-40-383,1 0-97,3 0-96,-2-3-801,-1-1-609,2-3-351,2-5-289,-3-6-833,2-2-2498,2-1-2242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8456,'0'0'14414,"3"10"-13939,-2-7-524,1 5 135,0 0 1,1-1 0,0 0-1,0 1 1,0-1-1,7 8 1,-9-13-118,0-1-1,0 1 1,1-1 0,-1 1 0,1-1 0,-1 0-1,1 0 1,-1 1 0,1-1 0,0 0-1,-1-1 1,1 1 0,0 0 0,0 0 0,0-1-1,0 1 1,0-1 0,0 1 0,-1-1 0,1 0-1,0 0 1,0 0 0,0 0 0,0 0-1,0 0 1,0-1 0,0 1 0,0-1 0,0 1-1,0-1 1,0 0 0,-1 0 0,1 1 0,0-1-1,-1-1 1,4-1 0,1-2-1171,0 0 0,-1 0 0,1-1 1,-1 1-1,0-1 0,7-11 0,-6 7-1740,11-13-5119</inkml:trace>
  <inkml:trace contextRef="#ctx0" brushRef="#br0" timeOffset="1">205 1 10410,'0'0'4516,"-32"47"-1281,17-17-865,0 2-352,3 0-384,3-2-225,4-3-480,5-3-545,0-8-287,14-3-1,0-8-833,1-5-2178,3 0-4260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16496,'0'0'3571,"-11"13"-2135,6-6-1279,-3 3 24,0 0 1,1 1-1,0 0 0,1 0 0,0 0 1,1 1-1,0 0 0,-4 16 0,-16 117 173,6 0 0,0 178 0,12-169-1752,5-132 910,1-15 33,0 0 0,0 0 0,1 0 1,0 0-1,0 0 0,1 0 0,2 12 0,4-19-2667,4-14-1854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11691,'0'0'5894,"18"71"-3364,-9-39-864,-2 6-193,-4 2-544,-3 4-449,-4 4-287,-16 4-65,-12 3-32,-9-1-64,-8 2-897,-4-6-3908,3-5-14156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5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3235,'0'0'16480,"8"-3"-15285,7-2-696,0 1 0,0 0 0,0 1 0,0 1 0,0 0-1,31 1 1,109 13 776,-43-2-1082,35-6-72,0-6 0,240-35 0,-379 36-121,63-10 897,115-5 0,-178 20-303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3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3275 2626,'0'0'7965,"-5"2"-7062,2 0-851,-1 0 0,1 0 1,0 0-1,0 0 1,1 0-1,-1 1 1,0-1-1,1 1 1,0 0-1,-1-1 1,1 1-1,-2 5 0,-7 17 3270,29-78 4591,3-6-6402,24-72-2217,-7 35 720,87-159 1,-82 174-12,90-224-12,-100 222 7,36-132 2,0-1 0,-8 74 11,48-130 53,25-69 127,-47 129-227,3-1-156,34-93 133,-29 72 88,-54 142 401,-38 72-1487,-3 14-4276,0 0-1196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77 3299,'0'0'14382,"8"-10"-11740,-4 5-2184,25-32 1730,-27 35-1903,0 0-1,0-1 1,1 1 0,-1 1 0,0-1-1,1 0 1,-1 0 0,1 1 0,0 0-1,-1-1 1,1 1 0,0 0-1,0 0 1,0 0 0,4 0 0,-7 2-264,1-1 1,0 1 0,-1 0 0,1-1-1,0 1 1,-1 0 0,1 0 0,-1-1-1,1 1 1,-1 0 0,0 0-1,1 0 1,-1 0 0,0-1 0,1 1-1,-1 0 1,0 0 0,0 0 0,0 0-1,0 0 1,0 0 0,0 0 0,0 0-1,0 0 1,0-1 0,-1 3-1,-3 29 145,-5-8-97,-1 0-1,-1 0 0,-26 39 0,25-45 123,1 0-1,1 1 1,0 1-1,2-1 1,0 2 0,-8 31-1,16-51-172,-1 1 0,1-1 0,0 1 0,-1-1 0,1 1 0,0-1 0,0 0 0,0 1 0,0-1 0,0 1 0,0-1 0,1 1 0,-1-1 0,0 0 0,1 1 0,-1-1 0,1 0 0,0 1 0,-1-1 0,1 0 0,0 1 0,0-1 0,-1 0 0,1 0 0,0 0 0,1 1 0,0-1-2,1 0 1,-1-1-1,0 1 0,0-1 1,0 1-1,0-1 0,0 0 1,0 0-1,1 0 0,-1 0 1,0 0-1,0-1 0,0 1 1,0 0-1,4-2 0,12-4-14,-1-1 0,1-1-1,19-12 1,-24 12-72,43-17-1716,9-6-7543,-45 19 1887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66 7303,'0'0'13842,"-6"12"-13521,-4 13 76,0 0 1,1 1-1,-8 41 1,12-43 945,2 0 1,-2 38 0,8-60-503,4-9-512,4-8-95,-2-9-295,-2 0 1,0-1-1,-1 0 0,-1 0 0,-2 0 1,-1-1-1,0-38 0,-3 71-191,0-3 273,0 1 0,0 0 0,1-1-1,0 1 1,0-1 0,0 1 0,1 5 0,0-8-3,-1-1 0,1 1 0,-1 0 0,1-1 0,0 1 0,0-1 0,0 1 0,0-1 0,0 1 0,0-1 0,0 0 0,0 1 0,0-1 0,1 0 1,-1 0-1,1 0 0,-1 0 0,1 0 0,-1 0 0,1 0 0,-1 0 0,1-1 0,0 1 0,-1-1 0,1 1 0,0-1 0,0 0 0,3 1 0,0-1 13,1 0 0,-1 0 0,1-1 1,0 1-1,-1-1 0,0 0 0,1-1 0,-1 1 0,0-1 1,1 0-1,-1-1 0,0 1 0,-1-1 0,1 0 0,0 0 1,-1 0-1,0-1 0,1 0 0,-1 0 0,3-5 0,6-5 5,-2-1 0,0-1-1,-1 0 1,13-28 0,-23 44-40,0 0 0,0 0 0,0 0 0,0 0 0,0 1 0,0-1 0,0 0 0,0 0 0,0 0 0,0 0 0,0 0 0,0 0 0,0 0 0,0 0 0,0 1 0,0-1 1,1 0-1,-1 0 0,0 0 0,0 0 0,0 0 0,0 0 0,0 0 0,0 0 0,0 0 0,0 0 0,0 0 0,1 0 0,-1 0 0,0 0 0,0 0 0,0 0 0,0 0 0,0 0 0,0 0 0,0 0 1,1 0-1,-1 0 0,0 0 0,0 0 0,0 0 0,0 0 0,0 0 0,1 0 0,-2 25 19,-7 32 292,3-37-182,-2 5-61,1 1-1,1-1 1,1 1 0,2 0 0,0 1-1,3 37 1,7-38-2096,4-13-2379,2-6-3698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3908,'0'0'14093,"61"7"-13933,-32-7-96,2 0-128,7-4-512,0 1-706,-5-1-415,3-1-834,-6 0 449,-1-3-768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1634,'0'0'12684,"49"-5"-11884,-21 3-608,4 1-192,8-1-1569,3-1-1282,8-1-2049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8808,'9'-2'822,"31"-4"-575,0 2-1,0 2 1,45 3-1,60 8-6476,-145-9 6216,47 2 2934,77-6 0,-12-8-4680,-39 4-5779,-60 6 27399,-9 3-18317,9-1-4134,51-2-3067,-24-6-2740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4324,'0'0'7047,"-3"57"-5702,3-40-480,3 2-193,-1 5-191,1 2-193,2 2-160,-1-1-64,-1 2-352,0 1-897,0-3-929,-3 1 0,0-1-1473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5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4 4837,'-3'-1'8439,"-4"0"-4037,-44-1-1853,40 4-2356,-1-1 0,1 1 0,-1 1-1,1 0 1,0 1 0,0 0 0,1 0 0,-1 1-1,1 1 1,-14 9 0,19-12-154,-1 1 0,1 0 0,0 0 0,1 1 0,-1-1-1,1 1 1,0 0 0,0 0 0,0 1 0,1-1 0,0 1 0,0 0 0,0 0 0,1 0-1,0 0 1,0 0 0,0 0 0,1 1 0,-1 12 0,2-17-25,0 0 1,1 1-1,-1-1 0,1 1 1,0-1-1,0 0 1,0 0-1,0 1 0,0-1 1,0 0-1,1 0 1,-1 0-1,1 0 0,-1-1 1,1 1-1,0 0 0,0-1 1,0 1-1,0-1 1,0 1-1,0-1 0,0 0 1,0 0-1,0 0 1,1 0-1,-1 0 0,0 0 1,1-1-1,-1 1 1,5-1-1,10 3-269,0-1 0,0-1 0,21 0 0,-26-1-271,73-3-6035,-43-8 257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14670,'0'0'4223,"9"-10"-2371,1 1-1599,-1 1-1,1 0 1,0 1 0,1 0-1,0 0 1,0 1 0,0 0-1,1 1 1,-1 1 0,1 0-1,14-3 1,30-4 211,1 3-1,79-1 0,118 11-422,-212-1 23,-18 0-47,121 8 63,-133-7-86,0 0 1,0 0-1,-1 1 1,1 1 0,-1 0-1,0 1 1,0 0-1,0 0 1,15 11 0,-20-11 7,-1 0 1,-1 1-1,1-1 1,-1 1-1,0 0 0,0 0 1,0 0-1,-1 1 1,0-1-1,-1 1 1,1-1-1,-1 1 1,-1 0-1,1 0 1,0 11-1,1 14 121,-1 0-1,-4 38 1,1-20-29,-4 306 470,1 1-3829,5-351 2773,-1-1 0,0 1 0,0 0 0,-1-1 0,0 1-1,1-1 1,-2 1 0,1-1 0,-1 0 0,0 1 0,0-1 0,0 0-1,-1 0 1,0 0 0,-5 7 0,-13 8-5428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5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12300,'0'0'4548,"63"54"-3523,-41-21 64,-5 7-192,-3 4-289,-5 6-159,-9 3-193,0 1-160,-16 0 32,-7-1-32,-9-3-544,-3-6-449,-2-8-544,0-5-769,3-10-2659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9417,'0'0'12364,"9"57"-11275,-9-30-225,0 3-575,0 0-257,0 2 64,4-1-96,0-2-577,-1-5-768,-3-2-1346,0-7-3394,-5-6-2724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13 413 9705,'0'0'13389,"67"-11"-12428,-28 1-609,5 1-256,-3-2-32,0-2-704,-10-1-1058,-7-2-1153,-10-2-1281,-12-4-1377</inkml:trace>
  <inkml:trace contextRef="#ctx0" brushRef="#br0" timeOffset="1">1 17 12107,'0'0'7880,"59"-1"-7047,-16 1-513,10 0-256,0-2-640,1-2-1923,-6-1-2946,-4 0-2883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12588,'0'0'7426,"-10"9"-7175,-1 0-256,-52 53 590,59-58-538,1 0 0,-1 0 0,1 1 0,0-1 1,0 1-1,1-1 0,-1 1 0,1 0 0,0 0 0,1 0 0,-1 0 1,1 0-1,0 0 0,0 1 0,0 5 0,1-10-36,1 0 0,-1 1-1,1-1 1,0 0 0,-1 0-1,1 0 1,0 1 0,0-1 0,0 0-1,0 0 1,0 0 0,0 0 0,0 0-1,0 0 1,0-1 0,0 1-1,0 0 1,1 0 0,-1-1 0,0 1-1,2 0 1,35 11 121,-30-10-169,11 3-352,-3-1-212,0 0 0,-1 1-1,23 11 1,-36-15 574,0 0 0,0 0 0,0 0 1,0 0-1,0 0 0,0 0 0,0 0 0,-1 1 0,1-1 0,0 1 0,-1 0 0,1-1 0,-1 1 0,0 0 0,1 0 0,-1 0 0,0 0 0,0 0 0,0 0 0,-1 0 0,1 0 0,0 0 0,-1 0 0,1 1 0,-1-1 1,0 0-1,0 0 0,0 0 0,0 1 0,0-1 0,0 0 0,0 0 0,-2 3 0,0-2 244,0 1 0,0-1-1,0 1 1,-1-1 0,0 0 0,0 0 0,0 0-1,0 0 1,0-1 0,0 1 0,-1-1 0,1 0-1,-1 0 1,0 0 0,-3 1 0,-6 2 434,1 0 1,-1 0-1,-18 3 1,27-7-619,1-1 0,-1 1 0,0-1 0,0 1 0,0-1 0,0 0 0,0-1 0,0 1 0,-5-2 0,8 2-229,0-1 0,0 1 0,1-1 1,-1 0-1,0 1 0,0-1 0,0 0 0,1 0 0,-1 1 0,0-1 1,1 0-1,-1 0 0,0 0 0,1 0 0,0 0 0,-1 0 0,1 0 1,-1 0-1,1 0 0,0 0 0,0 0 0,-1 0 0,1 0 0,0 0 1,0 0-1,0 0 0,0 0 0,0 0 0,1 0 0,-1 0 1,0 0-1,0 0 0,1 0 0,-1 0 0,1 0 0,-1 0 0,1 0 1,0-1-1,11-19-6862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13805,'0'0'5862,"50"0"-5158,-29 0-480,3-5-95,2 0-225,3-2-1122,2-1-1248,-3-2-1249,-1 2-417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8936,'0'0'9738,"66"17"-8649,-32-17-417,2 0-479,0-1-97,-4-6-32,-5 3-993,-7-3-1922,-5-1-3971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13901,'0'0'9241,"3"9"-8542,-2 6-548,0 1 1,-1-1-1,-1 0 0,-1 1 1,0-1-1,0 0 0,-2 0 0,-9 26 1,10-32-94,1 0 1,0 1 0,0-1-1,0 16 1,5-23-31,1-1-1,0 0 1,0 0-1,-1 0 1,1 0 0,0-1-1,0 0 1,0 1-1,0-1 1,0-1 0,5 0-1,-2 1-230,7-1-68,-13 1 255,1 0 0,-1-1 1,0 1-1,0 0 0,1 0 0,-1 0 1,0 0-1,0 0 0,1 0 0,-1 0 1,0 0-1,0 0 0,1 1 1,-1-1-1,0 0 0,0 1 0,0-1 1,0 1-1,0-1 0,1 1 0,-1 0 1,0 0-1,0-1 0,0 1 0,-1 0 1,1 0-1,0 0 0,0 0 1,0 0-1,-1 0 0,1 0 0,0 0 1,-1 0-1,1 2 0,0-2-71,-1 0 0,1-1-1,-1 1 1,1-1 0,0 1 0,-1-1-1,1 1 1,0-1 0,-1 1 0,1-1 0,0 1-1,-1-1 1,1 0 0,0 0 0,0 1-1,-1-1 1,1 0 0,0 0 0,0 0-1,0 0 1,-1 0 0,1 0 0,0 0-1,0 0 1,0 0 0,-1 0 0,1 0 0,0 0-1,0-1 1,-1 1 0,2-1 0,25-11-4702,-7-6-1863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11851,'0'0'9903,"0"9"-9124,-1 18-211,-2 0 0,-1-1 0,-1 0 0,-16 48 0,12-45-451,-5 13 151,13-40-31,7-24 97,7-34-731,-2-1 0,3-64 0,-13 124 430,-1 0 0,0 0-1,1 0 1,0 0-1,-1 0 1,1 0-1,0 0 1,0-1-1,1 1 1,-1 0-1,1-1 1,-1 1-1,1-1 1,0 1-1,0-1 1,0 0 0,0 0-1,0 0 1,1 0-1,-1 0 1,0 0-1,1 0 1,0-1-1,-1 0 1,1 1-1,0-1 1,0 0-1,0 0 1,0-1-1,4 2 1,-1-1-7,-1 0 0,0 0-1,0-1 1,1 0 0,-1 0 0,0 0-1,0 0 1,1-1 0,-1 0 0,0 0 0,0-1-1,0 1 1,0-1 0,0 0 0,0 0-1,8-6 1,-3 0 25,-1-1 0,-1 1 0,12-17 0,-14 18-41,-11 47-576,-14 53 862,18-86-577,0 1-1,0-1 0,1 0 0,0 1 1,1-1-1,0 1 0,0-1 0,0 0 1,1 1-1,4 10 0,2-7-3674,-2-9-2225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15214,'0'0'6449,"1"9"-4671,-1 2-1348,1 1 159,0 0 0,0 0 0,6 21 0,-6-31-656,-1 1 1,1-1-1,-1 0 1,1 0 0,0 0-1,0 0 1,0 0-1,0 0 1,1 0-1,-1 0 1,0 0 0,1 0-1,0-1 1,-1 1-1,1 0 1,0-1-1,0 0 1,0 1 0,-1-1-1,1 0 1,1 0-1,-1 0 1,0 0-1,0 0 1,0-1 0,0 1-1,1-1 1,1 1-1,0-1-507,-1 0-1,0 0 0,1-1 0,-1 1 1,0-1-1,1 0 0,-1 0 0,0 0 1,0 0-1,0 0 0,0-1 0,0 0 1,0 1-1,0-1 0,0 0 0,0 0 1,-1-1-1,0 1 0,1 0 0,-1-1 1,0 0-1,0 1 0,0-1 0,0 0 1,2-6-1,3-11 1408,-5-2 4512,-2 36-2929,-1 47 2062,-3-2-10406,1-44-1669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9513,'0'0'11328,"6"9"-10511,-3-4-765,0 1 0,0-1 0,1 0 1,0 0-1,0 0 0,0 0 0,1-1 0,-1 0 0,1 0 1,0 0-1,1 0 0,-1-1 0,0 0 0,1 0 0,0 0 1,0-1-1,0 1 0,0-2 0,0 1 0,0-1 0,9 1 1,-9-2-50,0 0 0,0-1 0,0 1 0,0-2 0,-1 1 0,1-1 0,0 0 0,-1 0 0,1 0 0,-1-1 0,1 1 0,-1-2 0,0 1 0,0 0 0,8-9 0,-13 12-14,1 0 1,-1-1-1,0 1 1,0 0-1,0 0 0,0 0 1,1 0-1,-1-1 1,0 1-1,0 0 1,0 0-1,1 0 1,-1 0-1,0 0 1,0 0-1,1 0 1,-1 0-1,0 0 1,0 0-1,1 0 1,-1 0-1,0 0 1,0 0-1,0 0 0,1 0 1,-1 0-1,0 0 1,0 0-1,1 0 1,-1 0-1,0 0 1,0 0-1,0 1 1,1-1-1,-1 0 1,0 0-1,0 0 1,0 0-1,1 0 1,-1 1-1,0-1 0,0 0 1,0 0-1,0 1 1,4 15-259,-3 29 113,-1-35 152,4 39-1076,8-19-4416,0-15-3985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7:0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14318,'0'0'2338,"52"-5"-641,11-12 898,26-5-898,23-7-95,17-1-385,6 3-352,-1 5-289,-9 7-383,-17 7-129,-20 8-160,-20 0-1090,-22 7-1184,-14 5-1057,-14-3-2050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4100,'0'0'12059,"11"-3"-10180,39-6 446,88-4 0,-137 13-2325,-1 0-1,1 0 1,-1 0-1,1 0 1,-1 0-1,1 0 1,-1 0-1,1 0 1,-1 0-1,1 1 1,-1-1-1,1 0 1,-1 0-1,0 0 1,1 1-1,-1-1 1,1 0-1,-1 1 1,0-1-1,1 0 1,-1 1-1,0-1 1,1 1-1,-1-1 1,0 0-1,0 1 1,1-1-1,-1 1 1,0-1-1,0 1 1,0-1-1,1 1 1,-1-1-1,0 1 1,0-1-1,0 1 1,0-1-1,0 1 1,0-1-1,0 1 1,0-1-1,0 1 1,-1-1-1,1 0 1,0 1-1,0-1 1,0 1-1,0-1 1,-1 1-1,1-1 1,0 1-1,0-1 1,-1 0-1,1 1 1,0-1-1,-1 1 1,1-1-1,-1 1 1,-20 26 50,-14 2 113,-28 26-93,60-52-54,0 0 0,0 0 1,0 1-1,0-1 0,1 1 0,0 0 0,0 0 0,0-1 1,0 1-1,0 1 0,1-1 0,0 0 0,0 0 0,-1 8 1,2-11-4,0 1-1,1-1 1,-1 0 0,0 0 0,1 0 0,-1 1 0,1-1 0,-1 0 0,1 0 0,0 0 0,0 0 0,-1 0 0,1 0 0,0 0 0,0-1-1,0 1 1,0 0 0,0 0 0,0-1 0,0 1 0,0 0 0,0-1 0,0 1 0,0-1 0,0 0 0,1 1 0,-1-1 0,0 0 0,0 1 0,0-1-1,1 0 1,1 0 0,50 0-53,-37 0-197,-6-1-343,0 1-1,0-1 1,0 0 0,-1-1-1,1 0 1,15-6 0,20-11-4727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8616,'0'0'19571,"50"-7"-27387,-30-9-1633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 4356,'0'0'10912,"9"-2"-7085,-7 1-3699,8-2 594,0 0 0,0 1 0,0 0-1,19-1 1,-28 3-680,0 0-1,1 0 0,-1 0 1,1 0-1,-1 0 1,0 0-1,1 0 1,-1 1-1,0-1 1,1 0-1,-1 1 1,0-1-1,1 1 1,-1-1-1,0 1 1,0 0-1,0 0 1,1-1-1,-1 1 1,0 0-1,0 0 1,0 0-1,-1 0 1,1 0-1,0 1 0,0-1 1,0 0-1,-1 0 1,1 0-1,-1 1 1,1-1-1,-1 0 1,1 1-1,-1-1 1,0 0-1,1 1 1,-1-1-1,0 0 1,0 1-1,0-1 1,0 1-1,-1-1 1,1 0-1,0 1 1,0-1-1,-1 0 1,1 1-1,-1-1 1,1 0-1,-1 1 0,-1 1 1,-2 4 80,0-1 0,0 1 0,0-1 0,-1 0 0,0 0-1,0-1 1,0 1 0,-1-1 0,0 0 0,0-1 0,0 1 0,-1-1 0,1 0 0,-9 3 0,4-1 179,0 1-1,0 0 1,-13 12 0,74-18-1881,-28-2 538,35 1-1310,-55 0 2316,-1 1 0,0-1 0,1 0 0,-1 0 0,0 1 0,1-1 0,-1 0 0,0 1 0,0 0 0,0-1 0,1 1 0,-1 0 0,0-1 0,0 1 0,0 0 0,0 0 0,0 0 0,0 0 0,0 0 0,-1 0 0,1 0 0,0 0 0,0 1 0,-1-1 0,1 0 0,-1 0 0,1 0 0,-1 1 0,0-1 0,1 0 0,-1 1 0,0-1 0,0 2 0,-1 4 271,0 0 0,-1 0-1,0 0 1,-1 0 0,1 0 0,-1-1-1,0 1 1,-1-1 0,0 0-1,0 0 1,0 0 0,-1-1-1,0 1 1,0-1 0,0 0 0,0 0-1,-1-1 1,0 0 0,0 0-1,0 0 1,0-1 0,-1 1 0,1-2-1,-1 1 1,0-1 0,0 0-1,0 0 1,-11 1 0,17-3-358,1-1 0,-1 1 0,1 0 0,-1-1 0,1 1 0,-1 0 0,1-1 0,-1 1 0,1-1 0,-1 1 0,1-1 0,0 1 0,-1-1 0,1 1 0,0-1 1,0 1-1,-1-1 0,1 1 0,0-1 0,0 0 0,0 1 0,0-1 0,-1 1 0,1-1 0,0 0 0,0 1 0,0-1 0,0 1 0,1-1 0,-1 0 0,0 1 0,0-1 0,0 1 0,0-1 0,1 0 1,-1 1-1,0-1 0,0 1 0,1-1 0,-1 1 0,0-1 0,1 0 0,14-28-8166,6 3-4811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11691,'0'0'11558,"2"8"-11003,3 18-293,11 47 68,-15-68-327,1-1 0,-1 0 0,1-1 0,0 1 0,0 0 0,1 0 0,-1-1 0,1 1 0,-1-1 0,1 0 0,0 0 0,0 0 0,1 0 0,-1-1 0,6 4 0,-6-5-86,-1 0 1,1 1-1,-1-1 0,0 0 0,1 1 0,-1-1 0,0 1 0,0 0 0,0 0 0,0 0 0,2 2 0,-4-3 99,0 0-1,0 1 1,0-1 0,0 0 0,0 0-1,0 0 1,0 0 0,0 0 0,0 0-1,-1 0 1,1 0 0,0 0 0,-1 0 0,1 0-1,-1 0 1,1 0 0,-1-1 0,1 1-1,-1 0 1,1 0 0,-1 0 0,0 0-1,0-1 1,1 1 0,-1 0 0,0-1 0,0 1-1,0-1 1,0 1 0,0-1 0,-1 1-1,-4 4 183,-65 40 1437,64-41-1533,0-1 1,0 0-1,0 0 0,0-1 1,0 0-1,-1 0 1,1 0-1,-15 0 1,21-2-145,-1 0 0,1 0 0,0 0 0,0-1 0,0 1-1,-1 0 1,1-1 0,0 1 0,0-1 0,0 1 0,0-1 0,0 1 0,0-1 0,0 0 0,0 0 0,0 1 0,0-1 0,0 0 0,0 0-1,0 0 1,1 0 0,-1 0 0,0 0 0,1 0 0,-1 0 0,1 0 0,-1-1 0,1 1 0,0 0 0,-1 0 0,1 0 0,0-3-1,-1-47-5062,2 34 1969,-1-22-5966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5125,'0'0'17456,"71"-14"-15822,-40 13-129,-1 0-640,4 1-448,-2 0-353,-1 0-289,0 1-1504,-8 3-1955,-3-1-5284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6822,'0'0'6721,"12"1"-3608,25 1-679,64-5 0,123-28 717,-111 14-2234,371-36 40,21-3-803,-478 52 94,5 1 294,1-2 0,-1-1 0,0-2-1,59-22 1,-88 25-2988,-11 0 685,-19-1-1652,21 5 1744,-18-5-4545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7783,'0'0'10533,"13"-5"-8520,-7 3-1870,4-2 299,0 0 0,0 0-1,1 1 1,0 1 0,-1-1-1,1 2 1,0 0 0,0 0-1,0 1 1,22 2 0,-31-2-437,-1 1 0,1 0 0,0 0 0,-1 0 0,1 0 1,-1 0-1,1 1 0,-1-1 0,0 0 0,1 1 0,-1-1 1,0 1-1,0-1 0,0 1 0,0 0 0,0-1 0,0 1 1,-1 0-1,1 0 0,0 0 0,-1-1 0,1 1 0,-1 0 1,0 0-1,0 0 0,0 0 0,0 0 0,0 0 1,0 0-1,0 0 0,-1-1 0,0 5 0,-1 1 11,1 0-1,-1 0 0,-1 0 1,1 0-1,-1 0 0,0-1 1,-6 9-1,-11 11 73,-30 30 0,-5 6 975,55-62-1047,-1 0 1,1 1-1,-1-1 0,1 1 1,0-1-1,-1 0 1,1 1-1,0-1 1,-1 1-1,1-1 0,0 1 1,0-1-1,-1 1 1,1 0-1,0-1 0,0 1 1,0-1-1,0 1 1,0-1-1,0 1 1,0-1-1,0 1 0,0 0 1,0-1-1,0 1 1,0-1-1,0 1 0,1-1 1,-1 1-1,0-1 1,0 1-1,1-1 1,-1 1-1,0-1 0,0 1 1,1-1-1,-1 1 1,1-1-1,-1 0 0,0 1 1,1-1-1,-1 1 1,1-1-1,-1 0 1,1 0-1,-1 1 0,1-1 1,-1 0-1,1 0 1,-1 0-1,1 1 0,0-1 1,-1 0-1,1 0 1,-1 0-1,1 0 1,-1 0-1,1 0 0,-1 0 1,1 0-1,0 0 1,0-1-1,51 0-20,-40 1 15,16-3-1328,0 0 1,35-10 0,15-8-7820,-28 6-1967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18898,'0'0'11275,"70"-30"-13293,-43 20-2178,-3-2-2755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7623,'0'0'18348,"1"8"-18022,6 109 501,-6-115-821,-1 0-1,0-1 0,1 1 0,0 0 1,-1-1-1,1 1 0,0-1 0,0 1 1,-1-1-1,1 1 0,0-1 0,1 0 1,-1 1-1,0-1 0,0 0 0,0 0 1,1 0-1,-1 0 0,1 0 0,-1 0 1,1 0-1,-1 0 0,1-1 0,2 2 1,52 14-887,-17-6-334,-38-9 1205,0-1-1,1 1 1,-1-1 0,0 1 0,1 0-1,-1 0 1,0-1 0,1 1 0,-1 0-1,0 0 1,0 0 0,0 0 0,0 0-1,0 0 1,0 1 0,0-1-1,-1 0 1,1 0 0,0 1 0,0-1-1,-1 0 1,1 1 0,-1-1 0,0 1-1,1-1 1,-1 1 0,0 2 0,0-2 110,-1 1-1,0 0 1,0-1 0,0 1 0,0-1 0,-1 1 0,1-1-1,0 0 1,-1 0 0,0 1 0,0-1 0,0 0 0,-3 3 0,-6 4 402,0-1 1,-1 0 0,0 0 0,-23 10 0,29-15-477,-1 0 0,1-1 0,-1 0 0,0 0 0,0-1 1,0 1-1,0-1 0,0-1 0,-11 0 0,16 0-289,-1 0-1,1-1 1,0 1-1,0-1 1,0 0 0,0 0-1,0 0 1,0 0-1,0 0 1,0 0-1,0 0 1,0-1 0,-2-1-1,2 0-484,0 1 0,0-1-1,0 0 1,1 0 0,-1 1-1,1-1 1,-1 0 0,1 0-1,0-1 1,0 1-1,0-4 1,-3-25-10665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5285,'0'0'13997,"51"-10"-11594,-24 6-1122,4-1-641,12 1-447,2 0-642,4-3-3170,2-1-5382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8717 117 4228,'0'0'13058,"-9"0"-8447,-11 0-4065,-6-12-508,0 1 0,-1 2 0,-1 1 0,0 1 0,0 1 0,-34-2 1,-178 1 386,8 0-210,-588-34-279,-1475 103-784,270-2 468,1766-57 157,-1322-4-242,844 12 1901,471 21 352,259-33-2934,7-16-8679,2 13 8630,2-10-7710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16432,'-11'7'2808,"6"-3"-2562,-14 8 1006,2 1 0,-1 1-1,-17 18 1,31-29-1107,1 0 0,0 0 0,0 1 0,0-1 0,0 1 0,0 0 0,1 0 0,0-1 0,0 2 0,0-1-1,0 0 1,0 0 0,1 1 0,0-1 0,0 0 0,0 1 0,0-1 0,1 1 0,0-1 0,0 1 0,0 0 0,0-1 0,1 1 0,2 6 0,-1-7-150,0-1 0,0 0 1,1-1-1,-1 1 0,1 0 0,0-1 0,0 1 0,0-1 0,0 0 0,0 0 0,1 0 0,-1-1 1,1 1-1,-1-1 0,1 1 0,-1-1 0,1 0 0,0-1 0,-1 1 0,1-1 0,7 1 0,-4-1-23,-1 1-1,0-1 0,1-1 1,-1 1-1,0-1 0,1 0 1,-1 0-1,0-1 0,0 1 1,0-2-1,0 1 0,8-4 1,-8 1 34,0 0 0,-1 0 0,0-1 0,0 1 0,0-1 0,0 0 0,-1-1 0,0 1 0,0-1 0,-1 1 0,5-14 0,-7 18 9,-1 0 0,1 0 0,0 0 0,-1-1 0,0 1-1,1 0 1,-1 0 0,0-1 0,0 1 0,0 0 0,0 0 0,-1-1 0,1 1 0,-1 0 0,1 0 0,-1 0 0,0-1 0,0 1 0,0 0 0,0 0 0,0 0-1,0 1 1,-1-1 0,1 0 0,0 0 0,-1 1 0,0-1 0,1 1 0,-1-1 0,0 1 0,0 0 0,0-1 0,0 1 0,0 0 0,0 0 0,0 1-1,0-1 1,0 0 0,0 1 0,-1-1 0,-2 0 0,-5-1-9,0 1-1,0 0 1,0 0 0,-15 1-1,23 0-119,1-1 1,0 1-1,-1 0 0,1 0 0,-1 1 0,1-1 0,-1 0 0,1 0 0,-1 1 0,1-1 1,0 1-1,-1-1 0,1 1 0,0-1 0,-1 1 0,1 0 0,0 0 0,0 0 1,0 0-1,-1 0 0,1 0 0,0 0 0,0 0 0,1 0 0,-1 0 0,0 0 1,0 1-1,0-1 0,1 0 0,-1 1 0,1-1 0,-1 0 0,1 1 0,0-1 1,-1 1-1,1-1 0,0 1 0,0-1 0,0 2 0,0-2-171,0 0 0,1 0 0,-1 0-1,0 0 1,1 0 0,-1 0 0,1 0-1,-1-1 1,1 1 0,0 0 0,-1 0 0,1 0-1,0-1 1,-1 1 0,1 0 0,0-1-1,0 1 1,0-1 0,0 1 0,-1-1 0,1 1-1,0-1 1,0 0 0,0 1 0,0-1 0,0 0-1,2 1 1,-3-1 280,23 6-6268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4420,'0'0'16394,"-10"4"-15011,4-2-1210,1 0 0,-1 1 0,1-1 1,-1 1-1,1 1 0,0-1 0,0 1 0,1-1 0,-1 1 0,1 1 1,0-1-1,0 1 0,0-1 0,0 1 0,1 0 0,0 1 1,0-1-1,0 0 0,1 1 0,0 0 0,0-1 0,-1 9 0,2-10-137,0 0 0,0 0 0,1 0 0,0 0 0,0 1-1,0-1 1,0 0 0,1 0 0,-1 0 0,1 0 0,0 0 0,1 0-1,-1 0 1,1 0 0,-1 0 0,1 0 0,0-1 0,1 1-1,-1-1 1,6 6 0,-4-6-12,0 0 0,0 0 0,0-1 0,0 0 0,1 0 0,-1 0 0,1 0 0,0-1 0,-1 0 0,1 0 0,0 0 0,0 0 0,0-1 0,0 0 0,-1 0 1,1 0-1,9-2 0,-8 0-16,1 1 1,-1-1-1,0 0 1,0-1-1,0 1 1,0-1-1,-1-1 1,1 1 0,-1-1-1,0 0 1,0 0-1,0 0 1,0-1-1,-1 0 1,0 0-1,6-8 1,-6 8 24,0-1-1,0-1 1,-1 1 0,0 0-1,0-1 1,0 1 0,-1-1-1,0 0 1,0 0 0,-1 0-1,0 0 1,0 0 0,0 0-1,-2-14 1,0 18 8,0-1-1,0 1 1,-1 0 0,1-1-1,-1 1 1,0 0 0,0 0 0,0 0-1,0 1 1,0-1 0,0 0 0,-1 1-1,0-1 1,1 1 0,-1 0-1,0 0 1,0 0 0,0 0 0,0 1-1,-1-1 1,1 1 0,0 0 0,-1 0-1,1 0 1,-7-1 0,-4-1-131,1 1 1,-1 1 0,0 0 0,0 1-1,-18 1 1,29 0 17,-1 0-1,1 0 1,0 1 0,0-1-1,0 1 1,1 0 0,-1-1-1,0 1 1,1 0 0,-1 1-1,-3 3 1,-3 13-2972,9-18 2695,0-1-1,0 1 1,0 0 0,0 0 0,1 0-1,-1-1 1,0 1 0,0 0-1,1-1 1,-1 1 0,1 0 0,-1-1-1,1 1 1,-1 0 0,1-1-1,-1 1 1,1-1 0,-1 1-1,1-1 1,0 1 0,-1-1 0,1 1-1,0-1 1,-1 0 0,3 1-1,15 4-11720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7335,'0'0'15855,"51"2"-14926,-2-2-64,9-2-417,6 2-416,3 0-32,-2 0-1153,-10 0-1794,-15 4-1761,-14 0-1122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12043,'0'0'10666,"87"29"-9897,-28-29-448,9 0-289,4-3-769,-2-12-2402,-3-8-5125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3748,'0'0'20173,"-3"10"-19698,-13 31-216,11-30-188,-1 1 0,1 0 1,1 0-1,0 0 0,1 1 1,1 0-1,0-1 0,0 1 1,1 15-1,1-27-55,1 1 0,0-1 0,0 1-1,0 0 1,0-1 0,0 0 0,0 1 0,0-1 0,1 0-1,-1 1 1,0-1 0,1 0 0,-1 0 0,1 0 0,0 0 0,-1 0-1,1-1 1,0 1 0,-1 0 0,1-1 0,0 1 0,0-1 0,-1 0-1,1 1 1,0-1 0,0 0 0,0 0 0,2-1 0,4 2 11,1-1 1,-1-1-1,0 1 1,0-2-1,9-1 1,-12 2-151,-1-1 1,1 0-1,-1 0 1,0 0-1,0 0 1,0-1-1,0 1 1,4-5 0,-4 3-441,0 1 0,-1-1 0,1 0 0,-1-1 0,0 1 0,0-1 0,2-6 0,9-24-5667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7495,'0'0'15118,"71"0"-16751,-44 0-3716,-1 0-5638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3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12876,'0'0'7917,"-12"7"-7212,-17 11-296,0 2 0,2 1-1,0 1 1,-26 27 0,11 0 857,32-36-1078,32-34-1983,-11 10 699,1-1 0,-1 0 0,-1-1 0,0 0 0,-1 0 0,12-25 0,-34 71 4764,6-15-3200,0 0 0,1 1 0,1 0 0,1 0 0,-3 20 0,6-28-133,1 57 1287,0-66-1583,0-1-1,0 1 0,0 0 1,0-1-1,0 1 0,1-1 1,-1 1-1,1-1 1,-1 1-1,1 0 0,-1-1 1,1 0-1,0 1 0,0-1 1,0 1-1,0-1 0,0 0 1,0 0-1,0 0 1,0 1-1,0-1 0,1 0 1,-1 0-1,0-1 0,1 1 1,-1 0-1,1 0 0,-1-1 1,1 1-1,-1-1 1,1 1-1,0-1 0,1 1 1,-1-2-28,-1 1 0,1-1 0,-1 1 1,0-1-1,1 1 0,-1-1 1,0 0-1,1 0 0,-1 0 1,0 0-1,0 0 0,0 0 1,0 0-1,0 0 0,0 0 0,0-1 1,0 1-1,0 0 0,0-1 1,-1 1-1,1-1 0,-1 1 1,1 0-1,-1-1 0,1 1 0,-1-1 1,0 1-1,0-1 0,0-2 1,4-51-409,-4 51 358,0-2-15,-1 0-1,0 0 0,0 0 1,0 0-1,-1 0 0,0 0 0,0 1 1,-1-1-1,1 0 0,-1 1 0,0 0 1,-1 0-1,1 0 0,-1 0 0,-8-8 1,9 10 35,-1 0 0,1 0 0,0 0 0,-1 1 0,0 0 0,1-1 0,-1 1 1,0 1-1,0-1 0,0 0 0,0 1 0,0 0 0,-1 0 0,1 0 0,0 1 0,-1-1 0,1 1 1,0 0-1,-1 0 0,1 1 0,0-1 0,0 1 0,-8 2 0,12-3 32,-1 0 0,0 1 0,1-1-1,-1 0 1,0 0 0,1 0 0,-1 1 0,0-1-1,1 1 1,-1-1 0,1 0 0,-1 1-1,1-1 1,-1 1 0,1-1 0,-1 1 0,1-1-1,-1 1 1,1-1 0,0 1 0,-1 0 0,1-1-1,0 1 1,0-1 0,-1 1 0,1 0 0,0-1-1,0 1 1,0 0 0,0 0 0,0-1-1,0 1 1,0 0 0,0-1 0,0 1 0,0 0-1,0-1 1,0 1 0,0 0 0,1 0 0,0 0 29,-1 1 0,1-1 1,0 0-1,0 0 0,-1 0 1,1 0-1,0 0 1,0 0-1,0 0 0,0 0 1,0 0-1,1 0 1,-1-1-1,0 1 0,0 0 1,0-1-1,1 1 0,-1-1 1,2 1-1,32 4 319,-1-2-1,54-2 1,25 1-850,-111-2 368,31-1-5326,-17-10-3933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14798,'4'8'2434,"9"-3"-1505,10 0 481,6 0-514,4-5-95,3 0-449,1 0-223,0 0-129,-6 0-801,-4 0-705,-12 0-1344,-11 3-1603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4740,'0'0'15407,"57"26"-13613,-15-26-577,9 0-769,2-4-352,3-4-192,-7 0-1665,-6-2-3684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4965,'0'0'12508,"10"1"-11425,362 9 2542,-314-10-3513,-57-1-112,-1 1-1,1 0 1,-1 0-1,0 0 1,1 0-1,-1 0 1,1 1-1,-1-1 1,0 0-1,1 0 1,-1 0-1,1 0 1,-1 0-1,0 0 1,1 1-1,-1-1 1,0 0-1,1 0 1,-1 1-1,0-1 1,1 0-1,-1 1 1,0-1-1,0 0 0,1 0 1,-1 1-1,0-1 1,0 1-1,0-1 1,1 0-1,-1 1 1,0-1-1,0 0 1,0 1-1,0-1 1,0 1-1,0 0 1,-5 20 156,-18 20 382,22-40-514,-128 178 1885,-19 29-1597,139-201-3625,1-9-2465,1-7-2304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0 4773,'0'0'259,"0"0"0,0 0 0,1 0 1,-1 0-1,0 0 0,0 0 1,1 0-1,-1 0 0,0 0 1,0 1-1,1-1 0,-1 0 1,0 0-1,0 0 0,0 0 1,1 0-1,-1 0 0,0 0 1,0 1-1,0-1 0,1 0 1,-1 0-1,0 0 0,0 0 1,0 1-1,0-1 0,0 0 1,1 0-1,-1 1 0,0-1 1,0 0-1,0 0 0,0 0 1,0 1-1,0-1 0,0 0 1,0 0-1,0 1 0,-3 12 2345,-12 11-1639,-14 5 174,0-1 1,-1-1-1,-56 36 0,-113 58 177,170-104-1146,28-17-169,1 0 0,-1 0 1,0 0-1,1 0 0,-1 1 0,1-1 0,-1 0 1,1 1-1,-1-1 0,1 0 0,0 1 1,-1-1-1,1 0 0,-1 1 0,1-1 0,0 1 1,-1-1-1,1 1 0,0-1 0,0 1 1,-1-1-1,1 1 0,0-1 0,0 1 0,0-1 1,-1 1-1,1-1 0,0 1 0,0-1 1,0 1-1,0 0 0,0-1 0,0 1 0,0-1 1,0 1-1,1-1 0,-1 1 0,0-1 1,0 1-1,0-1 0,1 1 0,-1-1 1,0 1-1,0-1 0,1 1 0,-1-1 0,0 1 1,1-1-1,-1 1 0,1-1 0,-1 0 1,0 1-1,1-1 0,-1 0 0,1 1 0,-1-1 1,1 0-1,-1 0 0,1 1 0,-1-1 1,1 0-1,0 0 0,42 17 151,-35-15-125,26 9 40,64 11 1,-8-13-2776,-24-8-2241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4933,'0'0'16527,"59"-2"-14829,-27 2-289,6-1-576,3 1-609,3-1-192,2 1-32,-3-2-736,-1 0-1250,-3 1-1089,-8-5-2402,-2-2-4357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12172,'0'0'8648,"-51"59"-7655,21-32-289,-3 3-287,-3 4-1,1 2-320,3-3-64,6-2 0,5-6-352,8-5-577,3-5-801,8-10-1152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5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9929,'-9'0'4896,"-3"2"-4215,0-1 1,-1 2-1,1 0 1,0 0-1,0 1 1,1 1-1,-1 0 0,1 0 1,-14 10-1,19-11-550,1-1-1,0 1 0,0 0 0,0 1 0,0-1 0,1 1 1,-1 0-1,1 0 0,1 0 0,-1 1 0,1-1 0,0 1 1,0 0-1,0 0 0,1 0 0,0 0 0,0 1 1,1-1-1,-1 0 0,1 1 0,0 7 0,2-13-114,-1 1 0,0 0 1,1 0-1,-1-1 0,1 1 0,0 0 0,-1-1 0,1 1 0,0-1 1,0 1-1,0-1 0,0 1 0,0-1 0,0 0 0,1 1 0,-1-1 1,0 0-1,1 0 0,-1 0 0,1 0 0,-1 0 0,1 0 0,-1 0 1,1-1-1,0 1 0,-1-1 0,1 1 0,0-1 0,-1 1 0,1-1 1,0 0-1,0 0 0,0 0 0,-1 0 0,1 0 0,0 0 0,2-1 1,3 1 66,0-1 0,0 0 0,0 0 0,0 0 0,-1-1 0,1 0 0,0 0 0,11-6 0,-11 3-45,1-1-1,0 1 1,-1-1-1,0-1 0,-1 1 1,1-1-1,9-15 0,-13 19-32,-1-1-1,0 1 0,0-1 1,0 0-1,-1 0 0,1 0 0,-1 0 1,0 0-1,0 0 0,0-1 0,-1 1 1,1 0-1,-1 0 0,0-1 1,0 1-1,-1 0 0,1 0 0,-1 0 1,-2-7-1,3 10-43,-1-1 1,0 0 0,-1 1-1,1-1 1,0 1-1,0-1 1,-1 1 0,1-1-1,-1 1 1,1 0-1,-1 0 1,1 0 0,-1 0-1,0 0 1,0 0-1,1 0 1,-1 1-1,0-1 1,0 0 0,0 1-1,0 0 1,0-1-1,0 1 1,0 0 0,0 0-1,1 0 1,-1 0-1,0 0 1,0 1 0,0-1-1,0 1 1,-3 0-1,0 0-86,-1 1-1,1-1 1,0 1-1,0 0 1,0 1-1,0-1 1,0 1-1,0 0 1,1 0-1,-7 6 1,5-1-49,-1 0 0,2 0 0,0 1 0,0 0-1,0 0 1,1 0 0,0 0 0,1 1 0,0 0 0,-2 15 0,2 18-3032,12-4-3460,7-16-3098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91 10474,'0'0'6593,"-10"5"-3817,5-2-2370,-1-1-102,1 0-1,0 0 0,0 1 0,0-1 0,0 1 0,0 1 0,0-1 0,1 1 0,-1 0 0,1 0 0,0 0 0,0 0 0,-4 7 1,8-10-290,0-1 0,0 1 0,0 0 0,0-1 0,1 1 0,-1-1 0,0 1 0,0-1 1,0 1-1,1-1 0,-1 1 0,0-1 0,1 1 0,-1-1 0,0 1 0,1-1 1,-1 1-1,1-1 0,-1 0 0,0 1 0,1-1 0,-1 0 0,1 1 0,-1-1 1,1 0-1,-1 0 0,1 1 0,0-1 0,-1 0 0,1 0 0,-1 0 0,1 0 1,-1 0-1,1 0 0,0 0 0,-1 0 0,1 0 0,-1 0 0,1 0 0,-1 0 1,2 0-1,30-1 304,-28 0-215,4 0-35,1-1 1,-1 0 0,0 0-1,1-1 1,-1-1 0,0 1-1,-1-1 1,1 0 0,13-10-1,-17 10-28,1 1 0,0-1-1,-1 0 1,0 0 0,0 0 0,0 0-1,-1-1 1,1 1 0,-1-1-1,0 0 1,-1 0 0,1 0-1,-1 0 1,0-1 0,0 1-1,1-7 1,-3 11-1,0 0 0,0 0 1,0-1-1,0 1 0,0 0 0,0 0 0,0 0 0,0 0 0,-1-1 1,1 1-1,0 0 0,-1 0 0,1 0 0,-1 0 0,0 0 0,1 0 0,-1 0 1,0 0-1,1 0 0,-1 0 0,0 0 0,0 0 0,0 1 0,0-1 1,0 0-1,-1 0 0,-2-1 18,1 1-1,-1-1 1,0 1 0,0 0-1,1 0 1,-1 0 0,0 1-1,-6-1 1,-1 1-30,0 0 0,-1 1 0,1 0 0,0 1 1,-14 3-1,20-3-93,1-1 1,-1 1 0,0 1-1,1-1 1,0 1 0,0-1-1,0 1 1,0 0 0,0 1-1,0-1 1,1 1 0,-1-1-1,1 1 1,0 0 0,0 0-1,1 1 1,-4 5 0,5-6-703,0-1-1,0 0 1,0 0 0,1 0 0,-1 1 0,1-1 0,0 0 0,0 1 0,0-1 0,1 6 0,3 5-10774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4901,'0'0'19965,"9"-1"-19180,27-5-527,-1 2-1,1 1 1,50 4-1,-84-1-256,-1 0-1,1 0 1,-1 0-1,1 0 1,-1 0-1,0 0 1,1 1-1,-1-1 0,0 0 1,1 1-1,-1-1 1,0 1-1,1 0 1,-1-1-1,0 1 1,0 0-1,0 0 1,1 0-1,-1 0 1,0 0-1,0 0 0,-1 0 1,1 0-1,0 0 1,0 0-1,0 1 1,-1-1-1,1 0 1,-1 0-1,1 1 1,-1-1-1,1 0 1,-1 1-1,0-1 1,1 1-1,-1-1 0,0 0 1,0 1-1,0-1 1,0 1-1,-1-1 1,1 1-1,0-1 1,-1 0-1,1 1 1,0-1-1,-1 0 1,0 1-1,1-1 0,-2 1 1,-4 11 68,0-1-1,-1-1 1,-1 1-1,-10 12 1,9-13 82,-28 38 391,20-29-330,0 1 1,2 1-1,1 1 0,0 0 0,-13 33 0,34-76-14727,-7 7 7447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10858,'0'0'14510,"50"-35"-14318,-26 35-192,3 0-320,4 0-1474,-3-2-1121,1-2-1377,-3-3-2242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11115,'0'0'12913,"-12"10"-11952,-46 51-272,-61 84-1,128-188-12069,-2 14 3955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21 14318,'0'0'5690,"-8"1"-4499,7-1-1165,-30 8 781,31-8-790,-1 1 1,0-1 0,1 0 0,-1 0 0,1 1 0,-1-1-1,0 0 1,1 1 0,-1-1 0,1 1 0,-1-1 0,1 1-1,-1-1 1,1 1 0,-1-1 0,1 1 0,0-1-1,-1 1 1,1-1 0,0 1 0,-1 0 0,1-1 0,0 1-1,0 0 1,0-1 0,-1 1 0,1 0 0,0-1 0,0 1-1,0 0 1,0-1 0,0 1 0,0 0 0,0-1 0,1 1-1,-1 0 1,0-1 0,0 1 0,0 0 0,1-1 0,-1 1-1,0 0 1,1-1 0,-1 1 0,0-1 0,1 1-1,-1-1 1,1 1 0,-1-1 0,1 1 0,-1-1 0,2 1-1,1 2 31,0-1-1,1 0 0,-1 0 1,0-1-1,1 1 0,0-1 1,-1 0-1,1 0 0,0 0 0,-1 0 1,1 0-1,0-1 0,0 0 1,0 1-1,-1-2 0,1 1 1,0 0-1,0-1 0,0 0 1,5-1-1,-6 1-33,0 1 0,-1-1 0,1 0-1,0 0 1,0 0 0,-1 0 0,1 0 0,-1 0 0,1-1 0,-1 1 0,0-1 0,0 0 0,1 0-1,-1 0 1,0 0 0,-1 0 0,1 0 0,0 0 0,0-1 0,-1 1 0,0 0 0,1-1 0,-1 0-1,0 1 1,0-1 0,0 0 0,0-5 0,-1 7-19,-1 0 0,1 0 0,-1 0 0,1 0 0,-1 0 0,0 0 0,0 0 0,1 1 0,-1-1 0,0 0 0,0 0 1,0 0-1,0 1 0,0-1 0,0 1 0,0-1 0,0 1 0,0-1 0,0 1 0,0-1 0,0 1 0,0 0 0,0 0 0,-1 0 0,1-1 0,0 1 0,0 0 0,0 1 0,0-1 0,-1 0 0,0 0 0,-41 5-82,36-2 116,0 1 0,0 0-1,0 1 1,1 0-1,-1 0 1,1 0 0,0 1-1,1 0 1,-1 0-1,1 0 1,1 0-1,-8 13 1,10-15-122,0 0 0,0 0 1,0 1-1,0-1 0,1 0 0,-1 1 0,1-1 0,1 1 0,-1 0 1,0 7-1,1-9-173,1-1 0,-1 0 0,0 0 0,1 1 0,0-1 0,-1 0 0,1 0 0,0 1 0,0-1 0,0 0 0,1 0 0,-1 0 0,0-1 0,1 1-1,-1 0 1,1 0 0,0-1 0,-1 1 0,1-1 0,0 1 0,4 1 0,18 8-5622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6342,'0'0'7356,"-5"8"-4953,1 0-1832,0-1 0,0 1 0,1 1 0,0-1 0,-3 15 0,5-22-485,1 1 0,0 0 1,-1 0-1,1-1 0,0 1 0,0 0 0,0 0 1,0-1-1,0 1 0,0 0 0,1 0 0,-1 0 1,1-1-1,-1 1 0,1 0 0,0-1 0,-1 1 1,1-1-1,0 1 0,0-1 0,0 1 0,0-1 1,0 1-1,1-1 0,-1 0 0,0 0 0,1 0 1,-1 1-1,1-1 0,-1-1 0,1 1 0,-1 0 1,1 0-1,0 0 0,-1-1 0,1 1 0,0-1 0,0 0 1,-1 1-1,1-1 0,2 0 0,2 1 133,0-1 1,0 0-1,0-1 0,0 1 0,0-1 1,0 0-1,-1 0 0,1-1 0,0 0 1,-1 0-1,1 0 0,-1-1 0,8-4 1,-9 5-160,-1 0 0,0-1 0,0 1 0,0-1 1,-1 0-1,1 1 0,-1-1 0,1 0 0,-1 0 1,0-1-1,0 1 0,0 0 0,-1-1 0,1 1 0,-1-1 1,0 0-1,0 1 0,0-1 0,-1 0 0,1 0 1,-1-7-1,0 10-46,-1-1 1,1 0-1,-1 1 1,0-1-1,1 1 0,-1-1 1,0 1-1,0-1 1,0 1-1,-1 0 1,1 0-1,0-1 1,0 1-1,-1 0 0,1 0 1,0 0-1,-1 0 1,1 1-1,-1-1 1,0 0-1,1 1 1,-1-1-1,1 0 0,-1 1 1,0 0-1,1-1 1,-1 1-1,0 0 1,0 0-1,1 0 1,-3 1-1,-57 0-418,55 0 115,1 0 0,0 0 0,0 1 0,0 0 0,0 0-1,0 0 1,0 0 0,0 1 0,1 0 0,-6 4-1,-23 21-7963,21-16-1954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4228,'0'0'20788,"68"-15"-20148,-36 11-512,3 1-96,-2 2-448,-8 0-1570,-5 1-1473,-7 0-2018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6118,'0'0'18866,"9"51"-17521,3-30-544,0 0-449,6-1-224,1-3-96,0 1 0,-1-6-288,4-7-1025,-1-5-865,-3 0-769,0-9-1057,-1-12-2722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10698,'0'0'10826,"72"3"-10281,-42-5-513,-2 0-801,0-2-1665,-9 1-3300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11659,'0'0'7815,"-7"64"-6950,4-37-416,2 0-321,0 2-64,1-5-32,0-4-64,0-5-929,0-7-673,0-21-13035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9385,'0'0'9961,"53"-2"-9865,-48 3-64,1 3-96,-1-4-897,0 0-2562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45 6022,'0'0'6545,"6"-9"-4138,19-24-143,-20 31 452,-3 10-2015,-2 12-376,-4-4 6,-1 1 0,0-2 0,-1 1 0,0 0 0,-2-1 0,0-1 0,0 1 0,-1-1 0,-1-1 0,0 1 0,-18 16 0,28-30-334,0 1 0,0-1 0,-1 0 0,1 1 1,0-1-1,0 1 0,-1-1 0,1 0 1,0 1-1,0-1 0,-1 0 0,1 0 0,0 1 1,-1-1-1,1 0 0,0 0 0,-1 1 0,1-1 1,-1 0-1,1 0 0,0 0 0,-1 0 0,1 1 1,-1-1-1,1 0 0,0 0 0,-1 0 1,1 0-1,-1 0 0,1 0 0,-1 0 0,1 0 1,0 0-1,-1 0 0,1-1 0,-1 1 0,1 0 1,0 0-1,-1 0 0,1 0 0,-1-1 0,1 1 1,0 0-1,-1 0 0,1-1 0,0 1 1,-1 0-1,1-1 0,-1 1 0,-1-30-775,14-38-851,-7 47 1168,-5 15 345,1 0-1,1 0 1,-1 1 0,1-1-1,0 0 1,4-8-1,0 60 69,-5-30 221,0 0 0,2 0 0,0 0 0,0 0 0,2-1 0,0 0 0,0 0 0,2 0 0,9 17 0,-16-31-156,1-1 1,0 1-1,-1 0 1,1 0-1,-1 0 1,1 0-1,0 0 1,0-1-1,-1 1 1,1 0-1,0-1 1,0 1-1,0-1 1,0 1-1,0-1 1,0 1-1,0-1 1,0 0-1,0 1 1,2-1-1,-3 0 1,1 0 0,-1-1 0,1 1 0,0 0 0,-1-1-1,0 1 1,1-1 0,-1 1 0,1 0 0,-1-1 0,1 1-1,-1-1 1,0 0 0,1 1 0,-1-1 0,0 1 0,0-1-1,0 1 1,1-1 0,-1 0 0,0 1 0,0-1 0,0 0-1,0 0 1,1-3-4,-1 0 0,0 0 0,0 1 0,0-1 0,-1 0 0,1 0 0,-1 0-1,0 1 1,0-1 0,-2-6 0,-9-10-138,-1 1-1,-1 0 0,-1 0 1,0 2-1,-24-22 1,47 64 33,-1-18 93,0-1 0,0-1-1,0 1 1,1-1 0,-1-1 0,1 1-1,0-1 1,1-1 0,-1 1 0,1-2 0,0 1-1,10 1 1,48 6-1854,-5-6-3526,1-4-5998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8648,'0'0'15279,"42"65"-14415,-25-41-287,0-2-417,5-2-128,4-4-897,-2-5-1056,1-9-514,-3-2-576,-7-2-1761,-4-17-385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11627,'0'0'8008,"-22"80"-6887,7-35-64,-2 3-481,1 2-223,1-3-97,3-1-128,4-4-64,3-6-128,4-6-1025,1-11-1570,0-10-3939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14990,'0'0'2541,"-3"9"-1286,-11 25-29,-111 246 2427,121-274-2725,3-9-424,5-23-411,10-36-1036,-14 61 938,7-27-454,-1 6 101,0-1 0,-2 0 1,2-39-1,-22 136 1265,15-55-583,0-1 0,1 0 0,1 0 0,4 20 0,-4-32-224,0-1 1,0 1-1,0 0 1,1-1-1,0 1 0,0-1 1,1 1-1,0-1 0,-1 0 1,2 0-1,-1 0 0,1-1 1,-1 1-1,1-1 0,0 0 1,9 7-1,-13-11-91,1 0-1,-1 1 0,0-1 1,1 1-1,-1-1 0,1 0 1,-1 1-1,1-1 0,-1 0 1,1 0-1,-1 1 1,1-1-1,0 0 0,-1 0 1,1 0-1,-1 0 0,1 0 1,-1 1-1,1-1 0,0 0 1,-1-1-1,1 1 1,-1 0-1,1 0 0,-1 0 1,1 0-1,0 0 0,-1 0 1,1-1-1,-1 1 0,1 0 1,-1 0-1,1-1 1,-1 1-1,1 0 0,-1-1 1,0 1-1,1-1 0,0 0 1,2-28 173,-4 20-205,0 0 0,-1 0 0,0 0 0,0 1 0,-5-11 0,-1 6-168,-1 0 1,0 0-1,-1 1 0,-14-13 0,20 20 171,0 2 1,0-1-1,0 0 0,-1 1 1,0-1-1,1 1 0,-1 1 1,0-1-1,-1 1 0,1 0 1,0 0-1,-1 0 0,1 1 1,-11-2-1,42 23 378,6-9-486,-1-2 1,2-1 0,36 3-1,44 2-7296,-103-12 6069,30 3-7197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13613,'0'0'13036,"62"13"-12651,-30-21-321,0-1-673,-1 2-1697,-6 0-1025,-7 2-2275,-11 3-3138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8904,'0'0'15119,"72"35"-14575,-39-35-416,0 0-96,-6-9-1281,-6 0-2242,-3-4-6246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13389,'0'0'10826,"49"-14"-9641,-24 12-672,0 2-449,6 0-64,-1 0-449,-3 0-832,-5 0-481,-8 0-864,-11 4-1314,-3 3-1089,-7-1-5573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10378,'0'0'12235,"-36"58"-10889,11-18-449,-1 5-321,0 0-384,1 0-128,7-5 0,3-5-32,6-8-64,5-9-544,4-9-898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1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11691,'0'0'11147,"71"3"-10539,-43-7-544,-1 0-672,-1 0-1666,-6 3-2115,-5-3-2882</inkml:trace>
  <inkml:trace contextRef="#ctx0" brushRef="#br0" timeOffset="1">215 4 10570,'0'0'4404,"11"0"-2354,4-1-1465,-3-1-114,0 1 0,0 1 0,-1 0 0,21 3 0,-29-2-448,-1-1 0,1 0 0,-1 1 0,0 0 0,1 0 0,-1 0 0,0 0 0,1 0 0,-1 0 0,0 0-1,0 1 1,0-1 0,0 1 0,0-1 0,-1 1 0,1 0 0,0 0 0,-1 0 0,1 0 0,-1 0 0,0 0 0,1 0 0,-1 0 0,0 1 0,-1-1 0,1 0 0,0 1 0,0-1 0,-1 1 0,1 2 0,-2 6 184,1-1 0,-1 1 1,-1-1-1,0 0 1,0 1-1,-1-1 1,0 0-1,-1 0 1,0-1-1,-1 1 0,0-1 1,0 0-1,-1 0 1,0 0-1,-8 7 1,-8 10-1047,-2-1-1,0-1 1,-39 28 0,44-39-5417,4-5-7037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67 3459,'0'0'8382,"6"-8"-5211,0 1-2093,11-17 245,-12-1 3205,-5 25-4456,-1 0 0,1-1 0,0 1 0,-1 0 1,1 0-1,0-1 0,0 1 0,-1 0 0,1 0 1,0 0-1,-1 0 0,1 0 0,0 0 0,-1-1 1,1 1-1,-1 0 0,1 0 0,0 0 0,-1 0 0,1 0 1,0 0-1,-1 0 0,1 0 0,0 1 0,-1-1 1,1 0-1,0 0 0,-1 0 0,1 0 0,0 0 0,-1 0 1,1 1-1,0-1 0,-1 0 0,1 0 0,-1 1 1,-14 7 165,-1 6-145,2 0 1,-1 0-1,2 2 0,0 0 0,1 0 1,1 1-1,0 0 0,1 1 0,1 0 1,1 1-1,0 0 0,2 0 0,0 1 1,-4 22-1,9-34-58,0-1 1,0 1-1,1-1 1,0 1-1,0 0 1,1-1-1,0 1 1,0-1-1,4 13 1,-4-17-25,0-1 1,1 1-1,-1 0 1,1-1 0,0 1-1,0-1 1,0 1 0,0-1-1,0 0 1,0 0-1,1 0 1,-1 0 0,1 0-1,0-1 1,-1 1-1,1-1 1,0 0 0,0 1-1,0-1 1,0-1-1,0 1 1,0 0 0,0-1-1,0 1 1,6-1-1,1 0 16,1 0 0,-1-1 0,0-1 0,0 1-1,1-2 1,-1 1 0,-1-1 0,1-1 0,0 0-1,11-7 1,-17 10-3,0-1 0,-1 0-1,0 0 1,1 0 0,-1 0-1,0-1 1,0 1 0,-1-1 0,1 0-1,0 0 1,-1 0 0,0 0 0,1 0-1,-1-1 1,-1 1 0,1-1 0,0 1-1,-1-1 1,0 0 0,0 1-1,0-1 1,0 0 0,0 0 0,-1 0-1,0 0 1,0 0 0,0 0 0,0 1-1,0-1 1,-2-6 0,1 8 13,-1 0 1,1-1 0,-1 1 0,1 0-1,-1 0 1,0-1 0,0 1 0,0 1-1,0-1 1,0 0 0,0 0-1,0 1 1,-1-1 0,1 1 0,-1 0-1,1 0 1,-1 0 0,1 0-1,-1 0 1,0 0 0,1 1 0,-1-1-1,-4 1 1,-3-2-29,0 1 0,0 1 0,-1 0 0,-19 2 0,29-1-19,-1-1 0,0 1 0,0 0 0,0 0 0,1 0 0,-1 0 1,0 0-1,1 0 0,-1 0 0,1 0 0,-1 1 0,1-1 0,0 1 0,-1-1 0,1 1 0,-1 2 0,2-4-109,-1 1 0,1-1 0,0 0 1,-1 1-1,1-1 0,0 1 0,0-1 0,-1 1 0,1-1 0,0 0 0,0 1 0,0-1 0,0 1 0,0-1 0,0 1 0,0-1 0,0 1 1,0-1-1,0 1 0,0-1 0,0 1 0,0-1 0,0 1 0,0-1 0,0 1 0,0-1 0,1 1 0,-1-1 0,0 1 0,0-1 1,1 1-1,-1-1 0,0 0 0,1 1 0,-1-1 0,0 1 0,1-1 0,-1 0 0,1 0 0,-1 1 0,0-1 0,1 0 0,-1 0 0,1 1 1,-1-1-1,1 0 0,-1 0 0,1 0 0,-1 0 0,1 0 0,-1 0 0,1 0 0,-1 1 0,1-2 0,-1 1 0,1 0 0,-1 0 1,2 0-1,15 0-6143,5 0-4116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15855,'0'0'1703,"-8"1"16,4-1-1580,-1 1 1,1 1-1,-1-1 1,1 0-1,0 1 0,0 0 1,0 0-1,0 0 1,0 1-1,1 0 0,-1-1 1,0 1-1,1 0 1,0 0-1,0 1 1,0-1-1,0 1 0,1 0 1,-1-1-1,1 1 1,0 0-1,0 0 0,0 1 1,1-1-1,-3 8 1,2-5 19,-1 0 0,2 0 0,-1 1 1,1-1-1,0 0 0,0 1 0,1-1 0,0 0 1,0 1-1,0-1 0,1 0 0,2 8 0,-2-11-97,1-1 1,-1 0-1,0 0 0,1-1 0,0 1 0,0 0 0,0 0 0,0-1 0,0 1 0,0-1 0,0 0 0,1 1 1,0-1-1,-1 0 0,1-1 0,0 1 0,0 0 0,0-1 0,0 0 0,0 1 0,0-1 0,0 0 0,0-1 1,0 1-1,1-1 0,-1 1 0,0-1 0,6 0 0,-4 0-8,-1 0 1,1 0-1,0-1 0,0 0 1,-1 0-1,1 0 0,-1 0 1,1-1-1,-1 1 0,1-1 1,-1 0-1,0-1 1,0 1-1,0-1 0,0 1 1,0-1-1,-1-1 0,1 1 1,-1 0-1,0-1 0,0 0 1,4-5-1,-3 2 26,0 0 0,-1-1 0,1 1 0,-2-1 0,1 0 0,-1 1 0,0-1 0,-1-1 0,1 1 0,-2 0 0,1 0 0,-1-11 0,-1 16-60,0 1 0,0-1 0,0 0 0,0 1 0,0-1 0,-1 1 0,1-1 0,-1 1 0,1 0 0,-1-1 0,0 1 0,0 0 0,0 0 0,0 0 0,0 1 0,0-1 0,-1 0 0,1 1 0,-1 0 0,1-1 0,-1 1 0,1 0 0,-1 0 0,0 0 0,0 1 0,1-1 0,-6 0 0,5 1-263,-1-1 0,0 1 0,1 0 0,-1 0-1,1 0 1,-1 0 0,0 1 0,1-1 0,-8 3-1,10-2-292,-1 0-1,0-1 1,1 1-1,-1 0 0,1 0 1,-1 0-1,1 0 1,-1 0-1,1 0 0,0 1 1,-1-1-1,1 0 1,0 1-1,0-1 0,0 1 1,0-1-1,0 1 0,1 0 1,-2 2-1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4100,'0'0'20756,"48"14"-19315,-25-11-672,4-2-577,2-1-128,1 0-160,2 0-993,-3-5-1762,-6-7-1825,-5-1-3748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17104,'0'0'5280,"-4"10"-3855,-2 5-934,-2 1-211,0 1 0,2 0 0,0 0 0,1 1 0,1-1 0,-3 30 0,7-46-274,0 1 0,0-1 0,0 0 1,0 0-1,1 0 0,-1 0 0,0 1 1,1-1-1,-1 0 0,1 0 0,-1 0 1,1 0-1,-1 0 0,1 0 0,0 0 1,-1 0-1,1 0 0,0 0 0,0 0 1,0-1-1,0 1 0,0 0 0,0 0 1,1 0-1,1 0 3,0 0-1,0 0 1,0 0-1,0 0 1,0-1 0,0 1-1,0-1 1,0 0 0,5 0-1,31-6-1601,-10-7-3292,-8-12-2080,-19 22 6970,-10 16 3480,2-2-2742,1-1 0,0 1 0,1 0 0,0 0 1,1 1-1,0-1 0,1 1 0,0 0 0,0 19 0,2-30-778,0 0 0,0 0-1,0 0 1,1 0 0,-1 0 0,0 0-1,0 0 1,1 0 0,-1 0 0,0 0-1,1 0 1,-1-1 0,1 1 0,-1 0-1,1 0 1,0 0 0,-1-1 0,1 1 0,0 0-1,-1 0 1,1-1 0,0 1 0,0-1-1,0 1 1,0-1 0,0 1 0,0-1-1,-1 1 1,1-1 0,0 0 0,0 0-1,0 1 1,0-1 0,0 0 0,0 0-1,0 0 1,0 0 0,0 0 0,0 0 0,0 0-1,0-1 1,2 1 0,0-1-641,1 1 1,-1-1-1,0 0 0,0 0 1,0 0-1,1-1 1,-1 1-1,0-1 1,0 0-1,-1 1 0,1-1 1,3-3-1,13-19-10380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 15246,'0'0'6257,"-7"11"-5088,0 0-894,1 0-1,0 0 0,1 1 1,0 0-1,1 0 1,-3 16-1,6-24-246,0-1 1,0 1-1,0-1 1,1 1-1,0-1 1,-1 1-1,1-1 1,1 1-1,-1-1 1,0 1-1,1 0 1,0-1-1,0 0 1,0 1-1,0-1 1,0 1-1,1-1 1,-1 0-1,1 0 1,0 0-1,0 0 1,0 0-1,1-1 1,-1 1-1,1 0 1,-1-1-1,1 0 1,0 1-1,0-1 1,0-1-1,0 1 1,4 2-1,-3-3 5,-1 1-1,0-1 1,0 0-1,1-1 0,-1 1 1,1 0-1,-1-1 1,0 0-1,1 0 0,-1 0 1,1 0-1,-1-1 1,1 1-1,-1-1 0,0 0 1,1 0-1,-1 0 1,0 0-1,0 0 0,0-1 1,0 0-1,0 0 1,0 1-1,0-2 0,-1 1 1,1 0-1,-1 0 1,1-1-1,-1 1 0,0-1 1,0 0-1,0 0 1,0 0-1,0 0 0,1-4 1,0 0 23,0 0 0,0-1 0,-1 1-1,0 0 1,0-1 0,-1 1 0,0-1 0,0 0 0,-1 1 0,0-1 0,0 0 0,-1 0-1,0 1 1,0-1 0,-3-8 0,3 13-54,-1 0 1,0 0-1,1 0 0,-1 1 0,0-1 0,0 1 1,-1-1-1,1 1 0,0 0 0,-1 0 1,1 0-1,-1 0 0,0 0 0,0 1 0,0-1 1,0 1-1,0 0 0,0 0 0,-4-1 1,6 1-57,-1 1 0,1 0 1,-1-1-1,1 1 0,-1 0 1,1 0-1,-1 0 0,1 0 0,-1 0 1,1 0-1,0 0 0,-1 1 1,1-1-1,-1 0 0,1 1 1,-1-1-1,1 1 0,0 0 1,-1-1-1,1 1 0,0 0 1,0 0-1,-1 0 0,1 0 1,0 0-1,0 0 0,0 0 1,0 0-1,0 0 0,1 1 1,-1-1-1,0 0 0,0 1 1,1-1-1,-1 0 0,1 1 1,-1-1-1,1 1 0,0-1 1,0 1-1,-1-1 0,1 3 1,0-1-385,0-1 0,-1 1 0,1 0 0,0-1 0,1 1 0,-1 0 1,0-1-1,1 1 0,-1 0 0,1-1 0,1 4 0,-1-5-4,0 0 0,0 0 0,0 0 0,-1 0 0,1 0 0,0 0 0,0 0 0,0 0 0,1 0 0,-1 0 0,0-1 0,0 1-1,0 0 1,1-1 0,-1 1 0,2 0 0,14 1-5841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 2338,'0'0'20313,"-7"9"-19048,0-3-1133,2 1 0,-1 0 1,1 0-1,0 1 0,0 0 0,1 0 0,0 0 1,1 0-1,-1 1 0,2-1 0,-1 1 0,1 0 1,0-1-1,1 1 0,0 0 0,1 10 0,0-18-121,0 1 0,1-1 0,-1 1-1,1-1 1,0 1 0,-1-1 0,1 1-1,0-1 1,0 0 0,0 1 0,0-1-1,0 0 1,0 0 0,0 0 0,1 1-1,-1-1 1,0-1 0,1 1 0,-1 0-1,0 0 1,1 0 0,-1-1 0,1 1 0,-1-1-1,1 1 1,0-1 0,-1 0 0,1 1-1,-1-1 1,1 0 0,0 0 0,-1 0-1,1 0 1,0 0 0,-1-1 0,1 1-1,-1 0 1,3-2 0,3 1 25,-1 0-1,1-1 1,-1 0 0,0 0 0,0-1 0,0 1 0,0-1 0,9-6-1,-10 5 26,0-1-1,0 1 0,0-1 0,-1 0 0,1 0 1,-1 0-1,0-1 0,-1 0 0,1 1 0,-1-1 0,0 0 1,-1-1-1,0 1 0,0 0 0,0-1 0,0 1 0,-1-1 1,0 0-1,-1 1 0,1-1 0,-2-9 0,0 14-29,0 0-1,-1 0 0,1 0 0,0 0 1,-1 0-1,0 0 0,1 1 0,-1-1 1,0 1-1,0-1 0,0 1 1,0 0-1,0 0 0,0-1 0,0 1 1,-1 1-1,1-1 0,0 0 0,-1 1 1,1-1-1,0 1 0,-1-1 0,1 1 1,0 0-1,-1 0 0,1 0 0,-5 1 1,4-1-157,0 1-1,0-1 1,-1 1 0,1-1 0,0 1 0,0 0 0,0 0 0,0 1-1,-5 2 1,7-3-130,-1 0-1,1-1 1,0 1-1,0 0 0,0 0 1,0 0-1,0 0 1,0 1-1,0-1 0,1 0 1,-1 0-1,0 0 1,0 1-1,1-1 0,-1 0 1,1 1-1,0-1 1,-1 0-1,1 1 0,0-1 1,-1 3-1,1 5-3923,0-2-2087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4068,'0'0'23830,"-10"18"-32766,20-29-5702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15022,'0'0'10325,"10"2"-9343,12 0-1029,-1 0 1,1-2-1,0 0 1,-1-2-1,1 0 1,35-9-1,-56 11 13,-1 0 1,0 0-1,1 0 0,-1 0 0,0-1 1,1 1-1,-1 0 0,0 0 0,1 0 0,-1 0 1,1 0-1,-1 0 0,0 0 0,1 0 0,-1 0 1,1 0-1,-1 0 0,0 0 0,1 0 0,-1 0 1,0 0-1,1 0 0,-1 1 0,1-1 1,-1 0-1,0 0 0,1 0 0,-1 1 0,0-1 1,0 0-1,1 0 0,-1 1 0,0-1 0,1 0 1,-1 0-1,0 1 0,-2 17-286,-22 32 1010,16-34-418,1-1-58,-33 85 2363,37-90-2912,0 0 0,1 0 0,0 1-1,0 16 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14542,'0'0'10281,"69"-13"-9992,-44 13-225,6 0-417,-4 0-1536,-3-3-1763,-2-3-4387</inkml:trace>
  <inkml:trace contextRef="#ctx0" brushRef="#br0" timeOffset="1">531 0 15631,'0'0'9577,"-69"52"-8648,44-31-385,3 1-416,5-1-96,3-2 0,7-5-96,3-4-800,4-6-1154,1-13-11691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17457,'0'0'5637,"-6"65"-5221,0-27 225,-1 4-385,3-1-192,3-1-32,1-6-64,0-6-544,0-6-770,0-6-640,0-9-480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5061,'0'0'21396,"-12"58"-21332,3-32-32,-1-3-32,5-1 32,2-6-192,3-5-769,0-8-544,8-3-289,7-4-256,3-13-1858,1-6-2337</inkml:trace>
  <inkml:trace contextRef="#ctx0" brushRef="#br0" timeOffset="1">176 0 10570,'0'0'9385,"-39"62"-8456,21-31-161,4 0-95,4 0-32,5-4-353,2-5-192,3-3-96,0-9-608,0-2-482,3-8-1088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13229,'0'0'5285,"-10"0"-3801,6 0-1334,0 0 0,0 0 1,0 1-1,0-1 1,0 1-1,0 0 1,0 0-1,1 0 1,-1 1-1,-7 3 0,9-3-63,0-1 0,0 1 0,0 0 0,0 0 0,1 1 0,-1-1-1,1 0 1,-1 0 0,1 1 0,0-1 0,0 1 0,0-1 0,0 1 0,0 0-1,0-1 1,1 1 0,0 0 0,-1-1 0,1 1 0,0 0 0,1 4 0,-2-5-34,1 1 1,0-1 0,0 0 0,1 0 0,-1 1 0,0-1-1,1 0 1,-1 0 0,1 1 0,0-1 0,0 0 0,0 0-1,0 0 1,0 0 0,0 0 0,0 0 0,1 0 0,-1-1-1,1 1 1,-1 0 0,1-1 0,0 1 0,0-1 0,3 3-1,0-2 35,0-1-1,0 1 0,0-1 1,0 0-1,0 0 0,0-1 1,1 1-1,-1-1 0,0 0 0,7-1 1,-10 0-87,0 1 1,1 0 0,-1-1-1,0 0 1,0 1 0,0-1-1,0 0 1,0 0 0,0 0-1,-1 0 1,1 0 0,0-1-1,0 1 1,-1-1 0,1 1-1,-1-1 1,1 1 0,-1-1-1,0 0 1,1 0 0,-1 1-1,0-1 1,0 0 0,0 0-1,-1 0 1,1 0 0,0-1 0,-1 1-1,1 0 1,-1 0 0,0 0-1,0 0 1,0-1 0,0 1-1,0 0 1,0 0 0,-1 0-1,1 0 1,-1 0 0,1-1-1,-1 1 1,0 0 0,0 0-1,0 0 1,0 1 0,0-1-1,0 0 1,0 0 0,-1 0-1,1 1 1,-1-1 0,1 1-1,-1-1 1,0 1 0,1 0-1,-1 0 1,0-1 0,0 1-1,0 0 1,0 1 0,0-1-1,0 0 1,-3 0 0,2 0-54,0 1 0,-1-1 1,1 1-1,-1 0 1,1 0-1,-1 0 1,1 0-1,0 1 1,-1-1-1,1 1 1,0 0-1,-1 0 0,1 0 1,0 1-1,0-1 1,0 1-1,0-1 1,0 1-1,0 0 1,0 0-1,1 0 1,-1 1-1,1-1 0,-3 4 1,3-3-223,-1 1 1,1 0 0,0 0-1,0 0 1,0 0-1,1 1 1,-2 6-1,-1 36-5410,6-29 207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10410,'0'0'7922,"-3"9"-5578,-46 90 2129,47-97-4400,1 1 0,0 0 0,0-1 0,1 1 0,-1 0 0,0-1 0,1 1 0,0 0 0,0-1 0,0 1 0,0 0 0,0 4 0,1-6-27,-1 0 1,1-1-1,-1 1 0,0 0 0,1 0 1,-1 0-1,1-1 0,0 1 0,-1 0 1,1-1-1,-1 1 0,1-1 0,0 1 1,0 0-1,-1-1 0,1 0 0,0 1 1,0-1-1,0 1 0,-1-1 0,1 0 1,0 0-1,0 1 0,0-1 0,0 0 1,0 0-1,0 0 0,0 0 0,0 0 1,-1 0-1,1 0 0,0 0 0,0-1 1,0 1-1,0 0 0,0 0 0,0-1 1,-1 1-1,1 0 0,1-2 0,2 1-12,-1-1 0,0 0 0,1 0-1,-1 0 1,0-1 0,0 1 0,0-1-1,0 1 1,-1-1 0,1 0 0,-1 0-1,0 0 1,0-1 0,0 1 0,0 0-1,2-6 1,-1 3 20,-1 1-1,0-1 1,-1 0 0,1 0-1,-1 1 1,0-1 0,0 0-1,-1 0 1,0 0 0,0-6-1,-1 11-53,1-1-1,0 1 1,-1 0-1,0 0 0,1 0 1,-1 0-1,0 0 1,1 1-1,-1-1 0,0 0 1,0 0-1,0 0 1,0 1-1,0-1 1,0 0-1,0 1 0,0-1 1,0 1-1,0-1 1,0 1-1,0 0 0,0-1 1,0 1-1,-1 0 1,1 0-1,0 0 1,0-1-1,0 1 0,0 1 1,-1-1-1,1 0 1,0 0-1,0 0 0,0 1 1,0-1-1,-1 1 1,-2-1-163,1 1 0,0 0 1,0-1-1,0 1 1,0 1-1,0-1 1,0 0-1,0 1 0,0-1 1,1 1-1,-1 0 1,-3 3-1,-2 10-2587,6-4-1824,2-2-3946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12940,'0'0'13293,"63"4"-12909,-20 1-224,8-1-320,1-3-1826,-6-1-1505,-9 0-2403,-12 0-3458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2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6726,'0'0'13453,"73"22"-13037,-22-22-223,4-7-450,-3-6-2785,-1-2-7016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9321,'0'0'13784,"10"-2"-12866,-5 1-847,1 1 1,-1 0-1,0-1 1,1 2-1,-1-1 1,1 1-1,-1-1 1,0 1-1,6 2 1,-9-2-67,0 0 1,0 0-1,-1 0 1,1 0-1,0 0 1,-1 0-1,1 1 1,-1-1-1,1 1 1,-1-1-1,1 1 1,-1-1-1,0 1 1,0 0-1,0 0 1,0-1-1,0 1 1,0 0-1,-1 0 1,1 0-1,0 0 1,-1 0-1,0 0 1,1 0-1,-1 0 1,0 0-1,0 0 1,0 1-1,0-1 1,-1 0-1,1 0 1,0 0-1,-2 2 1,1-1 11,0-1 1,0 1-1,0-1 0,0 1 0,-1-1 1,1 1-1,-1-1 0,1 0 1,-1 0-1,0 0 0,0 0 0,0 0 1,0 0-1,-1-1 0,1 1 1,0-1-1,-5 3 0,-10 8 110,19-11-132,0 1 0,0 0 0,0-1 0,0 1 0,0-1 0,0 0 0,0 0 0,1 0 1,-1 0-1,1 0 0,2 0 0,-3 0 10,6 3-7,0-1-1,-1 1 1,0 0-1,1 1 1,-1-1-1,-1 1 1,1 1-1,10 11 0,-15-15 13,-1-1 0,0 1 0,0 0 0,0-1 0,0 1-1,0 0 1,0 0 0,0 0 0,-1 0 0,1 0-1,0 0 1,-1 0 0,0 0 0,1 0 0,-1 0 0,0 0-1,0 0 1,0 0 0,-1 0 0,1 0 0,0 0 0,-1 0-1,1 0 1,-1 0 0,0 0 0,0 0 0,0 0-1,0 0 1,0 0 0,0-1 0,0 1 0,0 0 0,-1-1-1,1 1 1,-1-1 0,1 1 0,-1-1 0,1 0 0,-1 0-1,0 0 1,-3 2 0,-4 2 259,0 0-1,-1 0 1,1-1 0,-1-1-1,0 0 1,1 0 0,-2-1 0,1 0-1,0 0 1,0-1 0,-1-1-1,1 0 1,0 0 0,-20-4-1,29 4-316,1 0-1,0-1 1,-1 1-1,1 0 0,-1 0 1,1-1-1,0 1 0,-1 0 1,1-1-1,-1 1 0,1 0 1,0-1-1,0 1 0,-1-1 1,1 1-1,0-1 0,0 1 1,-1 0-1,1-1 0,0 1 1,0-1-1,0 1 0,0-1 1,0 1-1,0-1 0,0 1 1,0-1-1,0 1 1,0-1-1,0 1 0,0-1 1,0 1-1,0-1 0,0 1 1,0-1-1,1 1 0,-1-1 1,0 1-1,0-1 0,1 1 1,-1 0-1,0-1 0,0 1 1,1-1-1,-1 1 0,1 0 1,-1-1-1,0 1 0,1 0 1,-1-1-1,1 1 1,19-19-3941,3 2-2032,5-1-3994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16367,'0'0'2424,"11"-3"293,-9 2-2617,12-4 789,1 1 1,-1 1-1,25-4 1,-35 7-742,0 0 0,1 0 0,-1 0 0,0 0 0,0 1 0,0-1 0,0 1 0,0 0 0,6 3 0,-9-4-144,1 1 0,-1 0 1,1 0-1,-1 0 0,1 0 0,-1 0 0,0 1 0,0-1 0,1 0 0,-1 1 1,0-1-1,0 0 0,0 1 0,-1 0 0,1-1 0,0 1 0,0-1 1,-1 1-1,1 0 0,-1-1 0,0 1 0,1 0 0,-1 2 0,0-1 38,0-1-1,-1 1 0,1 0 1,-1 0-1,1-1 0,-1 1 1,0 0-1,0-1 0,0 1 1,0-1-1,-1 1 0,1-1 1,-1 1-1,1-1 0,-1 0 1,0 0-1,-3 3 0,-45 35 1083,23-20-445,24-16-596,-1-1 1,0 1-1,1 0 1,-1 0 0,1 0-1,0 0 1,1 0-1,-1 1 1,1-1-1,-3 8 1,4-11-75,1 0 0,0 0 0,0 0-1,-1 0 1,1 1 0,0-1 0,0 0 0,0 0 0,1 0 0,-1 0 0,0 0-1,0 0 1,0 0 0,1 0 0,-1 0 0,1 0 0,-1 0 0,1-1-1,-1 1 1,1 0 0,0 1 0,1 0-2,0-1 0,-1 0 0,1 0-1,0 0 1,0 0 0,0 0 0,0 0 0,0 0 0,0-1 0,0 1-1,0-1 1,0 1 0,1-1 0,2 0 0,73 4-964,-25-9-3937,-23-3-1891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10314,'0'0'12876,"49"15"-11723,-14-15-256,8 0-609,6-5-224,-4-2-384,-2 5-929,-7 1-161,-13 1-800,-15 0-640,-8 8-1218,-13 3-705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10698,'0'0'9641,"75"2"-8263,-40-9-546,7-2-511,0 0-385,-4-2-2499,-1-3-5348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8008,'0'0'4975,"10"-8"-1676,16-9-614,44-23 1,-58 34-2246,1 0 1,0 1-1,0 1 0,0 0 1,0 0-1,1 2 0,16-2 1,-29 4-439,0-1-1,0 1 1,0 0 0,1 0-1,-1 0 1,0 0 0,0 1 0,0-1-1,1 0 1,-1 0 0,0 1-1,0-1 1,0 1 0,0-1 0,0 1-1,0-1 1,0 1 0,0 0 0,0-1-1,0 1 1,0 0 0,0 0-1,0 0 1,-1 0 0,1 0 0,0 0-1,-1 0 1,1 0 0,0 0-1,-1 0 1,1 0 0,-1 0 0,0 0-1,1 0 1,-1 0 0,0 1-1,0-1 1,0 0 0,0 0 0,0 0-1,0 1 1,0-1 0,0 0 0,0 0-1,0 0 1,-1 2 0,0 3 10,-1 0 1,0 0-1,0 1 1,0-2 0,-1 1-1,0 0 1,-5 8-1,-10 9 60,-34 35 0,36-43 88,1 0 0,1 2 1,1-1-1,-19 32 0,31-47-147,1 0-1,-1 0 1,1 0 0,-1 0-1,1 0 1,-1 0-1,1 0 1,0 0 0,-1 0-1,1 0 1,0 0-1,0 0 1,0 0 0,0 0-1,0 0 1,0 1-1,0-1 1,0 0 0,0 0-1,0 0 1,1 0 0,-1 0-1,0 0 1,1 0-1,-1 0 1,2 2 0,-1-2-2,1 0 1,-1 0 0,1 0-1,-1 0 1,1 0 0,0-1-1,0 1 1,-1 0 0,1-1-1,0 1 1,0-1 0,-1 0-1,1 1 1,3-1 0,8 0-37,1 0 1,0-1-1,17-4 1,-28 5 1,16-5-1224,0 0 0,0-1 0,-1 0 0,33-18 0,-15 6-4769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15310,'0'0'7036,"0"8"-6993,-1 3-10,1-5-15,-1 0 0,1 0 0,0 0-1,0 0 1,1 0 0,0 0 0,0 0 0,0 0 0,1 0-1,0 0 1,0-1 0,0 1 0,1-1 0,-1 0 0,1 1 0,1-1-1,-1 0 1,1-1 0,5 7 0,-3-7 35,-1 1 0,0 0 1,0 0-1,-1 1 0,0-1 0,0 1 1,0 0-1,0 0 0,2 8 0,-4-12-11,-2 1 0,1 0 1,0 0-1,-1 0 0,1 0 0,-1 0 0,0 0 0,0 0 0,0 0 0,0 0 1,-1 0-1,1 0 0,-1 0 0,0 0 0,0-1 0,0 1 0,0 0 0,0 0 1,0-1-1,-1 1 0,1-1 0,-1 1 0,0-1 0,-2 3 0,-1 0 109,1 0-1,-1-1 0,0 1 0,0-1 0,-1-1 1,1 1-1,-1-1 0,0 1 0,0-2 0,0 1 1,0-1-1,0 0 0,0 0 0,-1 0 0,1-1 1,-1 0-1,1-1 0,-1 1 0,1-1 0,-1 0 1,-9-2-1,14 1-240,0 1 0,0-1 0,1 0 0,-1 0 0,0 0 0,1 0 0,-1 0 0,0 0 0,1 0 0,-1-1 0,1 1 0,0 0 0,-1-1 0,1 1 0,0-1-1,0 0 1,0 1 0,0-1 0,0 0 0,0 0 0,1 1 0,-2-4 0,-5-44-6605,6 16-1190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9513,'0'0'14894,"51"-16"-14157,-23 12-449,2 4-224,2-1-512,-6-2-2083,-2-2-1985,-9-3-4613</inkml:trace>
  <inkml:trace contextRef="#ctx0" brushRef="#br0" timeOffset="1">332 0 7559,'0'0'12540,"-4"9"-11259,-25 45 843,-22 60 1,21-19-2176,26-77-1168,1 0 0,1 1 0,-1 21 0,11-39-8625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14606,'0'0'6086,"64"-17"-3908,-38 15-705,1-1-448,-2 2-833,-2 0-352,0 1-1634,0-3-1249,0 0-2658,-6-3-3652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12043,'0'0'14254,"32"61"-13806,-28-33-288,-1 1-128,0-2 1,3-3-258,-4-4-896,1-6-1025,-3-7-544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11499,'0'0'11627,"48"-10"-10922,-17 9-449,4-2-288,-2 1-1730,1-5-2786,0 0-3332</inkml:trace>
  <inkml:trace contextRef="#ctx0" brushRef="#br0" timeOffset="1">346 143 7944,'0'0'12304,"8"2"-10392,-4-1-1734,0-1 1,0 1 0,0-1-1,-1 0 1,1 0 0,0 0-1,0 0 1,0-1-1,-1 0 1,1 1 0,0-1-1,-1-1 1,5 0 0,3-4 91,0 0 0,0 0 0,15-13 1,11-9-74,46-45 1,-82 72 186,-20 31 492,14-23-807,0 1-1,0 0 1,1 1 0,0-1 0,1 1 0,0-1 0,0 1 0,1 0 0,0 0 0,-2 19 0,4-27-97,0 0 0,1-1 1,-1 1-1,0 0 0,0 0 1,1 0-1,-1-1 0,0 1 1,1 0-1,-1-1 0,1 1 1,-1 0-1,1-1 0,-1 1 1,1 0-1,-1-1 0,1 1 1,0-1-1,-1 1 1,1-1-1,0 1 0,0-1 1,-1 0-1,1 1 0,0-1 1,0 0-1,0 0 0,-1 1 1,1-1-1,0 0 0,0 0 1,1 0-1,29-3-6709,-15-7-1052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 13325,'0'0'6480,"-10"7"-4109,-31 22-444,40-28-1848,-1 0 0,1 0 0,0 0 0,-1 0 1,1 0-1,0 0 0,0 1 0,0-1 0,0 0 0,0 1 0,0-1 0,0 0 1,0 1-1,0-1 0,1 1 0,-1-1 0,1 1 0,-1 0 0,1-1 1,0 1-1,-1 0 0,1-1 0,0 1 0,0 0 0,0-1 0,0 1 1,0 0-1,1-1 0,-1 1 0,0 0 0,1-1 0,-1 1 0,1-1 1,0 1-1,-1-1 0,1 1 0,2 1 0,-1 0-54,0-1 1,1 0-1,-1 0 0,1 0 0,0 0 1,0 0-1,0-1 0,0 1 0,0-1 1,0 0-1,0 0 0,0 0 0,1 0 1,-1-1-1,5 1 0,0-1-14,1 0 0,-1 0 0,1-1 0,-1-1 0,0 1 0,0-1 0,1-1 0,-1 1 0,-1-1 0,12-6 0,-16 7 6,0 0 1,0 1-1,0-1 0,0 0 1,0-1-1,-1 1 1,1 0-1,-1-1 0,1 0 1,-1 1-1,0-1 0,0 0 1,0 0-1,-1 0 0,1 0 1,-1 0-1,0-1 1,0 1-1,0 0 0,0-1 1,0 1-1,-1-1 0,1 1 1,-1-1-1,0 1 1,0-1-1,0 1 0,-1-5 1,0 7-16,0 0 1,0 0-1,1 0 1,-1 1-1,0-1 1,0 0-1,0 0 1,0 1-1,0-1 1,0 1-1,0-1 0,0 1 1,0-1-1,0 1 1,-1-1-1,1 1 1,0 0-1,0 0 1,0 0-1,0-1 1,-1 1-1,1 0 1,0 1-1,0-1 1,0 0-1,0 0 1,-1 0-1,-1 1 1,-33 9-86,33-8 75,1-1 0,0 0 0,0 1 0,0 0 1,0 0-1,0-1 0,1 1 0,-1 0 0,0 0 0,1 1 0,-1-1 0,1 0 1,0 0-1,0 1 0,0-1 0,0 1 0,0-1 0,1 1 0,-1-1 0,0 4 1,2-5-82,-1 0 1,0 1-1,1-1 1,-1 1 0,0-1-1,1 1 1,0-1 0,-1 0-1,1 1 1,0-1-1,0 0 1,0 0 0,0 0-1,0 1 1,0-1-1,0 0 1,0 0 0,0-1-1,0 1 1,0 0 0,1 0-1,-1 0 1,0-1-1,1 1 1,-1-1 0,1 1-1,-1-1 1,0 1-1,1-1 1,-1 0 0,1 0-1,-1 0 1,1 0 0,-1 0-1,2 0 1,8 0-968,-1 0 1,1 0-1,-1-1 1,1-1-1,-1 0 1,1 0-1,-1-1 1,0 0 0,0-1-1,-1 0 1,1 0-1,-1-1 1,10-7-1,7-3-4143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 10186,'0'0'17216,"-8"2"-16543,2-2-583,0 2 1,0-1-1,0 0 1,0 1 0,1 0-1,-1 1 1,-6 3 0,10-5-28,-1 1 0,1-1 0,1 1 1,-1-1-1,0 1 0,0 0 0,0 0 1,1 0-1,-1 0 0,1 0 0,0 0 1,0 0-1,0 1 0,0-1 0,0 0 1,0 1-1,0-1 0,1 1 0,-1-1 1,1 1-1,0-1 0,-1 1 0,1-1 0,1 4 1,-1-4-43,1 0 0,0 0 0,0-1 0,0 1 0,0 0 0,0-1-1,0 1 1,0-1 0,1 0 0,-1 1 0,0-1 0,1 0 0,-1 0 0,1 1 0,0-1 0,-1-1 0,1 1 0,0 0 0,0 0 0,-1 0 0,1-1 0,0 1 0,0-1 0,0 0 0,0 1 0,0-1 0,-1 0 0,1 0 0,3-1 0,4 2 34,1 0 1,0-2 0,0 1 0,16-4-1,-20 3-39,0-2 0,0 1 1,0-1-1,0 0 0,-1 0 0,1 0 0,-1-1 0,0 0 0,0 0 0,5-5 0,-8 7-8,1 0-1,-1-1 0,0 1 1,0 0-1,0-1 1,-1 0-1,1 1 0,-1-1 1,1 0-1,-1 0 1,0 0-1,0 1 0,0-1 1,0-1-1,-1 1 1,1 0-1,-1 0 0,0 0 1,0 0-1,0 0 0,0 0 1,-1-6-1,0 7-28,0 1 0,0-1 0,0 1 0,0 0 0,0 0-1,-1 0 1,1-1 0,0 1 0,0 0 0,-1 0 0,1 1 0,-1-1-1,1 0 1,-1 0 0,1 1 0,-1-1 0,0 1 0,1-1 0,-1 1-1,1 0 1,-3 0 0,-15 2-1703,18-2 1522,1 1 0,-1-1 1,1 0-1,-1 1 0,0-1 0,1 1 0,0-1 1,-1 1-1,1-1 0,-1 1 0,1-1 1,0 1-1,-1-1 0,1 1 0,0-1 1,-1 1-1,1 0 0,0-1 0,0 1 1,0 0-1,0-1 0,-1 1 0,1-1 1,0 2-1,1 18-9616,2-12 2409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13421,'0'0'16399,"24"-6"-21299,-7 6-834,4-12-6950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7783,'0'0'19389,"4"-4"-19164,0 1-214,-1 1 0,0-1 0,1 1 1,0-1-1,-1 1 0,1 0 0,0 1 1,0-1-1,0 1 0,0 0 1,1 0-1,-1 0 0,0 0 0,0 1 1,1-1-1,-1 1 0,6 1 0,-9 2-12,-1 0-1,1 1 0,-1-1 0,1 0 1,-1 1-1,0-1 0,0 0 0,-2 6 0,-6 53 162,2-23 35,-2 60 0,12-88-1088,1-12-5981</inkml:trace>
  <inkml:trace contextRef="#ctx0" brushRef="#br0" timeOffset="1">2 188 2915,'0'0'23254,"69"-25"-23158,-44 22-128,1-1-1570,-3-4-2401,-4-1-4614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15150,'0'0'11275,"-30"59"-10634,17-37-449,-2-1-160,5-1 32,-1-4-96,5-3-513,5-4-544,1-4-768,10-12-13198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4260,'0'0'11798,"-9"0"-9631,6-1-2113,1 1 58,0 0 1,0-1-1,0 1 1,0 0-1,-1 0 1,1 0-1,0 0 1,0 0-1,0 0 1,0 1-1,-1-1 1,1 1-1,0 0 1,0 0-1,0-1 1,0 1-1,0 0 1,0 1-1,1-1 1,-1 0-1,0 0 1,0 1-1,1-1 1,-1 1-1,1 0 1,-1-1-1,1 1 1,0 0-1,0 0 1,0 0-1,0 0 1,0 0-1,0 0 1,0 0-1,1 0 1,-1 0-1,1 0 1,-1 0-1,1 4 1,-1 0 36,1-1-1,-1 0 1,1 0 0,1 1-1,-1-1 1,1 0-1,-1 0 1,2 0 0,2 10-1,-3-13-124,0-1-1,0 1 1,0-1-1,0 0 1,0 1-1,1-1 1,-1 0-1,0 0 1,1 0-1,-1 0 1,1 0-1,-1 0 1,1 0-1,-1 0 1,1-1-1,0 1 1,-1-1-1,1 1 1,0-1-1,-1 1 0,1-1 1,0 0-1,0 0 1,-1 0-1,1 0 1,0 0-1,0 0 1,-1-1-1,1 1 1,0-1-1,-1 1 1,1-1-1,2-1 1,-1 1-54,0-1 0,0 1 0,0-1 0,0 0 0,0 0 0,-1 0 0,1 0 0,-1-1 0,1 1 0,-1-1 0,0 0 0,0 1 0,0-1 0,-1 0 0,1 0 0,-1 0 0,1 0 0,-1-1 0,0 1 0,0 0 0,0 0 0,-1-1 0,1 1 0,-1 0 0,0-1 0,0 1 0,0-1 0,0 1 0,0 0 0,-1-1 0,-2-6 0,3 8-4,-1-1 0,1 0 0,-1 0 0,0 1 1,0-1-1,-1 1 0,1-1 0,0 1 0,-1-1 0,0 1 0,1 0 0,-1 0 0,0-1 0,0 1 0,0 1 1,-4-3-1,5 3 26,-1 0 0,0 0 1,0 1-1,0-1 0,0 1 1,0-1-1,0 1 0,0 0 1,0 0-1,0 0 0,0 0 1,0 0-1,0 0 1,0 0-1,0 1 0,0-1 1,0 1-1,0 0 0,0-1 1,0 1-1,0 0 0,0 0 1,1 0-1,-1 0 0,-2 3 1,1-1 13,-1 1 0,1 0 0,0-1 1,-1 2-1,2-1 0,-1 0 0,1 1 1,-1-1-1,1 1 0,0 0 0,1-1 1,-1 1-1,1 0 0,0 0 0,0 0 1,1 0-1,0 0 0,-1 0 0,2 0 1,-1 6-1,1-8-359,-1 1 1,1-1-1,0 0 0,-1 0 1,1 0-1,1 1 1,-1-1-1,0 0 1,1 0-1,0-1 0,3 6 1,10 7-4944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3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 17489,'0'0'8445,"-7"8"-7869,-20 25-277,27-32-294,-1-1 0,1 1-1,-1-1 1,1 1 0,0-1-1,-1 1 1,1-1 0,0 1-1,-1-1 1,1 1 0,0 0-1,0-1 1,0 1 0,0-1-1,-1 1 1,1 0 0,0-1-1,0 1 1,0 0 0,0-1-1,0 1 1,0 0-1,1-1 1,-1 1 0,0-1-1,0 1 1,0 0 0,1-1-1,-1 1 1,0-1 0,0 1-1,1-1 1,-1 1 0,1-1-1,-1 1 1,0-1 0,1 1-1,-1-1 1,1 1 0,-1-1-1,1 0 1,-1 1 0,1-1-1,0 0 1,-1 1 0,1-1-1,-1 0 1,1 0 0,0 0-1,-1 1 1,1-1 0,-1 0-1,1 0 1,0 0 0,34 3 125,-33-3-111,5 0 8,1-1 1,-1 0-1,1-1 0,-1 0 1,0 0-1,0 0 0,12-6 0,-17 7-20,0 0-1,0 1 1,0-1 0,0 0-1,0-1 1,0 1-1,-1 0 1,1 0-1,0-1 1,-1 1-1,1-1 1,-1 1-1,0-1 1,1 0-1,-1 0 1,0 1-1,0-1 1,0 0-1,0 0 1,0 0-1,-1 0 1,1 0-1,0 0 1,-1-1 0,0 1-1,1 0 1,-1 0-1,0 0 1,0 0-1,0 0 1,-1-3-1,0 3-3,0 0-1,-1 0 1,1 1-1,-1-1 1,1 0 0,-1 1-1,0-1 1,1 1-1,-1 0 1,0-1-1,0 1 1,0 0 0,0 0-1,0 0 1,0 1-1,0-1 1,-1 0 0,1 1-1,0-1 1,0 1-1,-5 0 1,0-1-129,-1 0 0,1 0 0,0 1 0,-1 1 0,-10 1 0,18-2 39,-1 0 0,1 0 0,0 0 0,-1 0 0,1 0-1,0 0 1,-1 0 0,1 0 0,0 0 0,-1 0 0,1 0 0,0 1 0,-1-1 0,1 0 0,0 0 0,-1 0 0,1 1 0,0-1 0,0 0 0,-1 0 0,1 1 0,0-1 0,0 0 0,0 1-1,-1-1 1,1 0 0,0 0 0,0 1 0,0-1 0,0 0 0,0 1 0,0-1 0,0 0 0,-1 1 0,1-1 0,0 1 0,0-1 0,0 0 0,0 1 0,1-1 0,-1 0 0,0 1-1,0-1 1,0 0 0,0 1 0,0-1 0,0 0 0,0 1 0,1-1 0,-1 1 0,15 10-6369,4-8-558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6342,'0'0'18706,"-6"12"-18290,0-1-323,-28 58 194,32-63-275,-1 0 0,1 0 0,0 0 0,1 0 0,-1 1 0,1-1 0,1 0 0,-1 1 0,1-1 0,1 9 1,-1-14-12,1 0 1,-1 0 0,1-1 0,0 1 0,-1 0 0,1-1 0,0 1 0,0 0 0,-1-1 0,1 1 0,0-1 0,0 1 0,0-1 0,0 0-1,0 1 1,0-1 0,0 0 0,-1 0 0,1 1 0,0-1 0,0 0 0,0 0 0,0 0 0,0 0 0,0 0 0,0-1 0,0 1-1,0 0 1,0 0 0,0-1 0,1 1 0,32-10 27,-24 4-76,-1 0 1,0 0-1,0-1 0,0 0 0,-1-1 0,0 1 0,0-2 0,-1 1 0,0-1 0,-1 0 0,0 0 1,0-1-1,7-18 0,-29 77 176,12-40-67,0 1 0,1-1 0,0 1 0,1-1 0,0 1-1,0 0 1,0 19 0,3-27-73,-1 0 0,0 0 1,1-1-1,-1 1 0,1 0 0,0-1 0,-1 1 0,1 0 0,0-1 0,0 1 0,0-1 0,0 1 0,0-1 1,1 0-1,-1 1 0,0-1 0,1 0 0,-1 0 0,0 0 0,1 0 0,-1 0 0,1 0 0,0 0 0,-1-1 1,1 1-1,0-1 0,-1 1 0,1-1 0,3 1 0,5 1-1418,0-1-1,0 0 1,-1-1 0,12-1 0,8-1-6915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69 3331,'0'-17'9556,"0"-21"4543,-1 70-13512,-8 231 683,9-263-1262,0 0 0,1-1 0,-1 1 0,0 0-1,0 0 1,0 0 0,0 0 0,0 0 0,0 0-1,0-1 1,1 1 0,-1 0 0,0 0 0,0 0 0,0 0-1,0 0 1,0 0 0,1 0 0,-1 0 0,0 0-1,0 0 1,0 0 0,0 0 0,1 0 0,-1 0 0,0 0-1,0 0 1,0 0 0,0 0 0,1 0 0,-1 0-1,0 0 1,0 0 0,0 0 0,0 0 0,0 0 0,1 0-1,-1 0 1,0 0 0,0 0 0,0 1 0,0-1-1,0 0 1,1 0 0,-1 0 0,0 0 0,0 0 0,0 0-1,0 0 1,0 1 0,8-17 186,2-31 35,-2 1 1,-2-1 0,-3-1-1,-2-56 1,-1 103-262,0 14-59,-1 13 88,-2-1 1,-10 43-1,8-42 18,0-1 0,-1 45 0,6-70-15,0 0 1,0 0-1,0 0 0,0 0 0,0 1 0,0-1 1,0 0-1,0 0 0,0 0 0,0 0 0,0 0 1,0 1-1,0-1 0,0 0 0,1 0 0,-1 0 1,0 0-1,0 0 0,0 0 0,0 0 0,0 1 1,0-1-1,0 0 0,1 0 0,-1 0 0,0 0 1,0 0-1,0 0 0,0 0 0,1 0 0,-1 0 1,0 0-1,0 0 0,0 0 0,0 0 0,0 0 1,1 0-1,-1 0 0,0 0 0,0 0 0,0 0 1,0 0-1,1 0 0,-1 0 0,0 0 0,0 0 1,0 0-1,0 0 0,0-1 0,0 1 0,1 0 1,-1 0-1,0 0 0,0 0 0,0 0 0,0 0 1,0 0-1,0-1 0,0 1 0,0 0 0,1 0 0,7-8 52,-3-5-27,0 1 0,-1-1 0,0 0 0,-1 0 0,-1 0 0,0 0 0,1-16 0,-1-48-97,-4 144-299,0 26-1585,8-35-5502,0-44-411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4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73 10794,'0'0'6935,"7"-9"-4330,-5 4-2344,1 1-1,0-1 1,1 1 0,-1 0-1,1 0 1,0 0 0,0 1-1,0-1 1,0 1 0,1 0 0,-1 0-1,1 0 1,0 1 0,0-1-1,0 1 1,0 1 0,0-1-1,0 1 1,0-1 0,1 1-1,-1 1 1,0-1 0,11 1-1,-15 1-254,0-1 0,1 0 0,-1 1 0,0 0 0,0-1 0,0 1-1,0 0 1,1-1 0,-1 1 0,0 0 0,0 0 0,-1 0 0,1 0-1,0 0 1,0 0 0,0 0 0,-1 0 0,1 0 0,0 0-1,-1 0 1,1 1 0,-1-1 0,1 0 0,-1 0 0,0 1 0,0-1-1,1 0 1,-1 1 0,0-1 0,0 0 0,0 1 0,0-1-1,-1 0 1,1 0 0,0 1 0,0-1 0,-2 3 0,1 2 34,0 1 0,-1-1 0,0 1-1,0-1 1,-1 0 0,-4 9 0,-9 8 66,-2 0 0,-23 23 0,22-26 123,1 0-1,-23 35 1,40-53-190,0 0 1,0-1 0,0 1-1,0 0 1,0 0-1,1 0 1,-1 0-1,0 0 1,1 0-1,-1 0 1,1 0 0,0 0-1,0 0 1,0 0-1,0 0 1,0 0-1,0 0 1,0 0-1,1 0 1,-1 0 0,1 0-1,0 0 1,-1 0-1,1 0 1,0 0-1,0 0 1,0-1-1,0 1 1,0 0 0,1-1-1,-1 1 1,0-1-1,1 1 1,0-1-1,-1 0 1,1 1-1,-1-1 1,1 0 0,0 0-1,0 0 1,0 0-1,0-1 1,0 1-1,3 0 1,48 12-932,-6-12-3722,-30-7 87,2-9-2408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6246,'0'0'18161,"-10"6"-17520,7-4-613,-1 1-8,0-1-1,0 1 0,0 0 1,0 0-1,1 0 0,-1 1 1,1-1-1,0 1 0,0 0 0,0 0 1,1 0-1,-1 0 0,1 0 1,0 0-1,0 1 0,0-1 1,1 1-1,0 0 0,0-1 1,0 1-1,0 7 0,1-11-16,0 0 0,1 0-1,-1 0 1,1 0 0,-1 0-1,1 0 1,-1 0 0,1-1-1,-1 1 1,1 0 0,0 0-1,0-1 1,-1 1 0,1 0-1,0-1 1,0 1 0,0-1-1,0 1 1,-1-1 0,1 1-1,0-1 1,0 0 0,0 0-1,0 1 1,0-1 0,2 0-1,37 7 53,-17-3-69,-20-4-16,0 1 0,-1 0 0,1-1 0,-1 1 0,1 0 0,-1 0 0,1 1 0,-1-1 0,0 0 0,0 1 0,1 0 0,-1-1 0,0 1 0,0 0 0,-1 0 0,1 0 0,0 0 0,-1 0 0,1 1 0,-1-1 0,1 0 0,-1 1 0,0-1 1,0 1-1,-1 0 0,1-1 0,0 1 0,-1-1 0,1 1 0,-1 3 0,-1-1 129,1 0 1,-1 0 0,-1 1-1,1-1 1,-1 0 0,0 0-1,0-1 1,0 1 0,-1 0-1,0-1 1,0 1 0,0-1-1,0 0 1,-6 6-1,0-1 390,0 0-1,0-1 0,-1 0 0,-12 7 0,18-12-523,-1-1 0,1 0 0,0 0 0,-1 0 0,1 0-1,-1-1 1,0 1 0,1-1 0,-1-1 0,0 1-1,0-1 1,0 1 0,-9-2 0,12 0-507,0-1-1,0 1 1,-1 0-1,1-1 1,0 0 0,0 1-1,0-1 1,1 0-1,-1 0 1,0 0 0,1 0-1,-1 0 1,1 0-1,0-1 1,0 1 0,0 0-1,0-1 1,0 1-1,0-1 1,0 1 0,1-1-1,-1-4 1,0 4-468,-5-30-12288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5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6278,'0'0'17969,"65"-40"-15471,-40 30-1024,3 2-577,2 2-641,-1-2-224,-4 4-673,3-1-1569,-5-2-2498,-3-1-6407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3651,'0'0'2141,"0"8"-635,2 345 4291,-2-352-5847,0 1-1,0-1 1,1 1-1,-1-1 1,0 0-1,1 1 1,-1-1-1,1 0 1,-1 0-1,1 1 1,0-1-1,0 0 1,-1 0 0,1 0-1,0 0 1,0 0-1,0 0 1,0 0-1,0 0 1,0 0-1,2 1 1,9 8-2902,-5-1-1052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8:4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4740,'0'0'5830,"-9"54"-3876,6-43-577,3-4-992,0-4-321,3-4-193,1-7-511,0 3-769,-3 1 191,-1 1-671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4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2594,'0'0'18018,"9"-1"-15846,154-3 3450,-161 4-5618,-1-1 1,0 1 0,1 1 0,-1-1-1,1 0 1,-1 0 0,0 0-1,1 1 1,-1-1 0,0 1 0,1-1-1,-1 1 1,0 0 0,0-1 0,0 1-1,0 0 1,1 0 0,-1 0 0,1 1-1,-2-1 1,1 0 0,-1-1-1,0 1 1,0 0-1,1 0 1,-1 0-1,0 0 1,0 0-1,0 0 1,0 0 0,0-1-1,0 1 1,0 0-1,-1 0 1,1 0-1,0 0 1,0 0-1,-1-1 1,1 1 0,0 0-1,-2 1 1,0 2 44,-1 0 0,1-1 0,-1 1 1,0-1-1,-1 0 0,1 1 0,0-2 1,-1 1-1,1 0 0,-6 2 0,-3 1 121,-5 3 845,17-8-1002,0 0 0,1-1-1,-1 1 1,0-1-1,0 1 1,1 0-1,-1-1 1,0 1 0,1-1-1,-1 1 1,1-1-1,-1 1 1,1-1-1,-1 1 1,1-1 0,-1 1-1,1-1 1,-1 0-1,1 1 1,-1-1-1,1 0 1,0 0 0,-1 1-1,1-1 1,-1 0-1,1 0 1,0 0-1,-1 0 1,1 0 0,0 0-1,3 2-17,0 0 1,0 0-1,-1 0 0,1 1 1,-1-1-1,1 1 0,-1 0 0,0 0 1,0 0-1,-1 0 0,1 1 1,-1-1-1,1 1 0,-1-1 0,0 1 1,0 0-1,-1 0 0,1 0 1,1 8-1,-2-9 7,-1-1 1,1 0-1,-1 1 1,0-1 0,0 1-1,0 0 1,0-1-1,-1 1 1,1-1-1,-1 0 1,1 1-1,-1-1 1,0 1-1,0-1 1,0 0-1,0 1 1,0-1 0,0 0-1,-1 0 1,1 0-1,-1 0 1,0 0-1,1 0 1,-1-1-1,0 1 1,0-1-1,0 1 1,0-1-1,0 1 1,-1-1 0,1 0-1,0 0 1,-1 0-1,-3 1 1,-11 2-180,1-1 0,-1-1 0,0 0 0,0-1 0,-20-1 0,28 0-817,18-2-13505,6-6 4730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0:4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9961,'0'0'5889,"10"-5"-2649,58-27 1347,-61 29-4260,0 1 1,0 0-1,1 1 1,-1-1-1,0 1 1,1 1-1,-1-1 1,1 1-1,-1 1 1,8 0-1,-13-1-314,-1 1-1,0-1 1,1 1 0,-1-1-1,0 1 1,0-1 0,0 1-1,1 0 1,-1 0-1,0 0 1,0-1 0,0 1-1,0 0 1,0 0 0,0 0-1,0 0 1,-1 1-1,1-1 1,0 0 0,-1 0-1,1 0 1,-1 1 0,1-1-1,-1 0 1,1 1-1,-1-1 1,0 0 0,0 1-1,1-1 1,-1 0 0,0 1-1,0-1 1,-1 1-1,1-1 1,0 0 0,0 1-1,-1-1 1,0 3 0,0 1 113,-1 1 1,0-1-1,0 1 1,-1-1 0,1 0-1,-1 0 1,-7 9 0,-94 92 2286,104-106-2403,-1 1 1,1-1 0,-1 1 0,0-1 0,1 1 0,-1-1 0,1 1 0,-1 0 0,1-1 0,0 1-1,-1 0 1,1-1 0,0 1 0,-1 0 0,1 0 0,0-1 0,0 1 0,0 0 0,-1 0 0,1 0-1,0-1 1,0 1 0,0 0 0,0 0 0,1 0 0,-1-1 0,0 1 0,0 0 0,0 0 0,1-1-1,-1 1 1,0 0 0,1-1 0,-1 1 0,0 0 0,1-1 0,-1 1 0,1 0 0,-1-1 0,1 1-1,0-1 1,-1 1 0,1-1 0,-1 1 0,1-1 0,0 1 0,-1-1 0,1 0 0,0 1 0,0-1-1,-1 0 1,1 0 0,0 0 0,0 1 0,1-1 0,52 6 168,-43-6-146,29 3-123,29 1-1785,-22-2-3565,-13-2-3640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13837,'0'0'8520,"58"-1"-7719,-25-4-385,5 2-224,3-3-192,2 2 0,-4 1-448,-5 2-353,-9 1-384,-14 0-1089,-11 3-1986,-5 3-1666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10698,'0'0'7623,"74"21"-6470,-30-21-448,1 0-577,0 0-320,-5-6-1858,-5-3-3523,-6-3-2211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5477,'0'0'16432,"61"4"-15567,-19-4-385,6 0-160,0 0-256,-3 0-288,-9 0-1377,-12 0-2563,-12 0-3107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6854,'0'0'10699,"9"0"-10176,28-1-230,8-2-385,-1 2 0,0 2 0,81 13 0,-124-14 136,1 0 1,-1 0-1,0 0 0,0 1 0,0-1 1,0 0-1,0 0 0,1 1 1,-1-1-1,0 1 0,0-1 0,0 1 1,0 0-1,0-1 0,0 1 0,-1 0 1,1 0-1,0-1 0,0 1 1,0 0-1,-1 0 0,1 0 0,0 0 1,-1 0-1,1 0 0,-1 0 0,1 0 1,-1 0-1,0 0 0,1 0 1,-1 1-1,0-1 0,0 0 0,0 0 1,0 0-1,0 0 0,0 0 1,0 1-1,0-1 0,0 0 0,0 0 1,-1 0-1,1 0 0,0 0 0,-1 0 1,1 1-1,-1-1 0,1 0 1,-1 0-1,0-1 0,1 1 0,-1 0 1,-2 2-1,-5 7 903,-1 1-1,0-1 1,-19 15-1,15-14-610,-8 10-63,-43 42 1303,59-58-2107,1 0-1,-1 1 1,1 0 0,0 0-1,1 1 1,-1-1-1,1 1 1,0-1 0,-2 10-1,5-10-6039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11018,'0'0'11104,"0"9"-9881,-1 0-960,0-1-173,0 1 0,0-1 0,1 1 0,0-1-1,1 1 1,0-1 0,2 11 0,0-16-166,0 0-1,0-1 1,1 1 0,-1 0 0,1-1-1,-1 0 1,1 1 0,0-2-1,0 1 1,0 0 0,0-1 0,8 2-1,24 13-207,-33-14 316,0 0 0,0 0 0,0 1 0,0-1 0,0 1 0,0 0 0,-1 0 0,0 0 0,1 0 0,-1 0-1,0 0 1,0 1 0,-1-1 0,1 1 0,-1-1 0,0 1 0,0 0 0,0-1 0,0 1 0,-1 0 0,1 0 0,-1 0 0,0-1 0,0 1 0,0 0 0,-1 0-1,0 0 1,1-1 0,-1 1 0,0 0 0,-1-1 0,1 1 0,-1-1 0,1 1 0,-1-1 0,0 0 0,0 1 0,-1-1 0,1 0 0,-1-1 0,1 1 0,-1 0 0,0-1-1,0 1 1,0-1 0,-1 0 0,1 0 0,0 0 0,-1-1 0,1 1 0,-1-1 0,1 0 0,-1 0 0,0 0 0,0 0 0,1 0 0,-6-1 0,5 1 14,0-1 1,-1 0-1,1 0 0,0 0 1,0-1-1,-1 1 1,1-1-1,0 0 1,0-1-1,0 1 1,0 0-1,0-1 1,0 0-1,0 0 1,1 0-1,-1-1 1,1 1-1,-1-1 1,1 0-1,-4-4 1,3 3-359,1-1 1,0 1-1,0-1 1,0 0-1,1 0 1,-3-8-1,-6-37-6075,11 20-163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5637,'0'0'15855,"58"-14"-14990,-32 9-448,5 1-353,4 0-609,3-2-2049,0-1-2563,1 1-3395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6022,'0'0'9678,"-10"6"-7649,-5 3-1419,0 1 1,1 0-1,1 2 1,-18 16 0,25-22-463,1 0 0,0 1 0,0 0 0,0-1 0,1 2 0,0-1 0,0 0 0,1 1 0,0 0 0,0 0 0,1 0 0,0 0 0,-1 12 0,3-16-118,-1 0 0,1 1 1,0-1-1,1 0 0,-1 1 0,1-1 1,0 0-1,0 0 0,0 0 1,0 0-1,1 0 0,0 0 1,-1 0-1,2 0 0,-1 0 1,0-1-1,1 1 0,-1-1 0,1 0 1,0 0-1,5 5 0,-2-5 83,-1 1 0,1-1-1,0 0 1,0 0 0,0-1 0,0 1-1,1-1 1,-1-1 0,0 1-1,1-1 1,0-1 0,-1 1-1,9-1 1,-7 0 29,0-1 0,1 0 1,-1 0-1,0 0 0,0-1 0,0-1 1,0 1-1,0-1 0,-1-1 0,13-7 0,-16 9-109,0-1 0,0 0 0,0 0 1,0-1-1,-1 1 0,1-1 0,-1 0 0,0 0 0,0 0 0,0 0 0,-1 0 0,1-1 0,-1 1 0,0-1 0,-1 1 0,1-1 0,-1 0 0,1-6 0,-1 7 28,0 0 0,-1 0 1,0 0-1,0 0 0,0 0 1,0 0-1,-1 0 0,1 0 1,-1 0-1,0 0 0,0 0 0,-1 0 1,1 0-1,-1 0 0,0 1 1,0-1-1,0 0 0,0 1 1,-1 0-1,1 0 0,-1 0 0,0 0 1,-5-5-1,3 5-271,0 0 0,0 0 1,0 0-1,0 1 0,-1 0 0,-10-3 0,-40-2-8467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9833,'15'6'5125,"9"-2"-2755,5-3-127,13-1-1507,6 0-95,5 0-225,3-2-288,-2-7-128,-7 3-512,-9-1-930,-7 3-1280,-18 0-1858,-8 3-1218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9641,'0'0'10442,"67"12"-9513,-27-12-289,5-1-511,4-4-642,-6-5-2850,1 1-3844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 16111,'0'0'4938,"12"-3"-3491,-7 2-1355,13-2 476,1 0-1,-1 1 0,28 0 0,-41 2-468,0 1 0,0-1 0,-1 1 0,1 0 0,0 0 0,-1 0 0,1 1 0,-1 0 0,6 3 0,-8-4-100,-1 0-1,1 0 0,-1 0 1,1 1-1,-1-1 1,1 1-1,-1-1 1,0 1-1,0 0 0,1-1 1,-1 1-1,0 0 1,-1 0-1,1 0 1,0-1-1,-1 1 0,1 0 1,-1 0-1,1 0 1,-1 0-1,0 0 1,0 4-1,0-3-8,-1 0 0,0 1 0,0-1 0,0 0-1,0 1 1,-1-1 0,1 0 0,-1 0 0,0 0 0,0 0 0,0-1-1,0 1 1,0 0 0,-1-1 0,1 0 0,-1 1 0,1-1 0,-5 2 0,-60 37 8,52-33 9,3-2 10,-35 22 5,45-26-16,0-1 0,1 0 1,-1 1-1,0-1 1,0 1-1,1 0 0,-1 0 1,1-1-1,-1 1 1,1 0-1,0 0 1,0 0-1,0 1 0,0-1 1,0 0-1,0 0 1,1 0-1,-1 4 0,1-5 0,0 0 0,1 0 1,-1 0-1,1 0 0,0 0 0,-1 0 0,1 0 0,0 0 0,-1 0 0,1-1 0,0 1 0,0 0 0,0 0 0,0-1 0,-1 1 0,1-1 0,0 1 0,0-1 0,0 1 0,0-1 0,1 1 0,-1-1 0,0 0 0,0 0 0,0 1 0,0-1 0,1 0 0,38 4 9,-36-3-44,-3-1 10,75 3-2219,-25-7-3000,-20-3-810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0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8456,'0'0'19410,"55"41"-19249,-30-35-65,4-2-96,-2-3-417,-1-1-1120,-1 0-1314,-2 0-704,-4-10-1890,-3 1-705</inkml:trace>
  <inkml:trace contextRef="#ctx0" brushRef="#br0" timeOffset="1">277 5 4933,'0'0'16143,"-41"59"-14413,28-37-1,4 1-416,-1 0-352,4 1-384,3 0-321,1-1-192,2 0-64,0-2-1537,0-3-2275,0-5-3491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72 7431,'-3'3'12556,"10"-3"-9705,18-3-1570,9-6-352,6-1-257,12-2-576,-1 3-128,1 0-1537,-6 1-2051,-5 1-2689,-8 0-6247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15759,'0'0'4975,"10"-3"-3240,3-1-1393,0 2 0,0-1 0,0 2 0,0 0 0,15 1 0,-25 0-278,0 0 0,0 0 0,0 1 0,0-1 1,0 1-1,0 0 0,-1 0 0,1 0 1,0 0-1,0 1 0,-1-1 0,1 1 1,-1-1-1,4 4 0,-4-3-47,-1 0 0,0 0 0,0 0 0,0 0 0,0 0 0,0 0 0,0 0 0,-1 0 0,1 0 0,-1 1 0,1-1 0,-1 0 0,0 0 0,0 1 0,0-1-1,0 0 1,0 0 0,-1 0 0,1 1 0,-1-1 0,1 0 0,-1 0 0,-1 3 0,-1 2-10,-1 0 0,0 0 0,0-1-1,-1 1 1,0-1 0,0 0 0,0 0 0,-1-1 0,0 1-1,0-1 1,0-1 0,-11 7 0,10-7 0,0 1 0,0 0-1,0 0 1,1 1 0,0 0 0,0 0 0,1 0 0,-1 0-1,2 1 1,-1 0 0,-4 8 0,9-14-21,-1 0-1,1 0 1,0 0-1,-1 0 1,1 0-1,0 0 1,0 1 0,-1-1-1,1 0 1,0 0-1,0 0 1,0 0-1,1 0 1,-1 1-1,0-1 1,0 0 0,0 0-1,1 0 1,-1 0-1,1 0 1,-1 0-1,1 0 1,-1 0 0,1 0-1,0 0 1,-1 0-1,1 0 1,0 0-1,0-1 1,0 1 0,-1 0-1,1 0 1,0-1-1,0 1 1,0 0-1,0-1 1,0 0 0,0 1-1,0-1 1,1 1-1,-1-1 1,0 0-1,0 0 1,2 1-1,8 0-313,-1 1 0,1-2-1,0 1 1,10-2 0,-6 0-301,1 1-1540,-1 0 0,0-2 1,27-5-1,5-8-6244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4420,'0'0'18866,"90"13"-18065,-41-13-417,3-4-352,-4-1-128,-8 0-2274,-4-3-5093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21 15855,'-9'0'2557,"1"0"-2152,0 0 1,0 0-1,0 1 0,1 0 1,-1 1-1,0 0 0,1 0 0,-1 1 1,1 0-1,-10 5 0,12-6-258,1 1-1,0 0 0,0 0 0,0 0 0,0 0 1,0 1-1,0-1 0,1 1 0,0 0 1,0 0-1,0 0 0,0 1 0,1-1 1,0 1-1,0-1 0,0 1 0,0 0 1,1 0-1,-2 7 0,2-9-122,1 0 0,0 0 0,0 0 0,0 0 0,0 0 0,0 0 0,1 0-1,-1-1 1,1 1 0,0 0 0,0 0 0,0 0 0,0-1 0,0 1 0,0-1 0,1 1 0,0-1 0,-1 1 0,1-1-1,3 4 1,0-3-6,-1 1 1,0-1-1,1 0 0,0 0 0,-1-1 0,1 0 0,0 1 0,0-2 0,1 1 0,9 2 0,-8-3-11,0 0-1,0 0 1,0 0-1,0-1 0,0 0 1,1 0-1,-1 0 1,0-1-1,0-1 1,0 1-1,0-1 0,0 0 1,0-1-1,-1 1 1,1-1-1,-1-1 0,11-6 1,-13 5 9,0-1 1,0 1-1,0-1 1,0 1-1,-1-1 1,0 0-1,-1 0 1,1-1-1,-1 1 1,0 0-1,-1-1 1,0 1-1,0-1 1,0 0-1,-1 1 1,1-1-1,-3-13 1,2 17-19,0 0 0,-1 0 0,1 0 0,-1 0 0,0 0 0,1 0 0,-1 0 0,-1 1 0,1-1 0,0 0 0,-1 1 0,1-1-1,-1 1 1,0-1 0,0 1 0,0 0 0,0-1 0,0 1 0,-1 0 0,1 1 0,0-1 0,-1 0 0,0 1 0,1-1 0,-1 1 0,0 0 0,0 0 0,0 0 0,1 0 0,-1 0 0,0 1 0,0-1 0,0 1 0,0 0 0,0 0 0,0 0 0,-1 0-1,1 1 1,0-1 0,-3 2 0,5-2-38,-1 0-1,1 0 0,0 1 1,0-1-1,0 1 0,0-1 1,0 1-1,0-1 0,0 1 0,0-1 1,0 1-1,0 0 0,0 0 1,0-1-1,0 1 0,0 0 1,1 0-1,-1 0 0,0 0 0,1 0 1,-1 0-1,0 0 0,1 0 1,0 0-1,-1 1 0,1-1 1,0 0-1,-1 0 0,1 0 1,0 0-1,0 1 0,0-1 0,0 0 1,0 0-1,0 0 0,0 1 1,0-1-1,1 0 0,-1 0 1,1 2-1,0 0-191,0 0 0,0-1 0,0 1 0,0 0 0,1 0 0,-1-1 0,1 1 0,0-1 0,0 0 0,0 1-1,0-1 1,0 0 0,0 0 0,0 0 0,4 2 0,1-1-745,0 0 0,1-1 1,-1 0-1,1 0 0,0-1 0,0 0 0,-1 0 0,1-1 0,9 0 0,18 0-4228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 8360,'0'0'17286,"-8"9"-16587,1-1-562,1 1 0,0 0 1,0 0-1,1 0 0,-5 11 1,9-18-126,0-1 0,0 1 0,0 0 0,1 0 0,-1 0 1,1 0-1,-1 0 0,1 0 0,0 0 0,0 0 0,0 0 1,0 0-1,0 0 0,0 0 0,0 0 0,1 0 0,-1 0 1,1 0-1,-1 0 0,1 0 0,0-1 0,0 1 0,0 0 1,0 0-1,0-1 0,0 1 0,0 0 0,0-1 0,1 1 1,-1-1-1,1 0 0,-1 1 0,1-1 0,0 0 0,-1 0 1,1 0-1,0 0 0,0 0 0,-1 0 0,1-1 0,4 2 1,1 0 23,1-1 0,0 1 0,-1-2 0,1 1 0,0-1 0,0 0 0,-1 0 0,1-1 0,0 0 0,-1 0 1,1-1-1,-1 0 0,13-5 0,-17 6 56,1-1 0,0 0 0,-1 0 0,1 0 0,-1 0 0,0 0 0,1-1 0,-1 1 0,-1-1-1,1 0 1,0 0 0,0 0 0,-1 0 0,0 0 0,0-1 0,0 1 0,0-1 0,0 1 0,-1-1 0,1 0 0,-1 0 0,0 1 0,0-1 0,-1 0 0,1 0 0,-1 0 0,0-7 0,-1 8-78,1 0 0,-1 0 0,0 0 0,-1 1 0,1-1 0,0 0 0,-1 1 0,1-1 0,-1 1 0,0-1 0,0 1 0,0 0 0,0 0 0,0 0 0,0 0 0,-1 0 0,1 0 0,-1 1 0,1-1 0,-1 1 0,0 0 0,0 0 0,1 0 0,-1 0 0,0 0 0,0 0 0,-4 0 0,-8-2-494,-1 1 1,0 0-1,-26 0 0,41 2 305,0 0 1,0 0-1,0 0 0,0 0 1,0 1-1,0-1 0,0 0 1,0 0-1,0 1 0,0-1 1,-1 1-1,1-1 0,1 1 1,-1-1-1,0 1 0,0-1 1,0 1-1,0 0 0,0 0 1,0-1-1,1 1 0,-1 0 1,0 0-1,1 0 0,-1 0 1,1 0-1,-1 0 0,1 0 1,-1 0-1,1 0 1,-1 2-1,1-1-407,0 0-1,0 0 1,0 0 0,0 1 0,0-1 0,0 0-1,0 0 1,1 0 0,-1 0 0,1 0 0,0 0-1,-1 0 1,1 0 0,0 0 0,0 0 0,2 2-1,13 13-5732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42 191 10250,'0'0'18769,"-36"67"-17776,31-45-640,4 1-289,1-1-32,0 0-385,1-6-1056,6-4-833,-1-4-1377</inkml:trace>
  <inkml:trace contextRef="#ctx0" brushRef="#br0" timeOffset="1">33 1 21140,'0'0'6022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16688,'0'0'1633,"8"79"-63,-8-39-1090,0 5-320,0 1-96,0-2-31,3-4-386,6-6-896,1-8-1890,3-10-2018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13357,'0'0'8071,"7"67"-7462,-7-37-417,0-2-160,0-1-192,0-5-865,7-6-673,0-7-1377,-3-8-2113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12716,'0'0'4036,"66"29"-3780,-24-22 0,7-3 1,5-4-193,1 0-289,-1-6-2882,-6-15-2338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9321,'0'0'8354,"8"9"-7254,26 28-203,-33-36-857,0 1 0,0 0 0,0 0-1,0 0 1,0 0 0,0 0 0,0 0 0,-1 0 0,1 0 0,-1 0-1,1 0 1,-1 0 0,0 0 0,0 0 0,0 0 0,0 0 0,0 0-1,-1 0 1,1 1 0,-1-1 0,1 0 0,-1 0 0,0 0 0,1 0-1,-1-1 1,-2 4 0,-2 3 96,0-1-1,-1 0 0,0 0 1,-11 10-1,6-5 130,6-7-179,1 0 1,0 0 0,0 0-1,1 1 1,0-1-1,0 1 1,0 0 0,-2 7-1,5-12-79,-1 0 0,1 0 0,0 1 0,0-1 0,0 0 0,0 1-1,0-1 1,0 0 0,0 1 0,0-1 0,0 0 0,0 1 0,1-1 0,-1 0-1,1 1 1,-1-1 0,1 0 0,-1 0 0,1 0 0,0 1 0,-1-1 0,1 0 0,0 0-1,0 0 1,0 0 0,0 0 0,0-1 0,0 1 0,0 0 0,0 0 0,0-1-1,1 1 1,-1 0 0,0-1 0,0 1 0,1-1 0,-1 0 0,0 1 0,1-1-1,-1 0 1,0 0 0,1 0 0,-1 0 0,2 0 0,10 2-521,0-1 1,0-1-1,0 0 1,0-1-1,17-2 0,-20 1-1047,0-1-1,0 0 0,0 0 0,11-6 1,21-12-7990</inkml:trace>
  <inkml:trace contextRef="#ctx0" brushRef="#br0" timeOffset="1">366 57 13549,'0'0'2594,"-13"-1"-421,5 1-1945,-1 0 1,0 1-1,0 0 0,0 0 1,1 1-1,-1 0 0,0 1 0,-13 5 1,18-6-163,-1 0 0,1 1 1,0-1-1,0 1 0,0 0 0,1 0 1,-1 0-1,1 0 0,0 0 0,0 1 1,0 0-1,0 0 0,0 0 1,1 0-1,0 0 0,0 0 0,0 0 1,0 1-1,1-1 0,-1 1 0,0 8 1,2-11-59,-1-1 0,1 1 0,0-1 0,0 1 1,0-1-1,1 1 0,-1-1 0,0 1 0,0-1 1,1 1-1,-1-1 0,1 1 0,-1-1 0,1 0 0,0 1 1,0-1-1,0 0 0,-1 1 0,1-1 0,0 0 1,0 0-1,1 0 0,-1 0 0,0 0 0,2 1 1,1 0-1,0 0 1,0 0-1,0-1 1,0 1-1,1-1 1,-1 0-1,0 0 1,0-1-1,6 1 1,0 0-97,-1-1 0,0-1 1,0 1-1,0-1 0,0-1 1,0 0-1,0 0 0,14-6 1,-17 4 21,0 0 0,0 0 0,0 0 1,-1 0-1,0-1 0,0 0 1,8-10-1,-11 13 81,0-1 0,-1 1 0,1-1 0,-1 0 0,1 0 0,-1 0 0,0 0 0,0 0 1,0 0-1,-1 0 0,1 0 0,-1 0 0,1 0 0,-1 0 0,0-1 0,0 1 0,-1 0 0,1 0 0,-2-5 0,1 6-22,0 1-1,0-1 0,0 0 1,-1 1-1,1 0 1,0-1-1,-1 1 0,1 0 1,-1-1-1,0 1 0,1 0 1,-1 0-1,0 0 1,0 1-1,0-1 0,1 0 1,-1 1-1,0-1 0,0 1 1,0-1-1,0 1 1,-4 0-1,5 0-165,0-1 1,-1 1-1,1 0 1,0 0-1,0 0 1,0 0-1,-1 0 1,1 0-1,0 0 1,0 0-1,-1 1 1,1-1-1,0 0 0,0 1 1,0-1-1,0 1 1,0-1-1,0 1 1,0 0-1,0-1 1,0 1-1,0 0 1,0 0-1,0-1 1,0 1-1,0 0 0,1 0 1,-1 0-1,0 0 1,1 0-1,-1 0 1,0 0-1,1 1 1,0-1-1,-1 0 1,1 0-1,-1 2 1,4 7-4345,9 0-1889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37 8264,'0'0'9331,"-10"-1"-8461,4 0-781,-1 1-1,0 0 0,1 0 0,-1 1 0,1 0 0,-1 0 0,1 1 0,-1 0 1,1 0-1,-7 3 0,9-3-4,1-1 0,-1 1 0,1 0 0,-1 0 0,1 1 1,0-1-1,0 1 0,0-1 0,1 1 0,-1 0 0,0 0 0,1 0 0,0 0 0,0 1 1,0-1-1,0 1 0,0-1 0,1 1 0,0 0 0,-1-1 0,1 1 0,0 5 1,1-8-65,0 0 0,-1 0 0,1 0 1,0 0-1,0 0 0,1 0 1,-1 0-1,0 0 0,0 1 1,0-1-1,1 0 0,-1 0 1,0 0-1,1-1 0,-1 1 1,1 0-1,0 0 0,-1 0 0,1 0 1,-1 0-1,1-1 0,0 1 1,0 0-1,0 0 0,-1-1 1,1 1-1,0-1 0,0 1 1,2 0-1,0 0 15,1 0-1,-1 0 1,1 0 0,-1 0-1,1-1 1,0 0 0,-1 0-1,1 0 1,4-1 0,1 0-59,0 0-1,0-1 1,0 0 0,0 0 0,0-1 0,-1-1 0,10-4 0,-14 5 1,0 0 1,0-1-1,0 1 1,0-1-1,0 0 0,-1 0 1,0-1-1,0 1 1,0-1-1,0 1 0,-1-1 1,0 0-1,0 0 1,0 0-1,2-9 0,-4 13 26,0-1 0,0 0 0,0 0 0,0 0-1,0 0 1,0 0 0,0 0 0,0 1 0,-1-1-1,1 0 1,-1 0 0,1 0 0,-1 1 0,0-1-1,0 0 1,0 1 0,0-1 0,-1-2 0,0 2-9,0 1 1,0-1-1,-1 1 1,1-1 0,0 1-1,0 0 1,-1 0-1,1 0 1,-1 0 0,1 1-1,-1-1 1,1 0-1,-1 1 1,1 0-1,-1 0 1,1-1 0,-4 2-1,-9 0-617,15-1 529,0 0-1,1 0 1,-1 1 0,0-1 0,0 0 0,0 0 0,1 0-1,-1 0 1,0 0 0,0 0 0,0 0 0,0 0 0,1 0-1,-1 0 1,0 0 0,0 1 0,0-1 0,0 0 0,0 0-1,1 0 1,-1 0 0,0 0 0,0 1 0,0-1 0,0 0 0,0 0-1,0 0 1,0 0 0,0 1 0,0-1 0,1 0 0,-1 0-1,0 0 1,0 1 0,0-1 0,0 0 0,0 0 0,0 0-1,0 0 1,0 1 0,0-1 0,-1 0 0,1 0 0,0 0 0,0 1-1,0-1 1,0 0 0,0 0 0,0 0 0,0 0 0,0 1-1,0-1 1,-1 0 0,1 0 0,0 0 0,0 0 0,0 0-1,0 0 1,0 1 0,-1-1 0,1 0 0,0 0 0,16 6-5245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4452,'0'0'18418,"0"57"-16625,0-33-447,0 1-578,0-1-415,0 0-257,0-5-64,9-6-961,1-6-1217,-2-7-865,-1-4-2754,-4-16-6727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16432,'0'0'5317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4324,'0'0'17713,"11"-6"-16864,0 0-648,0 0 0,0 0 0,1 2 0,16-6 1,-24 9-158,0 0 1,0 0 0,0 0-1,0 0 1,1 1 0,-1-1 0,0 1-1,1 0 1,-1 0 0,0 1 0,1-1-1,-1 1 1,0 0 0,0 0-1,0 1 1,0-1 0,0 1 0,0 0-1,6 3 1,-8-3-37,-1-1 0,1 1-1,-1-1 1,0 1 0,0-1 0,0 1-1,0 0 1,0 0 0,0-1-1,0 1 1,0 0 0,-1 0 0,1 0-1,-1 0 1,1 0 0,-1 0 0,0 0-1,0 0 1,0 0 0,0 0-1,0 0 1,0 0 0,-1 0 0,1 0-1,-1 0 1,1 0 0,-1 0 0,0 0-1,1-1 1,-1 1 0,0 0-1,-1 0 1,1-1 0,0 1 0,0 0-1,-1-1 1,1 0 0,-3 3 0,-8 8 67,0-1 1,0 0 0,-23 15 0,23-18-94,-1 2 37,-30 23 11,41-31-28,0 0 0,0 0 1,0 0-1,0 0 0,0 1 1,1-1-1,-1 0 0,1 1 1,0-1-1,0 1 0,0-1 0,0 1 1,0 0-1,0-1 0,0 6 1,1-7-3,1 0-1,0 0 1,-1 0 0,1 0 0,0-1 0,-1 1 0,1 0 0,0-1 0,0 1 0,0-1-1,0 1 1,0-1 0,-1 1 0,1-1 0,0 1 0,0-1 0,0 0 0,0 0-1,0 1 1,0-1 0,0 0 0,0 0 0,0 0 0,1 0 0,1 0 0,37 0-197,-32 0-25,3 0-1065,0 0 1,1-1-1,-1-1 1,18-4-1,7-7-6747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11787,'0'0'10090,"-7"73"-9418,14-37-31,1 6-289,4 4-192,-3-3-128,2 0 33,2-1-258,1-5-800,0-6-1121,-4-9-1921,-1-11-2596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19571,'0'0'4804,"48"-2"-14926,-40 0 1314</inkml:trace>
  <inkml:trace contextRef="#ctx0" brushRef="#br0" timeOffset="1">9 193 7079,'0'0'14798,"15"24"-15535,-3-33-2882,4-1-4261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12364,'0'0'3699,"12"-7"-1323,0 0-1867,0 2 0,1-1 0,-1 2 0,1-1 0,0 2 0,14-3 0,-23 6-372,0-1-1,0 1 1,0 0-1,0 0 1,1 0-1,-1 1 1,0-1-1,0 1 1,0 0-1,0 0 1,0 0-1,5 3 1,-7-2-116,0-1 1,1 1 0,-1 0-1,0 0 1,0 0 0,0 0-1,0 0 1,0 1-1,-1-1 1,1 0 0,-1 1-1,1 0 1,-1-1 0,0 1-1,0 0 1,0-1-1,0 1 1,-1 0 0,1 0-1,-1 4 1,1-3-18,-1 1 1,0-1-1,0 1 0,0-1 1,0 1-1,-1-1 0,0 1 1,0-1-1,0 0 0,0 1 1,-1-1-1,1 0 0,-1 0 1,-5 7-1,0-1 45,-1-1 0,0 0 0,0 0 0,-11 7-1,11-9 94,0 0-1,0 1 1,1 0-1,0 0 1,-12 18-1,19-25-139,-1 0 0,1 0 0,-1 0 0,1 0 0,0 0 0,-1 1-1,1-1 1,0 0 0,0 0 0,0 0 0,0 1 0,0-1 0,0 0-1,0 0 1,0 0 0,0 0 0,1 1 0,-1-1 0,0 0 0,1 0-1,-1 0 1,1 0 0,-1 0 0,1 0 0,0 0 0,-1 0 0,1 0 0,0 0-1,0 0 1,0 0 0,0-1 0,-1 1 0,1 0 0,0-1 0,0 1-1,0 0 1,1-1 0,-1 1 0,0-1 0,0 0 0,0 1 0,0-1-1,0 0 1,0 0 0,1 1 0,1-1 0,8 2-185,1 0 1,0 0-1,17 0 0,-24-2-6,11 1-879,1-1 0,-1 0 1,23-4-1,6-10-7303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 8264,'0'0'11584,"9"-3"-9710,27-8-390,-36 11-1424,1 0-1,-1 0 1,1 0-1,-1 0 1,1 0 0,-1 1-1,1-1 1,-1 0-1,1 0 1,-1 0 0,1 1-1,-1-1 1,1 0-1,-1 1 1,1-1 0,-1 0-1,0 1 1,1-1 0,-1 0-1,1 1 1,-1-1-1,0 1 1,1-1 0,-1 1-1,0-1 1,0 1-1,0-1 1,1 1 0,-1-1-1,0 1 1,0-1-1,0 1 1,0-1 0,0 1-1,0 0 1,0-1-1,0 1 1,0-1 0,0 1-1,0 0 1,0 28 487,-1-25-362,0 19-14,1 8-270,1-30 45,-1 0 1,1 0-1,0 0 0,0 0 1,-1 0-1,1 0 0,0 0 1,0 0-1,0-1 0,0 1 0,0 0 1,0 0-1,0-1 0,0 1 1,0-1-1,0 1 0,1-1 1,-1 1-1,0-1 0,0 0 1,0 1-1,1-1 0,-1 0 0,1 0 1,1 0 4,0 0 0,-1 1 0,1-1 0,-1 1 0,1-1 0,-1 1 0,0 0 0,1 0 0,-1 0 0,0 0 0,1 0 0,-1 1 0,0-1 0,0 1 0,0-1 0,0 1 0,0 0 0,-1 0 0,1 0 0,0 0 1,-1 0-1,1 0 0,-1 0 0,0 0 0,0 1 0,0-1 0,0 0 0,0 1 0,0-1 0,-1 1 0,1-1 0,-1 1 0,0-1 0,0 1 0,0-1 0,0 1 0,0 0 0,0-1 0,-2 6 0,1-2 120,-1 1 0,0 0 0,-1-1 0,0 1 0,0-1 0,0 0-1,-1 0 1,1 0 0,-1 0 0,-1-1 0,1 1 0,-1-1 0,-9 7 0,8-7-23,-1-1 1,1 0-1,-1-1 1,0 0 0,0 0-1,0 0 1,0-1 0,-1 0-1,-7 1 1,13-2-102,-1-1 0,0 1 1,1-1-1,-1 0 0,1 0 1,-1 0-1,0 0 0,1-1 1,-1 1-1,1-1 0,-1 1 1,1-1-1,-1 0 0,1 0 0,-1 0 1,1 0-1,0-1 0,-1 1 1,1-1-1,0 1 0,0-1 1,0 0-1,0 0 0,1 0 1,-1 0-1,0 0 0,1 0 1,-1 0-1,0-3 0,-2-4-1266,1 0-1,1-1 1,-1 0-1,2 0 1,-2-13-1,0-23-6639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6887,'0'0'11755,"51"2"-9705,-29-2-737,6 0-256,3 0-673,2 0-320,2 0-608,0 0-1474,-2-8-2306,-4-4-3940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5573,'0'0'6449,"-8"9"-2814,-5 5-2555,-4 5 427,0-1-1,-18 30 1,32-43-1388,-1 0 0,1 0 0,0 1 0,1-1 0,-1 1 0,1 0 0,0-1 0,1 1 0,-1 0 0,1 0 0,1 0 0,-1 1 0,1-1 1,0 0-1,0 0 0,1 8 0,1-11-109,-1 0 0,0-1 0,1 1 0,0 0 1,-1 0-1,1-1 0,0 1 0,1-1 0,-1 0 1,0 0-1,1 1 0,-1-1 0,1-1 0,-1 1 0,1 0 1,0-1-1,0 1 0,0-1 0,0 0 0,0 0 1,0 0-1,0 0 0,0-1 0,0 1 0,1-1 0,-1 0 1,0 0-1,5-1 0,0 2 73,0-2 1,-1 1-1,1-1 1,-1 0-1,1-1 1,-1 0-1,0 0 1,1 0-1,-1-1 1,0 0-1,7-5 1,-9 4 25,0 0 0,0 0-1,0-1 1,0 0 0,-1 0 0,0 0 0,0 0-1,-1 0 1,1-1 0,-1 0 0,0 0 0,4-12 0,-6 16-75,-1-1 1,1 1 0,-1-1 0,0 1 0,0 0 0,0-1 0,0 1-1,0-1 1,0 1 0,0-1 0,-1 1 0,1-1 0,-1 1-1,0 0 1,0-1 0,0 1 0,0 0 0,0 0 0,0 0 0,-1 0-1,1 0 1,-1 0 0,1 0 0,-1 0 0,0 0 0,0 1-1,1-1 1,-1 1 0,0-1 0,-1 1 0,1 0 0,0 0 0,0 0-1,0 0 1,-5-1 0,0-1-612,1 1 0,-1 0 0,0 1 0,1 0 0,-1 0 0,0 0 0,0 0 0,0 1 0,0 1 0,-8 0 0</inkml:trace>
  <inkml:trace contextRef="#ctx0" brushRef="#br0" timeOffset="1">520 74 9417,'0'0'16207,"-3"51"-15406,0-30-481,3-1-256,0 0 0,0-5-576,4-1-481,1-2-416,-1-4-609,-4-6-609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5029,'0'0'16047,"53"0"-15374,-15 0-385,3 0-224,3-1-128,0-4-1345,-3-3-2595,-3-5-3107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4228,'0'0'14867,"10"-2"-13868,2-1-629,1 1 0,1 0 1,-1 1-1,23 1 1,-34-1-344,0 1 1,0 0-1,0 0 1,-1 0-1,1 0 1,0 1-1,0-1 1,0 1-1,0-1 1,0 1-1,-1-1 1,1 1-1,0 0 1,-1 0-1,1 0 1,0 0-1,-1 0 1,1 0 0,-1 0-1,1 1 1,-1-1-1,0 0 1,0 1-1,0-1 1,1 1-1,-1 0 1,-1-1-1,1 1 1,0 0-1,0 0 1,-1-1-1,1 1 1,-1 0-1,1 0 1,-1 0-1,0 0 1,0-1-1,0 1 1,0 0-1,0 0 1,0 0 0,0 0-1,0 0 1,-1 0-1,1 0 1,-1-1-1,0 1 1,1 0-1,-1 0 1,0-1-1,-2 3 1,-1 4 12,0 0 0,-1-1 0,-1 0 0,1 0 0,-1 0 0,0-1 0,-7 7 0,7-9-13,1 1 0,0 0-1,0 0 1,0 0 0,1 1-1,0-1 1,0 1 0,0 0-1,1 0 1,0 1 0,0-1-1,-4 13 1,7-18-57,0 0 0,0 0 1,0 0-1,0-1 0,0 1 0,0 0 0,0 0 0,1 0 1,-1 0-1,0 0 0,0-1 0,1 1 0,-1 0 0,0 0 1,1-1-1,-1 1 0,1 0 0,-1 0 0,1-1 0,0 1 1,-1-1-1,1 1 0,-1 0 0,1-1 0,0 1 0,0-1 1,-1 1-1,2-1 0,32 8-2030,37-12-2435,-34-7 1345,2-4-1836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51 3491,'0'0'7949,"-10"-1"-4191,2 1-3345,1 0-1,-1 1 0,1-1 0,-1 1 0,0 1 0,1-1 0,-13 6 1,17-6-283,1 0 1,-1 0-1,0 1 1,1-1-1,-1 1 1,1 0 0,-1 0-1,1-1 1,0 2-1,0-1 1,0 0-1,0 0 1,0 1-1,1-1 1,-1 1 0,1-1-1,-1 1 1,1 0-1,0-1 1,0 1-1,0 0 1,0 0 0,1 0-1,-1 0 1,1 0-1,0 5 1,0-6-97,0-1 0,0 1 0,0-1-1,0 0 1,1 1 0,-1-1 0,1 0 0,-1 0 0,1 1 0,-1-1 0,1 0 0,-1 0 0,1 0 0,0 1-1,0-1 1,0 0 0,0 0 0,0 0 0,0-1 0,0 1 0,0 0 0,0 0 0,1 0 0,2 1 23,-1 0 0,1-1 0,0 0 0,-1 0 0,1 0 0,0 0 0,0 0 0,5 0 0,-1-1 0,0 0 0,0 0 1,0-1-1,0 0 0,0 0 0,0-1 0,0 0 0,8-3 1,-11 2-30,1-1-1,-1 1 1,1-1 0,-1 0 0,0 0 0,-1-1 0,1 0 0,-1 0 0,0 0 0,0 0 0,0 0 0,-1-1 0,1 0 0,-2 1 0,4-10 0,-5 13 3,0 0 0,-1-1 0,1 1 0,-1 0 1,0 0-1,0 0 0,1-1 0,-2 1 0,1 0 1,0 0-1,0-1 0,-1 1 0,1 0 0,-1 0 1,0 0-1,1-1 0,-1 1 0,-2-3 0,0 2-6,1 1 0,0 0 0,0 0 0,-1 0 0,0 0 0,1 0 0,-1 1 0,0-1 0,0 1 0,1 0 0,-1 0 0,0 0 0,0 0 0,-1 0 0,1 1 0,0-1 0,-5 1 0,5-1-81,0 1 1,0 0-1,0 0 0,-1 1 1,1-1-1,0 1 0,0-1 1,0 1-1,0 0 0,0 0 0,0 1 1,0-1-1,-3 2 0,6-2-71,-1-1-1,0 1 1,0 0-1,0 0 0,0 0 1,1 0-1,-1-1 1,0 1-1,1 0 0,-1 0 1,1 0-1,-1 0 1,1 0-1,-1 0 0,1 1 1,0-1-1,0 0 0,-1 0 1,1 0-1,0 0 1,0 0-1,0 0 0,0 1 1,0-1-1,0 0 1,1 0-1,-1 0 0,0 0 1,1 0-1,-1 0 1,0 0-1,1 0 0,-1 0 1,1 0-1,0 0 1,-1 0-1,1 0 0,0 0 1,0 0-1,-1 0 0,3 0 1,0 2-795,0 0 0,0-1 0,1 1 0,-1-1 0,1 0 0,0 0 0,0 0 0,0-1 0,8 3 0,19 3-7662</inkml:trace>
  <inkml:trace contextRef="#ctx0" brushRef="#br0" timeOffset="1">465 54 8552,'0'0'11376,"-12"-2"-10265,6 0-973,0 2 1,-1-1 0,1 1 0,-1 0 0,1 1 0,-1-1 0,1 1 0,-1 1 0,-9 2 0,14-3-61,-1 0 1,1 0-1,-1 0 1,1 1-1,0-1 1,-1 1-1,1-1 1,0 1-1,0 0 1,0 0-1,0 0 1,0 0-1,0 0 1,1 0-1,-1 0 1,1 1-1,-1-1 1,1 1-1,0-1 0,0 1 1,0-1-1,1 1 1,-1 0-1,0 0 1,1-1-1,0 1 1,0 0-1,-1 0 1,2-1-1,-1 6 1,1-6-64,-1-1 0,0 0 0,0 0 0,1 0 0,-1 1 0,1-1 0,-1 0 0,1 0 0,-1 0 0,1 0 0,0 0 0,0 0 0,-1 0 0,1 0 0,0 0 0,0 0 0,0-1 0,0 1 0,0 0 0,0 0 0,0-1 0,0 1-1,2 0 1,36 6 179,-31-7-171,-1 0-1,0-1 1,1 0 0,-1 0 0,0-1 0,0 0-1,0 0 1,9-4 0,-11 3 1,-1 0 1,1-1-1,-1 0 0,0 1 0,0-1 1,-1-1-1,1 1 0,-1 0 1,0-1-1,0 0 0,-1 0 1,1 0-1,-1 0 0,0 0 1,0 0-1,-1 0 0,1-7 1,-1 10-49,-1 0 0,0 0 1,0-1-1,0 1 0,0 0 0,0 0 1,-1 0-1,1 0 0,0 0 1,-1 0-1,0 0 0,0 0 1,1 0-1,-1 0 0,0 0 1,0 0-1,-1 0 0,-1-2 1,1 2-143,0 1 1,-1-1 0,1 1 0,-1-1 0,1 1 0,-1 0 0,1 0 0,-1 0 0,0 0 0,0 0-1,1 0 1,-1 1 0,0 0 0,0-1 0,0 1 0,1 0 0,-6 1 0,8-1-10,-1 0 0,1 0 0,-1 0-1,1 0 1,0 0 0,-1 0 0,1 0 0,-1 0 0,1 0 0,-1 1 0,1-1 0,0 0 0,-1 0 0,1 0 0,0 1 0,-1-1 0,1 0-1,0 0 1,-1 1 0,1-1 0,0 0 0,-1 1 0,1-1 0,0 0 0,0 1 0,-1-1 0,1 0 0,0 1 0,0-1 0,0 1 0,0-1-1,0 1 1,-1-1 0,1 0 0,0 1 0,0-1 0,0 1 0,0 0 0,0 8-5959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43 229 5029,'0'0'21716,"-33"68"-20755,28-47-576,0 0-289,5-4-64,0-5-513,0-3-832,10-6-1313,-2-3-866,2-4-2081,-2-15-4709</inkml:trace>
  <inkml:trace contextRef="#ctx0" brushRef="#br0" timeOffset="1">52 0 8456,'0'0'12332,"32"32"-28251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11627,'0'0'13741,"-31"58"-13068,26-37-481,2 2-96,2-2-64,1-2-160,0-2-801,0-4-1057,9-7-1025,-3-6-2402,1 0-4100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8296,'0'0'17424,"74"35"-17007,-35-32-321,4 1-64,-1-2-577,0-2-1344,-6 0-1090,-8 0-1281,-11-5-2242</inkml:trace>
  <inkml:trace contextRef="#ctx0" brushRef="#br0" timeOffset="1">14 145 11691,'0'0'8776,"74"18"-8103,-31-18-449,3 0-96,1 0-128,0 0-512,-4-7-994,-3-2-2722,-4-2-3683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7751,'0'0'16758,"1"9"-15771,-1-5-933,0 1-1,0-1 1,1 0-1,0 0 1,0 1-1,0-1 1,0 0-1,1 0 1,0 0 0,-1 0-1,2 0 1,-1-1-1,0 1 1,1-1-1,-1 1 1,1-1-1,0 0 1,0 0-1,0 0 1,1 0 0,-1-1-1,1 1 1,0-1-1,-1 0 1,1 0-1,0 0 1,0-1-1,0 1 1,0-1-1,1 0 1,-1 0 0,8 0-1,1 0-511,0-1 0,0 0-1,0-1 1,0-1 0,0 0 0,0 0-1,17-7 1,-22 6-144,0 0 1,-1 0-1,1-1 0,-1 0 1,0-1-1,0 1 0,-1-1 0,1-1 1,-1 1-1,0-1 0,-1 0 1,9-12-1,-44 69 7163,1 15-3921,24-54-2746,0 1 0,1 0 0,1 0 0,0 0 1,1 0-1,0 0 0,1 0 0,1 22 0,6-22-4581,10-10-4816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11147,'8'-7'2396,"4"-4"-1539,2 1 1,0 0-1,0 1 0,0 1 0,17-7 0,-22 11-655,0 1 1,1-1 0,-1 2 0,1-1-1,0 1 1,-1 1 0,1 0 0,0 0-1,0 1 1,0 0 0,13 3 0,-20-3-205,-1 1 1,0 0-1,0 0 1,0 0-1,0 0 1,1 1-1,-2-1 1,1 0 0,0 1-1,0-1 1,0 1-1,-1 0 1,1 0-1,-1 0 1,1 0-1,-1 0 1,0 0-1,0 0 1,0 0-1,0 0 1,0 0 0,0 1-1,0-1 1,-1 0-1,1 1 1,-1-1-1,0 1 1,0-1-1,0 0 1,0 1-1,0-1 1,-1 3-1,1 4 12,-1 0-1,0 0 1,-1 1-1,0-1 0,0-1 1,-1 1-1,-5 12 0,-10 9 47,0-1 0,-2-1 0,-1 0 1,-2-1-1,-31 28 0,53-54-55,0 0 1,0 0-1,0 0 0,0 0 1,0 0-1,0 0 1,1 0-1,-1 0 1,0 1-1,0-1 1,1 0-1,-1 0 0,1 1 1,-1-1-1,1 0 1,0 1-1,-1-1 1,1 3-1,0-4 1,1 1 0,-1 0 1,0-1-1,1 1 0,-1 0 0,1-1 0,-1 1 1,1 0-1,-1-1 0,1 1 0,-1-1 0,1 1 0,-1-1 1,1 1-1,0-1 0,-1 0 0,1 1 0,0-1 0,0 0 1,-1 1-1,1-1 0,0 0 0,1 0 0,9 2-2,0-1-1,0 0 0,20-2 1,-9 1-120,53 3-2178,-25-2-3129,-13-1-2137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5221,'0'0'15038,"11"-8"-13869,-3 3-1031,1-1 0,0 1 0,1 1 0,-1 0 0,1 0 0,-1 1 0,1 0 0,0 1-1,0 0 1,1 0 0,12 0 0,-16 3-86,1-1 0,-1 1 0,1 0-1,-1 0 1,0 0 0,0 1 0,10 4 0,-15-5-46,-1 0 0,0-1 0,0 1 0,0 0 0,0-1 0,1 1 0,-1 0 0,0 0 0,-1 0 0,1 0 0,0 0 0,0 0 0,0 0 0,0 0 0,-1 0 0,1 1 0,-1-1 1,1 0-1,0 2 0,-1-1-1,0 0 0,0 0 0,0 0 1,-1 0-1,1-1 0,-1 1 0,1 0 1,-1 0-1,1 0 0,-1-1 0,0 1 1,0 0-1,0-1 0,0 1 0,0 0 1,0-1-1,-1 0 0,-1 3 0,-8 7 85,-1 0-1,-1-1 0,-23 15 0,25-19-70,1 1 0,0 0 0,1 0 0,0 1 0,0 0 1,1 0-1,-1 1 0,-11 18 0,19-26-18,0 0 0,1 0 1,-1 0-1,1 0 0,-1 0 0,1 0 0,-1 0 1,1 0-1,0 0 0,-1 0 0,1 0 1,0 1-1,0-1 0,0 0 0,0 0 0,0 0 1,0 0-1,0 0 0,0 0 0,1 0 0,-1 1 1,0-1-1,1 0 0,-1 0 0,1 0 1,-1 0-1,2 1 0,-1-1-20,1 1 1,-1-1-1,1 0 1,0 0-1,0 0 1,-1 0-1,1-1 0,0 1 1,0 0-1,0-1 1,0 1-1,0-1 1,0 0-1,2 0 0,6 1-684,0-1-1,-1 0 0,1-1 0,0-1 0,13-2 0,15-13-5387,0-5-3209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5637,'0'0'17724,"-3"9"-17644,-10 25-75,13-33-3,0 0 0,0 0 1,0 0-1,0-1 0,0 1 0,0 0 0,0 0 0,0-1 0,1 1 0,-1 0 0,0 0 1,0-1-1,1 1 0,-1 0 0,0 0 0,1-1 0,-1 1 0,1-1 0,-1 1 1,1 0-1,-1-1 0,1 1 0,0-1 0,-1 1 0,1-1 0,-1 1 0,1-1 1,0 0-1,0 1 0,-1-1 0,1 0 0,0 1 0,-1-1 0,1 0 0,1 0 1,31 5-153,-27-4-12,2 0-154,1 0-1,0 1 1,0 0 0,-1 1-1,1-1 1,9 6-1,-17-7 328,1 0 0,0 0 0,-1 0-1,1 0 1,-1 0 0,0 0 0,1 0 0,-1 0-1,0 1 1,0-1 0,0 1 0,0-1 0,0 1 0,0-1-1,0 1 1,0 0 0,0-1 0,-1 1 0,1 0-1,-1 0 1,0-1 0,1 1 0,-1 0 0,0 0-1,0 0 1,0-1 0,0 1 0,0 0 0,0 0-1,-1 0 1,1-1 0,-1 1 0,1 0 0,-1-1-1,0 1 1,1 0 0,-1-1 0,-1 3 0,-3 3 356,0 0 1,0 0 0,-1-1 0,0 1 0,0-1-1,0-1 1,-1 1 0,-14 8 0,4-3 584,0-1 0,-33 14-1,46-22-973,1 0-1,-1-1 0,0 0 1,0 1-1,0-1 0,-1-1 1,1 1-1,0-1 0,0 1 1,0-1-1,0 0 0,-8-2 1,11 2-334,-1-1 0,0 0 0,0-1 0,1 1 0,-1 0 0,1 0 0,-1-1 0,1 1 0,0-1 0,-1 1 1,1-1-1,0 0 0,0 1 0,0-1 0,0 0 0,0 0 0,1 0 0,-1 1 0,0-1 0,1 0 0,0 0 1,-1 0-1,1 0 0,0 0 0,0 0 0,0 0 0,1-3 0,-2-26-7454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13293,'0'0'6310,"53"0"-4325,-26 0-864,5 0 1,1 0-642,0 0-384,0 0-1025,5-6-2370,-3 0-4324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4837,'0'0'17008,"-24"54"-15983,22-36-129,2 4-415,0 0-321,0-1-128,0 1-224,0 0-769,5-2-512,-3 1-449,0-3-929,1-4-2530,-1-5-2338</inkml:trace>
  <inkml:trace contextRef="#ctx0" brushRef="#br0" timeOffset="1">0 180 13100,'0'0'10666,"54"-15"-10345,-19 11-193,4 0-128,1-1-801,-2-4-1313,-3-1-2082,1-3-4900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4100,'0'0'18108,"11"-7"-16939,38-29-742,73-70-1,-17 13-260,-112 121-347,-1-9 175,1 1 0,1-1 0,1 1 0,1 1-1,0-1 1,0 29 0,4-48-55,0 0 1,0 0-1,0 0 0,0-1 0,0 1 0,1 0 0,-1 0 1,0 0-1,1 0 0,-1 0 0,0 0 0,1-1 0,-1 1 1,1 0-1,-1 0 0,1-1 0,0 1 0,-1 0 0,1 0 1,0-1-1,-1 1 0,1-1 0,0 1 0,0-1 0,0 1 1,-1-1-1,1 0 0,0 1 0,0-1 0,0 0 0,0 1 1,0-1-1,0 0 0,0 0 0,0 0 0,0 0 0,0 0 1,0 0-1,-1 0 0,1 0 0,0-1 0,0 1 0,0 0 1,0 0-1,0-1 0,0 1 0,0-1 0,-1 1 0,3-2 1,3 0-946,-1 0 1,1-1 0,0 0-1,-1 0 1,0 0 0,8-7-1,12-16-5848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2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11115,'0'0'4329,"-11"11"-1788,3-3-2095,-6 5 360,0 2 0,-15 21-1,26-33-591,0 0-1,1 1 0,-1 0 0,1-1 0,0 1 0,0 0 1,1 0-1,-1 0 0,1 1 0,0-1 0,0 0 0,0 0 0,1 1 1,-1-1-1,1 0 0,0 1 0,0-1 0,2 8 0,-1-11-177,0 1 0,0 0 0,0 0 1,1-1-1,-1 1 0,1-1 0,-1 1 0,1-1 0,-1 0 0,1 0 0,0 1 0,0-1 0,0 0 0,-1 0 1,1-1-1,0 1 0,0 0 0,0-1 0,0 1 0,0-1 0,1 0 0,-1 1 0,2-1 0,55 1 258,-50-2-231,3 0-38,0 0 0,-1-1 0,1 0 1,0-1-1,-1-1 0,0 0 0,17-8 1,-25 11-14,0 0 0,0-1 1,0 1-1,0-1 0,0 0 1,-1 0-1,1 0 1,-1 0-1,1 0 0,-1-1 1,0 1-1,1-1 0,-1 1 1,-1-1-1,1 0 1,0 0-1,-1 0 0,1 0 1,-1 0-1,0 0 0,0 0 1,0 0-1,0 0 1,-1-1-1,0 1 0,1 0 1,-1 0-1,0-1 0,0 1 1,-1 0-1,0-6 1,0 7-2,0 0 1,-1 0-1,1 0 1,0 0 0,-1 1-1,1-1 1,-1 0-1,1 1 1,-1-1 0,0 1-1,0 0 1,0-1 0,0 1-1,0 0 1,0 0-1,0 0 1,0 0 0,0 1-1,0-1 1,-1 1-1,1-1 1,-4 1 0,-56-4-59,55 4 29,-29 2-243,19 5-731,17-7 911,0 0 0,-1 0 0,1 1-1,0-1 1,0 0 0,0 0 0,-1 1 0,1-1 0,0 0 0,0 0 0,0 1-1,0-1 1,0 0 0,0 1 0,-1-1 0,1 0 0,0 1 0,0-1 0,0 0 0,0 1-1,0-1 1,0 0 0,0 1 0,0-1 0,1 0 0,-1 1 0,0-1 0,0 0 0,0 0-1,0 1 1,0-1 0,0 0 0,1 1 0,-1-1 0,0 0 0,0 0 0,0 1 0,1-1-1,-1 0 1,0 0 0,1 1 0,2 0-689,1 1 0,0-1 0,0 0 0,0 0-1,-1 0 1,1 0 0,0-1 0,0 1 0,0-1 0,0 0 0,0 0 0,7-2 0,3 2-2015,14 0-2196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53 7335,'0'0'14969,"-10"7"-14291,4-3-658,-4 2 193,0 1 0,0 0 0,0 0 0,-8 10-1,16-15-133,-1 1 0,1 0 0,-1 0 0,1 0 0,0 0 0,0 1 0,0-1 0,0 0 0,1 1 0,0 0 0,-1-1 0,1 1 0,1 0 0,-1-1 0,0 1 0,1 0 0,0 0 0,0 0 0,0 6 0,1-8-59,1 0 1,-1 0 0,0 0 0,1 0 0,-1 0 0,1 0 0,-1 0-1,1 0 1,0-1 0,0 1 0,0-1 0,0 1 0,0-1 0,0 0-1,0 0 1,0 0 0,1 0 0,-1 0 0,0 0 0,1-1 0,-1 1-1,0-1 1,1 1 0,-1-1 0,1 0 0,-1 0 0,1 0 0,3-1 0,1 1 5,0 0 1,-1 0-1,1-1 1,0 0-1,0 0 1,-1-1-1,1 1 1,0-2-1,7-3 1,-9 4 26,-1-1-1,0 0 1,0 0 0,0-1 0,-1 1 0,1-1-1,-1 0 1,0 0 0,0 0 0,0 0 0,-1-1-1,1 1 1,-1-1 0,0 1 0,0-1 0,-1 0 0,0 0-1,1 0 1,-2 0 0,1 0 0,0 0 0,-1 0-1,0 0 1,0 0 0,-2-8 0,1 9-68,0 0 1,0 0-1,-1 0 1,1 0-1,-1 0 0,0 0 1,-1 0-1,1 0 1,-1 1-1,1-1 0,-1 1 1,0 0-1,0 0 1,0 0-1,-1 0 1,1 0-1,-1 1 0,0-1 1,0 1-1,1 0 1,-1 0-1,-1 1 0,1-1 1,0 1-1,0 0 1,0 0-1,-1 0 1,-8 0-1,12 1-122,0 0 0,0-1 0,0 1 0,0 0 1,0 0-1,0 0 0,0 0 0,0 0 0,0 0 0,0 1 0,0-1 0,0 0 1,0 1-1,0-1 0,0 0 0,0 1 0,0-1 0,0 1 0,1-1 0,-1 1 0,0 0 1,0-1-1,0 1 0,1 0 0,-2 1 0,-2 26-6794,4-10 301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 16143,'0'0'4485,"-9"3"-3001,4-2-1379,-1 1 1,1 0 0,0 1-1,0-1 1,1 1 0,-1 0 0,0 0-1,1 0 1,-7 7 0,9-8-66,0 0 1,0 1-1,0-1 1,0 1-1,1-1 0,-1 1 1,1-1-1,0 1 1,0 0-1,0 0 1,0 0-1,0 0 1,0 0-1,1 0 1,0 0-1,-1 0 1,1 0-1,0 0 1,1 0-1,-1 0 1,0 0-1,1 0 1,1 5-1,0-5 7,0 0-1,0 0 1,0-1-1,0 1 1,0 0-1,0-1 1,1 0 0,-1 1-1,1-1 1,0 0-1,-1 0 1,1-1-1,0 1 1,0-1-1,0 1 1,0-1 0,1 0-1,-1 0 1,0 0-1,0 0 1,1-1-1,-1 0 1,6 1-1,4 0 85,0-1 0,-1 0-1,1 0 1,0-1-1,13-3 1,-20 2-31,0 1 0,0-2-1,-1 1 1,1 0 0,-1-1 0,0 0 0,1 0 0,-1-1 0,-1 1 0,1-1 0,-1 0 0,1-1 0,-1 1 0,0-1 0,6-9 0,-9 12-47,0 0 1,1 0-1,-1-1 1,0 1 0,0-1-1,-1 1 1,1-1-1,-1 1 1,1-1-1,-1 1 1,0-1 0,0 1-1,0-1 1,0 0-1,0 1 1,0-1 0,-1 1-1,1-1 1,-1 1-1,0-1 1,0 1 0,0-1-1,0 1 1,0 0-1,0 0 1,-1-1-1,1 1 1,-1 0 0,0 0-1,1 0 1,-1 1-1,0-1 1,0 0 0,0 1-1,0-1 1,-1 1-1,1 0 1,-3-2-1,-2-1-16,0 1 0,0 0 0,-1 0 0,1 0-1,-1 1 1,1 0 0,-1 0 0,-10 0 0,-22 6-2548,36-3 1625,1 0 0,0 0 0,0 0 0,0 1 0,1-1 0,-1 1 0,0 0 0,1 0 0,-1 0 0,-2 3 0,0 3-12178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73 176 17905,'0'0'6534,"-53"23"-5605,43-5 128,3 0-416,5 0-449,2-4-128,0-1-352,3-5-1090,6-4-1184,-3-4-1154,1 0-2914,-2-14-5445</inkml:trace>
  <inkml:trace contextRef="#ctx0" brushRef="#br0" timeOffset="1">52 0 5061,'0'0'18930,"22"3"-23158,-7 1-3652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5733,'0'0'21204,"35"24"-20819,0-22-225,6-1-160,2-1-96,-2 0-833,-1 0-737,-7-4-1120,-7-2-641,-14-2-1602,-11-1-1249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8648,'0'0'13773,"89"25"-13196,-42-25-417,3-7-128,0-2-96,-4 2-865,0-4-1665,-8-2-2211,-3 0-3523</inkml:trace>
  <inkml:trace contextRef="#ctx0" brushRef="#br0" timeOffset="1">618 0 4164,'0'0'20692,"-30"51"-19635,30-34-449,10-3-288,8-5-95,7-2-161,3-5 0,3-2-321,-1 0-960,-5-4-1217,-1-7-641,-8-3-993,-4-2-1729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3587,'0'0'14991,"-21"55"-13070,11-34-159,-1 1 0,-1 1-321,0 7-480,0 1-449,-1 2-351,2 2-129,3-2 0,4 0-449,1-6-736,3-5-961,0-10-769,0-9-3234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29 5669,'0'0'2275,"-11"-4"-466,10 4-1679,-43-18 1224,42 17-1171,-1 0 1,0 0 0,1 0-1,-1 1 1,0-1-1,1 1 1,-1-1 0,0 1-1,0 0 1,1 0-1,-1 0 1,0 0 0,0 1-1,0-1 1,1 1 0,-1 0-1,-3 1 1,4 2 69,0 1 1,0 0 0,0 0 0,0 0-1,1 0 1,0 0 0,0 0-1,0 0 1,1 1 0,-1-1-1,1 0 1,1 0 0,0 6-1,-2 10 333,-24 198 1940,13-133-2935,-3 110 0,15-192 180,0-1-1,0 1 0,0-1 1,1 0-1,0 1 0,-1-1 0,1 1 1,0-1-1,1 0 0,2 5 1,-4-7-24,1 0 1,0 0-1,0 0 1,0 0-1,0 0 1,0 0-1,0 0 0,0-1 1,0 1-1,0 0 1,0-1-1,0 1 1,0-1-1,0 1 1,1-1-1,-1 0 1,0 1-1,0-1 1,1 0-1,-1 0 1,0 0-1,0 0 1,1 0-1,-1 0 1,0 0-1,0 0 1,1-1-1,-1 1 0,0 0 1,0-1-1,2 0 1,17-11-7606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10025,'0'0'27,"8"-9"443,2-1-296,1 1 0,0 1 0,0 0 0,1 0 0,0 1 0,0 1 0,1 0 0,0 0 0,21-5 0,30-2 549,1 4 0,1 2 0,-1 3-1,74 5 1,-63 0-381,404 10-718,3 1-2078,0-35 2641,49-54 2818,-82 10 846,2 36-1567,-17 50 161,-410-19-2242,-19-1-41,-1 1 0,0 0 0,0 0 0,1 0 0,-1 0 0,0 1 0,0 0 0,1 0 1,-1 1-1,8 2 0,-12 0-87,-1 1 0,1-1 1,-1 0-1,1 0 1,-1 0-1,0 0 0,-1 0 1,1 0-1,-2 6 1,2-9-51,-9 75-229,6-46 387,-1 0 0,-1 0 0,-14 46 0,15-65-524,0-1 0,-1-1 0,0 1 0,0-1 0,-11 14 0,9-16-478,0 1 0,0-1 0,-1 0 1,0 0-1,0-1 0,-16 9 1,-6 0-5508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10314,'0'0'3555,"10"-2"-1489,140-32 557,132-25 50,457-12-1533,5 49-3157,418-32-48,-674-8 5444,-256 29-3053,-102 22-371,167 6-1,-193 5-712,-94-1-1543,-7-7-2706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4420,'0'0'17905,"87"4"-17617,-36-4-224,1 0-32,4 0-1121,-5-5-2082,-5-3-1665,-7-1-3716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15214,'0'0'4266,"8"-1"-3845,20-1-318,-1 2 0,1 1 0,-1 1 0,0 1 0,0 1 0,50 15 0,-75-19-101,0 1-1,0-1 0,1 1 1,-1 0-1,0 0 0,0 0 1,0 0-1,0 0 1,0 1-1,0-1 0,0 0 1,-1 1-1,1 0 1,0-1-1,-1 1 0,1 0 1,-1 0-1,0 0 0,1 0 1,-1 0-1,0 0 1,0 0-1,0 0 0,-1 0 1,1 0-1,0 1 1,-1-1-1,0 0 0,1 1 1,-1-1-1,0 0 0,0 1 1,0-1-1,-1 0 1,1 1-1,0-1 0,-1 0 1,0 0-1,1 1 1,-1-1-1,0 0 0,0 0 1,0 0-1,0 0 0,-1 0 1,-1 2-1,-9 13 198,0-1 1,-1 0-1,0-1 0,-21 18 0,19-19-117,12-11-130,-4 3-72,1 0 1,0 1-1,0-1 1,0 1-1,1 0 1,0 1-1,-7 14 1,12-17-3308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4292,'0'0'17179,"-1"10"-16373,-3 20 804,-14 55 1,10-56-1011,1 0 0,2 1 0,-3 43 0,9-71-586,-1-1 0,0 0 0,1 1-1,-1-1 1,1 1 0,0-1-1,-1 0 1,1 1 0,0-1-1,0 0 1,0 0 0,0 0 0,0 1-1,0-1 1,0 0 0,0-1-1,1 1 1,-1 0 0,0 0-1,1 0 1,-1-1 0,0 1 0,1 0-1,-1-1 1,1 0 0,-1 1-1,1-1 1,-1 0 0,1 0-1,-1 1 1,1-1 0,-1 0 0,3-1-1,59-2 193,-57 3-205,106-20-366,-40 1-3039,-67 18 2479,-1-1 1,0 1-1,1-1 0,-1 0 0,0 0 1,0-1-1,-1 1 0,6-5 1,4-6-7100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40 266 7079,'-32'-2'5688,"24"-2"-3414,22-1-1706,0 4-475,-1 0-1,1 1 0,0 0 0,-1 1 1,1 1-1,-1 0 0,25 7 0,-18-4-44,1 0 0,30 1-1,147-9 565,330-46 1,-175 9-204,540-17 54,-687 47-392,164-16 94,267-7 134,-114 35 12,627-7 830,1248-21-901,-2161 20-195,117 3 76,-130 3 71,-191-7-357,-15-4-4507,-11 3-1093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95 8008,'0'0'14499,"-8"7"-13704,6-6-765,-1 1 49,-1 1 0,1-1-1,0 1 1,0-1 0,1 1 0,-1 0-1,1 0 1,-1 0 0,1 0-1,0 0 1,0 1 0,0-1-1,0 1 1,1-1 0,0 1 0,-1 0-1,1 0 1,1-1 0,-1 1-1,0 0 1,1 6 0,0 106 1223,25-138-90,-14 8-1216,-1 0-1,-1-1 0,0-1 1,-2 1-1,1-1 1,-2 0-1,0-1 0,-1 0 1,-1 0-1,0 0 1,-2 0-1,1-1 1,-2-33-1,-1 50 2,0 1 0,1-1 0,-1 1 0,0 0-1,0-1 1,0 1 0,0-1 0,0 1 0,0 0 0,0-1 0,0 1 0,0-1 0,0 1 0,0 0-1,0-1 1,0 1 0,0-1 0,-1 1 0,1 0 0,0-1 0,0 1 0,0 0 0,0-1-1,-1 1 1,1 0 0,0-1 0,0 1 0,-1 0 0,1-1 0,0 1 0,-1 0 0,1 0-1,0-1 1,-1 1 0,1 0 0,0 0 0,-1 0 0,1 0 0,-1-1 0,1 1 0,0 0 0,-1 0-1,1 0 1,-1 0 0,1 0 0,0 0 0,-1 0 0,1 0 0,-1 0 0,0 0 0,1 1 3,-1-1-1,0 1 1,0 0 0,0-1 0,0 1 0,0 0 0,1-1 0,-1 1 0,0 0 0,1 0 0,-1 0 0,0 0-1,1 0 1,-1 0 0,1-1 0,-1 1 0,1 0 0,-1 2 0,0 2 14,0-1 0,0 0 0,1 0 1,-1 0-1,1 1 0,0-1 0,0 0 0,1 1 0,-1-1 1,1 0-1,0 0 0,0 0 0,0 0 0,0 1 0,1-1 1,0-1-1,0 1 0,0 0 0,4 5 0,-3-6 3,1 1 0,0-1-1,0 1 1,1-1 0,-1-1-1,1 1 1,0-1 0,-1 1-1,1-1 1,0-1-1,0 1 1,0-1 0,0 1-1,1-2 1,8 2 0,-4-1 1,1 0 1,0-1 0,-1 0-1,1-1 1,-1 0 0,1 0-1,-1-1 1,1-1 0,-1 0-1,14-5 1,-10 0-38,-1 1 1,1-2-1,-1 0 0,-1 0 1,0-1-1,15-16 0,-32 56-162,-2-6 130,2 0-1,0 1 1,2-1 0,-1 44 0,4-65-211,2 13-1988,5-10-4148,2-5-7044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3555,'0'0'18482,"68"-23"-18226,-27 16-192,4 2-384,1-4-1730,-3-5-1890,-1 0-2754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16207,'0'0'1185,"-6"8"267,0 4-1098,-1 0 0,2 1 0,-1-1 0,2 1 0,-1 0 0,2 0 0,0 0 0,1 1 0,0-1 0,1 1 0,0-1 0,2 26 0,-1-38-363,1 0 0,-1 1 0,0-1 0,1 1-1,-1-1 1,0 0 0,1 1 0,0-1 0,-1 0 0,1 0-1,0 1 1,-1-1 0,1 0 0,0 0 0,0 0 0,0 0-1,0 0 1,0 0 0,0 0 0,0-1 0,1 1 0,-1 0-1,0 0 1,0-1 0,1 1 0,-1-1 0,0 1 0,1-1-1,-1 0 1,0 1 0,1-1 0,-1 0 0,1 0 0,-1 0 0,0 0-1,1 0 1,-1 0 0,0 0 0,1-1 0,-1 1 0,1-1-1,-1 1 1,0 0 0,3-2 0,3-1-191,0 0 1,1-1-1,-1 0 0,0 0 1,-1 0-1,9-8 0,58-61-1191,-52 49 1495,1 2 1,30-24-1,-52 46-61,0 0 0,0 0-1,1 0 1,-1 0 0,0-1-1,0 1 1,0 0 0,1 0 0,-1 0-1,0 0 1,0 0 0,0 0-1,1 0 1,-1 0 0,0 0 0,0 0-1,1 0 1,-1 0 0,0 0-1,0 0 1,0 0 0,1 0-1,-1 0 1,0 0 0,0 0 0,1 0-1,-1 0 1,0 0 0,0 0-1,0 0 1,1 0 0,-1 1 0,0-1-1,0 0 1,0 0 0,0 0-1,1 0 1,-1 0 0,0 1 0,0-1-1,0 0 1,0 0 0,0 0-1,0 1 1,1-1 0,-1 0 0,0 0-1,0 0 1,0 1 0,0-1-1,3 20 829,-6 27-114,3-44-532,-4 54 207,4-70-13356,0-3 3069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16207,'0'0'8937,"-5"54"-8713,16-37-192,6-3 0,4-1 0,4-3-480,3-1-834,-4-4-767,-3-3-962,-3-2-2018,-3 0-2018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3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61 126 5830,'0'0'12673,"-9"6"-10677,-26 19-778,34-25-1144,-1 1 0,1 0 0,0 0 0,0-1 0,0 1 0,0 0 0,0 0 0,1 0 0,-1 0 1,0 0-1,0 1 0,1-1 0,-1 0 0,0 0 0,1 0 0,-1 1 0,1-1 0,0 0 0,-1 0 0,1 3 1,0-3-43,0-1 1,1 1-1,-1 0 1,1 0 0,-1 0-1,0 0 1,1-1-1,-1 1 1,1 0 0,0 0-1,-1-1 1,1 1-1,0 0 1,-1-1 0,1 1-1,0-1 1,0 1-1,-1-1 1,1 1 0,2 0-1,2 1 16,1-1-1,-1 1 1,1-1-1,-1 1 1,1-2-1,6 1 1,-1-1-29,0-1 1,-1 0 0,1 0 0,-1-1-1,1-1 1,12-4 0,-20 6-36,0 0 0,0 0-1,-1-1 1,1 1 0,0-1 0,-1 1 0,1-1-1,0 0 1,-1 0 0,0 0 0,0 0 0,1 0-1,-1 0 1,0-1 0,-1 1 0,1-1 0,0 1-1,-1-1 1,1 0 0,-1 0 0,0 0 0,0 0-1,0 1 1,0-1 0,-1-1 0,1-3 0,-1 7 12,0 0 0,-1-1 1,1 1-1,0 0 1,0 0-1,-1-1 0,1 1 1,0 0-1,0 0 0,-1-1 1,1 1-1,0 0 1,-1 0-1,1 0 0,-1 0 1,1-1-1,0 1 0,-1 0 1,1 0-1,0 0 1,-1 0-1,1 0 0,-1 0 1,1 0-1,0 0 0,-1 0 1,1 0-1,0 0 1,-1 0-1,1 0 0,-1 1 1,1-1-1,0 0 0,-1 0 1,1 0-1,0 0 1,-1 1-1,1-1 0,0 0 1,0 0-1,-1 1 0,1-1 1,0 0-1,-1 1 1,1-1-1,0 0 0,0 1 1,-17 11-21,15-11 61,1 1 0,-1-1 0,1 1 0,-1 0 0,1 0 0,0 0 0,0-1 0,0 1 0,0 0 0,0 0 0,0 0 0,1 1 0,-1-1 0,1 0-1,-1 0 1,1 0 0,0 0 0,0 1 0,0-1 0,0 0 0,0 0 0,0 0 0,1 1 0,-1-1 0,2 4 0,0-4 5,-1 0 0,1 0 0,0 0 0,0 0 0,0 0 0,0 0 0,0-1 0,1 1-1,-1-1 1,0 0 0,1 1 0,-1-1 0,1 0 0,-1-1 0,1 1 0,-1 0 0,1-1 0,0 1 0,-1-1 0,5 0 0,13 2 27,0-1 0,28-3 0,-41 1-51,0 0-1,0 0 1,0 0-1,-1-1 1,1 0-1,0-1 1,-1 0 0,0 0-1,1 0 1,8-6-1,-13 6 39,0 1-1,0-1 0,-1 0 0,1 1 1,-1-1-1,1 0 0,-1 0 1,0 0-1,0 0 0,0 0 1,0 0-1,-1-1 0,1 1 0,-1 0 1,0 0-1,0 0 0,0-1 1,0 1-1,-1-4 0,0 3-176,1 0 1,-1-1-1,1 1 0,0 0 0,1 0 0,-1 0 0,1 0 1,0 0-1,0 0 0,0 0 0,0 1 0,1-1 0,0 0 1,-1 0-1,4-3 0,-1 3 46,1 1 0,-1 0 0,1 0 0,0 0 0,0 0 0,0 1 0,0 0 0,1 0 0,-1 0 0,1 0 0,-1 1 0,1 0 0,-1 0 0,1 1 0,0 0 0,-1 0 0,1 0 0,0 0 0,-1 1 0,8 2 0,-3-2 120,0 2 0,1-1 0,-1 1 0,-1 1 0,1-1 1,0 2-1,-1-1 0,0 2 0,0-1 0,10 9 0,-18-12-11,1-1 0,-1 1-1,0 0 1,0 0 0,0 0-1,0 0 1,0 0-1,0 0 1,-1 0 0,1 0-1,-1 0 1,1 0-1,-1 0 1,0 1 0,0-1-1,0 0 1,0 0 0,0 0-1,0 0 1,-1 1-1,1-1 1,-1 0 0,0 0-1,1 0 1,-1 0 0,0 0-1,0 0 1,-2 3-1,-6 26 76,10-31-91,0 1 0,0 0 0,0-1 0,0 1 0,0-1 0,0 1 0,0-1 1,0 1-1,0-1 0,0 0 0,0 0 0,0 1 0,1-1 0,-1 0 0,0 0 0,0 0 0,0 0 0,0 0 0,0 0 0,0-1 0,2 1 0,27-5 156,-17 0-144,-1-2 0,-1 1-1,1-2 1,-1 1-1,0-2 1,-1 1-1,0-2 1,13-14-1,-7 7 47,-13 16-59,-1 0 1,1 0-1,-1 1 0,1-1 1,0 0-1,-1 1 0,1 0 1,0 0-1,-1 0 0,1 0 1,0 0-1,-1 0 0,1 0 0,0 1 1,-1 0-1,1-1 0,-1 1 1,1 0-1,-1 0 0,4 3 1,22 3 72,-15-6-52,1-1-1,-1 0 1,0-1 0,0 0 0,20-5 0,-30 6-29,0-1 0,0 0 0,0 0 0,-1 0 0,1 0 0,0 0 0,0 0 0,-1-1 0,1 1 0,-1-1 0,1 0 0,-1 0 0,0 0 0,1 0 0,-1 0 0,0 0 0,0-1 0,-1 1 0,1-1 0,0 1 1,-1-1-1,0 0 0,1 1 0,-1-1 0,0 0 0,-1 0 0,1 0 0,0 0 0,-1 0 0,1-3 0,-1 5-7,0 1 1,0-1-1,0 1 0,0-1 1,0 1-1,0-1 0,0 1 1,-1-1-1,1 1 0,0-1 1,0 1-1,0-1 0,0 1 1,-1-1-1,1 1 0,0-1 1,-1 1-1,1 0 0,0-1 1,-1 1-1,1-1 0,0 1 1,-1 0-1,1-1 1,-1 1-1,1 0 0,-1 0 1,1-1-1,0 1 0,-1 0 1,1 0-1,-1 0 0,0-1 1,-21 5 41,18-3-27,0 1 1,0 0 0,0-1 0,1 2-1,-1-1 1,1 0 0,-1 1-1,-4 5 1,5-5-2,1-1 0,0 1-1,1 0 1,-1 0 0,0 1 0,1-1 0,0 0-1,0 0 1,0 1 0,0-1 0,0 1 0,1-1 0,-1 1-1,1-1 1,0 1 0,0-1 0,0 1 0,1-1-1,-1 0 1,1 1 0,0-1 0,0 1 0,0-1 0,0 0-1,3 5 1,-2-5-152,0 0-1,1 0 0,-1-1 1,1 1-1,-1-1 0,1 1 1,0-1-1,0 0 1,0 0-1,4 2 0,-1-2-610,-1 1-1,0-1 0,1-1 0,-1 1 1,1-1-1,0 0 0,6 0 1,23 0-8019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91 4228,'0'0'849,"5"-8"4083,-3 6-4810,2-3 768,-1 0 0,1-1-1,-1 0 1,0 0 0,3-8-1,-5 13-740,-1 0 0,1 0 1,-1 0-1,0 0 0,0 0 0,1 0 0,-1-1 0,0 1 1,0 0-1,0 0 0,0 0 0,0 0 0,0-1 0,-1 1 1,1 0-1,0 0 0,-1 0 0,1 0 0,0 0 0,-1 0 1,1 0-1,-1 0 0,0 0 0,1 0 0,-1 0 0,0 0 1,0 0-1,1 0 0,-1 1 0,0-1 0,0 0 0,0 1 1,0-1-1,0 0 0,0 1 0,0-1 0,0 1 0,0 0 1,0-1-1,0 1 0,-1 0 0,1-1 0,0 1 0,0 0 1,0 0-1,-2 0 0,-2 0-60,1-1 0,-1 1 1,0 0-1,0 1 0,0-1 1,0 1-1,0 0 0,0 0 0,1 0 1,-1 1-1,0 0 0,1 0 0,-1 0 1,1 0-1,0 1 0,-5 3 1,2 0-31,0 0 0,1 0 0,-1 1 0,1 0 1,1 0-1,-1 0 0,1 1 0,-6 12 1,5-9-23,1 0 0,1 1-1,-1 0 1,2 0 0,0 0 0,0 0 0,1 1 0,1-1 0,0 0 0,0 1 0,1-1 0,1 1 0,3 16 0,-2-25-17,0 0 0,0 1 0,0-1 0,1 0 0,-1 0 0,1 0 0,0-1 0,0 1 0,1-1 0,-1 0 0,1 1 0,0-2 0,0 1 0,0 0 1,0-1-1,0 0 0,0 0 0,1 0 0,-1 0 0,1-1 0,-1 1 0,8 0 0,-5 0 2,1-1 1,0 0-1,-1 0 0,1 0 1,0-1-1,-1 0 0,1-1 1,0 0-1,-1 0 0,1 0 1,-1-1-1,0 0 0,10-5 1,-14 7-17,-1-1 0,0-1 0,-1 1 1,1 0-1,0 0 0,0-1 0,0 1 0,-1-1 0,1 0 1,-1 1-1,1-1 0,-1 0 0,0 0 0,1-2 1,-1 3 2,-1 0 1,0 0-1,1 0 1,-1 0 0,0 0-1,0 0 1,0 0-1,0 0 1,0 0 0,0 0-1,-1 0 1,1 0-1,0 0 1,0 0 0,-1 0-1,1 0 1,0 0-1,-1 0 1,1 0 0,-1 1-1,0-3 1,-2 1 21,0-1 0,1 0 1,-1 1-1,0 0 0,0 0 1,-1 0-1,1 0 0,0 0 1,-1 1-1,1-1 0,-1 1 1,1 0-1,-1 0 0,-4 0 1,-8-2-4,-1 1 1,1 0-1,-1 2 1,0 0-1,-23 3 1,39-3-79,0 1 1,-1-1 0,1 0-1,0 1 1,0-1-1,0 1 1,0 0 0,0-1-1,0 1 1,0 0 0,0-1-1,0 1 1,0 0-1,1 0 1,-1 0 0,0 0-1,0 0 1,1 0 0,-2 1-1,2-1-51,0-1-1,0 1 1,0-1-1,0 1 0,0 0 1,0-1-1,0 1 1,0-1-1,0 1 1,0-1-1,0 1 1,0-1-1,0 1 0,0-1 1,0 1-1,1-1 1,-1 1-1,0-1 1,0 1-1,1-1 1,-1 1-1,0-1 0,1 1 1,-1-1-1,0 0 1,1 1-1,-1-1 1,1 0-1,-1 1 1,0-1-1,1 0 0,-1 1 1,1-1-1,-1 0 1,1 0-1,-1 0 1,1 1-1,-1-1 1,1 0-1,-1 0 0,1 0 1,0 0-1,0 0 1,23 2-3860,8-2-2627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13004,'0'0'1927,"-12"-1"273,2 1-1867,5-2-134,-1 2 0,1-1 1,-1 1-1,1-1 1,-1 1-1,1 1 0,-1-1 1,0 1-1,1 0 0,-1 0 1,1 1-1,0 0 1,0 0-1,-1 0 0,1 0 1,1 1-1,-1 0 0,0 0 1,0 0-1,1 1 1,-7 6-1,8-7-105,1 1 0,-1-1 0,1 1-1,-1 0 1,1-1 0,0 1 0,1 0 0,-1 0 0,1 1-1,0-1 1,0 0 0,0 0 0,0 1 0,1-1 0,0 1-1,-1-1 1,2 0 0,-1 1 0,0-1 0,1 0 0,0 1 0,0-1-1,0 0 1,1 0 0,0 0 0,-1 0 0,1 0 0,0 0-1,4 4 1,-2-2 3,1-1-1,0 0 0,0 0 0,0 0 1,1-1-1,-1 1 0,1-1 1,0-1-1,0 1 0,1-1 0,-1 0 1,1 0-1,0-1 0,0 0 0,-1 0 1,1-1-1,9 1 0,-7-1 0,1 0-1,-1-1 1,0 0-1,0-1 1,0 0 0,0 0-1,0-1 1,0 0-1,0 0 1,0-1-1,-1-1 1,1 1-1,7-6 1,-11 6-37,-1 0 1,0-1-1,0 0 1,0 0-1,0 0 1,-1 0-1,1 0 1,-1-1-1,0 0 1,0 1 0,-1-1-1,0 0 1,1 0-1,-2-1 1,1 1-1,-1 0 1,1-1-1,-1 1 1,-1-1-1,1 1 1,-1-1-1,-1-9 1,1 11-57,0 0 0,-1 0-1,0 0 1,0 1 0,0-1 0,0 0 0,-1 0-1,1 1 1,-1-1 0,0 1 0,0-1 0,-1 1 0,1 0-1,0 0 1,-1 0 0,0 0 0,0 0 0,0 1 0,0-1-1,0 1 1,0 0 0,-1 0 0,1 0 0,-5-2 0,0 1-214,1 0 0,-1 1 1,0-1-1,0 2 1,0-1-1,0 1 1,0 0-1,0 1 1,0-1-1,0 2 1,-9 0-1,15 0-26,0-1-1,0 1 1,0-1-1,0 1 1,0-1-1,0 1 1,0 0-1,1 0 1,-1 0-1,0 0 1,1 0-1,-3 3 1,-6 12-8596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14382,'0'0'11210,"53"2"-10986,-20-5-224,6-2 0,3 2-1313,1-2-993,-5-1-1185,-3-1-3076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14862,'0'0'1666,"-9"8"170,-1 2-1195,-1 1 1,1 0-1,1 1 0,-14 21 0,20-27-467,-1 0-1,1 0 1,0 0-1,1 1 1,0-1-1,0 1 1,0 0-1,1 0 1,0-1-1,0 1 0,0 0 1,1 0-1,0 0 1,2 12-1,-1-17-156,0 0 0,0 0 1,0 0-1,0 0 0,0 0 0,0 0 0,0-1 0,0 1 0,1 0 0,-1-1 0,1 1 1,-1-1-1,1 0 0,0 0 0,0 1 0,-1-1 0,1 0 0,0 0 0,0 0 0,0-1 0,0 1 1,0 0-1,0-1 0,0 1 0,0-1 0,0 0 0,0 0 0,1 0 0,-1 0 0,4 0 1,-1 0-219,0-1 1,0 1 0,0-1 0,0 0 0,0 0 0,0 0 0,-1-1 0,1 0-1,0 0 1,-1 0 0,1 0 0,5-5 0,38-47-5235,-60 93 9551,12-38-4082,-25 69 2678,24-65-2572,0 1 0,0-1 1,0 1-1,0 0 0,1 0 0,0 0 0,0-1 0,1 1 0,-1 0 0,3 9 0,-2-13-168,0-1-1,0 0 1,0 0 0,0 0-1,0 1 1,0-1 0,0 0-1,0-1 1,0 1 0,0 0-1,0 0 1,1 0 0,-1-1-1,0 1 1,1 0 0,-1-1-1,1 1 1,-1-1 0,0 0-1,1 0 1,-1 1 0,3-1-1,0 0-503,-1 1-1,0-1 0,1 0 0,-1-1 1,0 1-1,1 0 0,-1-1 1,0 0-1,5-1 0,12-13-6546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 11275,'0'0'7783,"-9"2"-6790,5-1-902,0 0 0,0 0 1,0 1-1,0 0 0,1-1 0,-1 1 0,0 0 1,1 1-1,-1-1 0,1 1 0,0 0 0,0-1 0,-3 5 1,1 0 109,0-1 1,1 1-1,0 0 0,0 0 1,1 0-1,0 1 1,-4 11-1,5-10 80,-1-1 0,2 1 0,-1 0-1,1 0 1,0 0 0,1 0 0,0 11 0,1-18-246,-1 1 0,0-1 1,1 0-1,-1 0 0,1 1 0,0-1 0,0 0 1,-1 0-1,1 0 0,1 0 0,-1 0 1,0 0-1,1 0 0,-1 0 0,1 0 0,-1-1 1,1 1-1,0-1 0,-1 1 0,1-1 1,0 1-1,0-1 0,0 0 0,0 0 0,0 0 1,1 0-1,-1-1 0,0 1 0,0 0 0,1-1 1,3 1-1,1-1-10,0-1 0,1 1-1,-1-1 1,0 0 0,0-1 0,0 0 0,-1 0 0,1-1-1,0 1 1,-1-1 0,1-1 0,-1 1 0,0-1-1,0 0 1,-1-1 0,1 1 0,-1-1 0,0 0 0,0 0-1,0-1 1,-1 0 0,0 1 0,0-1 0,-1-1-1,1 1 1,-1-1 0,-1 1 0,1-1 0,-1 0 0,0 0-1,-1 0 1,0 0 0,0 0 0,0 0 0,-1 0 0,0 0-1,0 0 1,-1 0 0,-1-9 0,0 12-116,1 1-1,-1 0 1,0 0 0,0 0-1,0 1 1,0-1 0,0 0 0,-1 1-1,1 0 1,-1-1 0,0 1-1,1 0 1,-1 0 0,0 0 0,0 1-1,-1-1 1,1 1 0,0 0-1,0 0 1,-1 0 0,1 0 0,0 0-1,-1 1 1,1-1 0,-1 1-1,1 0 1,-1 0 0,1 0 0,-4 1-1,6-1-20,0 1 0,1-1 0,-1 0-1,0 0 1,0 0 0,1 0 0,-1 1-1,0-1 1,1 0 0,-1 1 0,1-1 0,-1 1-1,0-1 1,1 0 0,-1 1 0,1-1-1,-1 1 1,1 0 0,0-1 0,-1 1 0,1-1-1,-1 1 1,1 0 0,0-1 0,-1 1-1,1 0 1,0-1 0,0 1 0,0 0 0,0-1-1,-1 1 1,1 0 0,0-1 0,0 1 0,0 0-1,0 0 1,1-1 0,-1 1 0,0 0-1,0-1 1,0 1 0,0 0 0,1-1 0,-1 1-1,0 0 1,1-1 0,-1 1 0,1-1-1,-1 1 1,0 0 0,2 0 0,0 2-781,0 1 1,0-1-1,0 0 0,1 0 1,-1 0-1,1 0 0,0 0 1,5 3-1,17 7-6186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4292,'-11'-12'11302,"26"12"-7183,46 19-4796,-42-13 1980,44 8-765,64 7 0,-15-4-391,-110-16-142,0-1 1,0 0 0,-1 0 0,1 1 0,-1-1-1,1 1 1,0 0 0,-1-1 0,1 1-1,-1 0 1,0 0 0,1 0 0,-1 0 0,2 2-1,-2-3 16,-1 1 0,0-1 0,0 1 1,1-1-1,-1 1 0,0 0 0,0-1 0,0 1 0,0-1 0,0 1 0,0-1 0,0 1 0,0 0 0,0-1 0,0 1 0,0-1 0,0 1 0,0 0 0,0-1 1,-1 1-1,1-1 0,0 1 0,0-1 0,-1 1 0,1-1 0,-1 2 0,-2 1 125,0 1 0,0-1 0,-1 0 0,1 0 0,-1 0 0,0 0 0,0-1 1,-6 4-1,-137 55 1513,-2 2-425,144-60-1407,0-1-1,0 1 1,0 0-1,1 0 1,0 0-1,-1 1 1,-4 4-1,9-3-3184,8-5-2434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58 9545,'0'0'14221,"-9"-5"-13532,7 4-645,-1-1-1,1 1 1,0 0-1,0-1 1,-1 1-1,1 0 1,-1 1-1,1-1 1,-1 0-1,1 1 1,-1-1-1,1 1 0,-1 0 1,1 0-1,-1 0 1,0 0-1,1 0 1,-1 1-1,1-1 1,-1 1-1,1-1 1,-1 1-1,1 0 1,-1 0-1,1 0 1,0 0-1,-1 1 1,1-1-1,0 1 1,0-1-1,0 1 1,0 0-1,0 0 1,1 0-1,-1 0 1,0 0-1,1 0 1,0 0-1,-1 0 1,0 4-1,-1-2 27,1 1-1,-1 0 0,1 0 1,0 0-1,0 0 0,1 0 1,0 0-1,-1 0 1,2 0-1,-1 1 0,1-1 1,0 0-1,0 0 1,1 11-1,0-13-58,0 0-1,0-1 1,0 1 0,0-1-1,0 1 1,1-1 0,-1 1-1,1-1 1,-1 0 0,1 0 0,0 1-1,0-1 1,0 0 0,0-1-1,0 1 1,1 0 0,-1-1-1,0 1 1,1-1 0,-1 0-1,1 0 1,0 0 0,-1 0-1,1 0 1,0 0 0,-1-1-1,1 1 1,0-1 0,3 0-1,0 0 18,1 0 0,-1 0 0,1-1-1,-1 0 1,0 0 0,1-1 0,-1 1-1,0-1 1,0-1 0,0 1-1,0-1 1,0 0 0,-1 0 0,1-1-1,-1 0 1,0 0 0,0 0 0,0-1-1,-1 1 1,1-1 0,-1 0 0,0 0-1,-1-1 1,1 1 0,-1-1-1,0 0 1,-1 0 0,1 0 0,-1 0-1,0 0 1,-1 0 0,1-1 0,-1 1-1,0-1 1,-1-10 0,0 15-25,0-1 0,0 1 1,0-1-1,0 1 0,-1 0 1,1-1-1,-1 1 0,0 0 1,1-1-1,-1 1 0,0 0 1,0 0-1,-1 0 0,1 0 1,0 0-1,-1 0 0,1 0 1,-1 0-1,1 1 0,-1-1 1,0 1-1,0-1 0,0 1 1,-2-2-1,0 1-104,1 1-1,-1 0 0,0-1 1,1 1-1,-1 0 0,0 1 1,0-1-1,0 1 0,1 0 1,-1 0-1,0 0 0,0 0 1,0 1-1,-5 1 0,8-2-19,0 0 0,0 1 0,0-1 0,0 1-1,0-1 1,0 1 0,1-1 0,-1 1-1,0 0 1,0-1 0,1 1 0,-1 0 0,0 0-1,1 0 1,-1-1 0,0 1 0,1 0 0,-1 0-1,1 0 1,0 0 0,-1 0 0,1 0-1,0 0 1,0 0 0,-1 0 0,1 2 0,1 27-6931,2-17 630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83 180 16784,'0'0'5701,"-44"56"-3042,29-28-866,1 4-383,8-2-513,3-2-449,3-4-352,6-5-64,6-6-704,1-5-898,0-7-832,-6-1-1122,-2-14-1440,-2-12-5542</inkml:trace>
  <inkml:trace contextRef="#ctx0" brushRef="#br0" timeOffset="1">49 0 14990,'0'0'11243,"18"13"-22326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10410,'0'0'12620,"59"6"-11275,-21-1-544,10-2-481,5 0-160,3-1-160,-3-2-288,-7 0-1538,-10 0-1441,-19-5-3267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12107,'0'0'7207,"79"19"-6150,-31-19-96,7-1-544,1-6-321,-2-2-1185,-6-2-4260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10698,'0'0'7453,"11"-3"-5959,7-1-831,-1 1-1,1 0 1,0 1-1,24 1 1,-38 1-546,0 1 1,0-1-1,0 1 0,0-1 1,0 1-1,0 0 0,0 1 0,0-1 1,-1 1-1,1-1 0,-1 1 1,1 0-1,3 3 0,-6-3-104,1-1-1,-1 1 1,1 0-1,-1 0 1,0 0-1,0 0 1,0 1-1,0-1 1,0 0-1,-1 0 1,1 0-1,-1 1 1,1-1-1,-1 0 1,0 1-1,0-1 1,0 0-1,0 1 1,0-1-1,0 0 1,-1 1-1,1-1 0,-1 0 1,0 0-1,-1 3 1,-2 4 7,0-1-1,-1 0 1,0 0-1,0 0 1,-1-1-1,0 0 1,0 0 0,-1 0-1,0-1 1,0 0-1,0 0 1,-10 5 0,6-3-11,0 0 0,1 1 0,0 0 0,1 0 0,-10 13 1,19-22-11,-1 1 1,1-1 0,-1 1-1,1 0 1,-1-1 0,1 1 0,-1-1-1,1 1 1,-1 0 0,1-1 0,0 1-1,0 0 1,-1-1 0,1 1 0,0 0-1,0 0 1,0-1 0,-1 1 0,1 0-1,0 0 1,0 0 0,0-1 0,0 1-1,1 0 1,-1 0 0,0-1 0,0 1-1,0 0 1,1 0 0,-1-1-1,0 1 1,1 0 0,-1-1 0,0 1-1,1 0 1,-1-1 0,1 1 0,-1-1-1,1 1 1,-1-1 0,1 1 0,0-1-1,-1 1 1,1-1 0,0 0 0,-1 1-1,1-1 1,0 0 0,-1 1 0,1-1-1,0 0 1,0 0 0,-1 0 0,1 1-1,0-1 1,1 0 0,52 0-359,-43 0-26,-3-1-222,-1 1-1,1-1 0,0-1 0,-1 0 0,1 0 0,-1 0 0,0-1 0,9-4 0,25-15-6258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16592,'0'0'8349,"3"3"-8285,3 1-181,0 0 0,0-1 0,0 0 0,1 0-1,-1-1 1,1 1 0,0-1 0,7 1 0,-6-1-132,1 0 0,-1 0-1,0 1 1,0 1 0,12 6 0,-17-8 219,0 0 0,-1 0 0,1 1 0,-1-1 0,1 1 0,-1-1 0,0 1 0,0 0 0,0 0 0,-1 0 0,1 0 0,-1 0 0,0 0-1,1 0 1,-1 0 0,-1 1 0,1-1 0,0 0 0,-1 4 0,0 0 127,0-1 0,-1 1 0,0-1 0,0 1 0,-1-1 0,0 1 0,0-1 0,0 0 0,-1 0 0,1 0 0,-2 0 0,1-1 0,-1 1 0,0-1 0,0 0 0,0 0 0,0 0 0,-1 0 0,0-1 0,0 0 0,-1 0 0,1 0 0,-8 3 0,3 0 50,0-2-1,0 1 1,-1-1-1,0-1 1,0 0 0,0 0-1,0-1 1,0-1-1,0 0 1,-1 0-1,1-1 1,-22-1 0,32 0-243,-1 0 0,1-1 0,0 1 0,-1-1-1,1 1 1,0-1 0,0 1 0,-1-1 0,1 0 0,0 0 0,0 0 0,0 1 0,0-1 0,0 0 0,0 0 0,0 0 0,1-1 0,-1 1 0,0 0 0,0 0 0,1 0 0,-1-1 0,1 1 0,-1 0 0,1-1 0,0 1 0,-1-3 0,-1-42-6722,2 35 4207,0-26-7709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12620,'0'0'8904,"59"-23"-7590,-35 22-289,7 1-577,2 0-320,0 0-480,2 0-2179,1 0-2658,-1 0-5637</inkml:trace>
  <inkml:trace contextRef="#ctx0" brushRef="#br0" timeOffset="1">585 19 8840,'0'0'11467,"-19"61"-9993,12-37-353,4 0-289,3 2-319,0 0-385,0-3-64,10-1-64,-2 0-833,-1-5-256,-1-3-544,-6-4-994,0-6-2241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14125,'0'0'8520,"54"-12"-7751,-16 12-288,8-1-417,4 0-417,4-1-1601,-3-2-2209,-2-3-5190</inkml:trace>
  <inkml:trace contextRef="#ctx0" brushRef="#br0" timeOffset="1">563 0 16047,'0'0'7848,"-28"72"-6439,28-48-448,0 1-609,0-1-256,4-2 0,7-1-96,-1-8-704,1-1-1090,-1-9-1057,0-3-1633,-1-3-3139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28 13997,'0'0'4554,"1"7"-4453,3 24 140,0-22 2181,0-16-441,0-14-822,-4 20-1116,0 1-1,0-1 1,1 0-1,-1 0 1,0 0-1,0 0 1,0 1 0,0-1-1,0 0 1,0 0-1,-1 0 1,1 0-1,0 1 1,0-1-1,-1 0 1,1 0-1,0 0 1,-1 1 0,1-1-1,-1 0 1,1 1-1,-1-1 1,1 0-1,-1 1 1,1-1-1,-1 0 1,0 1 0,1-1-1,-1 1 1,0 0-1,0-1 1,1 1-1,-1-1 1,0 1-1,0 0 1,1 0-1,-1-1 1,0 1 0,0 0-1,0 0 1,0 0-1,0 0 1,1 0-1,-1 0 1,0 0-1,0 0 1,0 0 0,0 0-1,1 1 1,-2-1-1,-1 2-26,0-1-1,0 0 1,0 1-1,0-1 0,1 1 1,-1 0-1,1 0 1,-1 0-1,1 0 1,0 0-1,0 0 1,0 1-1,-2 2 0,1 1 102,0-1 0,0 1 0,0 0 0,1 0-1,0 0 1,0 0 0,1 0 0,0 1-1,0-1 1,0 0 0,1 9 0,0-13-102,0 1 0,0-1-1,1 0 1,-1 0 0,1 0 0,0 0 0,0 0 0,-1 0 0,1 0-1,0 0 1,1 0 0,-1 0 0,0 0 0,0-1 0,1 1 0,-1 0 0,1-1-1,0 1 1,-1-1 0,1 0 0,0 1 0,0-1 0,0 0 0,0 0 0,0 0-1,0-1 1,0 1 0,0 0 0,0-1 0,0 1 0,0-1 0,1 0-1,-1 0 1,4 0 0,0 0 4,1 0 0,-1 0 0,1-1 0,-1 0 0,0 0 0,1 0 0,-1-1 0,0 0 0,0-1 0,0 1 0,0-1-1,0 0 1,-1-1 0,0 1 0,10-8 0,-12 7-9,1 1-1,-1-1 1,1 1-1,-1-1 1,0 0-1,-1-1 1,1 1-1,-1 0 1,1-1-1,-1 1 1,-1-1-1,1 0 1,-1 0 0,0 0-1,0 1 1,0-1-1,0 0 1,-1 0-1,0 0 1,0 0-1,-1-6 1,0 8 2,0 1-1,-1 0 1,1-1 0,0 1 0,-1 0 0,1 0-1,-1 0 1,0 0 0,0 0 0,0 0 0,0 1-1,0-1 1,0 1 0,0-1 0,0 1 0,-1 0 0,1 0-1,0 0 1,-1 0 0,1 0 0,-1 0 0,-4 0-1,6 1-144,-1-1 0,0 1-1,0 0 1,1 0-1,-1 0 1,0 0 0,1 0-1,-1 0 1,0 0 0,1 1-1,-1-1 1,0 0-1,1 1 1,-1 0 0,-2 1-1,3-2-194,0 1-1,0 0 0,1 0 1,-1 0-1,0 0 0,0 0 1,1 0-1,-1 0 0,0 0 1,1 0-1,-1 0 0,1 0 1,0 1-1,-1-1 0,1 0 1,0 0-1,0 0 0,0 1 1,0-1-1,0 0 0,0 0 1,0 0-1,0 1 0,0 1 1,5 8-5459,8-2-1793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76 10954,'0'0'13576,"-10"-6"-13176,7 4-386,-1-1 1,0 1-1,0 0 0,-1 1 0,1-1 1,0 1-1,-1 0 0,1 0 0,-7 0 0,9 1 3,0 0 0,0 0 0,0 1 0,0-1 0,0 1 0,0 0 0,0-1 0,0 1 0,0 0 0,1 0-1,-1 0 1,0 1 0,1-1 0,-1 0 0,1 0 0,-1 1 0,1-1 0,0 1 0,-1 0 0,1-1 0,0 1-1,0 0 1,0 0 0,0-1 0,1 1 0,-1 0 0,0 0 0,1 0 0,-1 0 0,1 0 0,0 4 0,-1-3-1,0-1 0,1 1 0,-1 0 1,1 0-1,0-1 0,0 1 1,0 0-1,0 0 0,1-1 0,-1 1 1,1 0-1,-1 0 0,1-1 1,0 1-1,0-1 0,0 1 0,1-1 1,-1 1-1,0-1 0,1 0 0,0 1 1,0-1-1,-1 0 0,1 0 1,0 0-1,0-1 0,1 1 0,-1 0 1,0-1-1,1 1 0,-1-1 1,1 0-1,-1 0 0,1 0 0,-1 0 1,1 0-1,0-1 0,-1 1 1,1-1-1,0 0 0,5 1 0,-1-1-1,0 1 0,0-1 1,0 0-1,0-1 0,0 0 0,0 0 0,0 0 0,0-1 0,0 0 0,-1 0 0,1-1 0,-1 0 0,1 0 0,-1-1 0,0 1 0,6-6 0,-10 7 18,1-1 0,-1 0 1,1 0-1,-1 0 0,0 0 0,0 0 0,0 0 0,0-1 0,-1 1 1,1-1-1,-1 1 0,0-1 0,0 0 0,0 1 0,-1-1 0,1 0 1,-1 0-1,0 1 0,0-1 0,0 0 0,0 0 0,-1 1 0,0-1 1,1 0-1,-1 1 0,-1-1 0,1 0 0,0 1 0,-1 0 0,0-1 1,0 1-1,0 0 0,0 0 0,0 0 0,-1 0 0,-3-4 1,3 5-181,0 0 0,0 0 1,0 0-1,-1 1 1,1-1-1,0 1 1,-1 0-1,1-1 0,-1 2 1,1-1-1,-1 0 1,1 1-1,-1-1 1,0 1-1,1 0 0,-5 1 1,7-1-163,0 0 0,0 1 0,0-1 0,1 0 1,-1 1-1,0-1 0,0 1 0,1-1 0,-1 1 0,0-1 0,1 1 1,-1 0-1,1-1 0,-1 1 0,1 0 0,-1-1 0,1 1 0,-1 0 0,1 0 1,-1-1-1,1 1 0,0 0 0,0 0 0,-1 0 0,1 0 0,0-1 1,0 1-1,0 0 0,0 0 0,0 0 0,0 0 0,0 0 0,0 0 0,0-1 1,1 2-1,-1-1-445,0 12-9778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12268,'0'0'3171,"9"-4"-1938,5 0-882,0 0 0,0 1-1,0 1 1,1 0 0,-1 1 0,0 1 0,1 0 0,21 3 0,-24-2-264,0 1 0,0 0 1,0 1-1,0 1 1,-1 0-1,1 0 0,-1 1 1,0 1-1,-1 0 1,1 0-1,12 11 0,-20-15-34,-1 0-1,0 0 0,0 0 0,1 0 0,-2 0 0,1 1 1,0-1-1,0 1 0,-1-1 0,1 1 0,-1-1 0,0 1 0,0 0 1,0 0-1,0 0 0,0 0 0,-1 0 0,1 0 0,-1 0 1,0 0-1,0 4 0,-1-2 116,0-1 0,-1 0 0,1 0 0,-1 0 0,0 0 1,0 0-1,0-1 0,0 1 0,-1-1 0,0 1 0,1-1 0,-1 0 0,-5 4 0,-4 3 138,-1 0-1,0 0 0,-1-2 0,0 0 0,-1 0 1,-25 9-1,-35 2-362,69-18-484,1 0 1,0-1-1,0 0 0,-1 0 0,1-1 1,0 1-1,-8-3 0,-5-7-4840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64 6790,'10'-5'1858,"12"-5"-337,43-21 3940,-20 13 2345,-72 26-4795,-25 10-2851,33-8-115,0 1 1,1 1 0,0 0 0,-27 26 0,40-34-34,1 0 0,-1 1 0,1-1 0,0 1 0,0 1 0,1-1 0,-1 0 0,1 1 0,0 0 0,1-1-1,-1 1 1,1 0 0,0 1 0,1-1 0,-1 0 0,1 0 0,1 1 0,-1-1 0,1 1 0,1 8 0,0-13-33,-1 1 0,2-1 0,-1 1 0,0-1 0,0 0 0,1 0 0,-1 0 1,1 0-1,0 0 0,-1 0 0,1 0 0,0-1 0,0 1 0,0 0 0,1-1 0,-1 0 0,0 1 0,0-1 0,1 0 0,-1 0 1,1-1-1,-1 1 0,1 0 0,-1-1 0,5 1 0,8 1-1264,0 0 0,29 0 0,-40-2 837,36-2-4789,-1-6-4143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60 186 15086,'0'0'9161,"-39"55"-7720,27-31-608,4 3-320,8-3-257,0-2-192,3-5-641,9-6-1120,1-8-1026,-6-3-512,2-7-2114,-5-15-5189</inkml:trace>
  <inkml:trace contextRef="#ctx0" brushRef="#br0" timeOffset="1">16 0 15951,'0'0'5830,"11"27"-15055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11371,'0'0'5530,"11"0"-3939,121-1 1041,-131 1-2633,0 0 1,0-1-1,0 1 1,1 0-1,-1 0 1,0 1-1,0-1 1,0 0-1,1 0 1,-1 1-1,0-1 1,0 0-1,0 1 1,0-1-1,0 1 1,0-1-1,0 1 1,0 0-1,0 0 1,0-1-1,0 1 1,0 0-1,0 0 1,0 0-1,-1 0 1,1 0-1,0 0 1,-1 0-1,1 0 1,-1 0-1,1 0 1,-1 0-1,1 0 1,-1 1-1,0-1 0,0 0 1,1 0-1,-1 0 1,0 1-1,0-1 1,0 0-1,0 0 1,-1 0-1,1 1 1,0-1-1,0 0 1,-1 0-1,1 0 1,-1 0-1,1 0 1,-1 1-1,1-1 1,-1 0-1,0 1 1,-4 6 143,1 0 1,-2 0-1,1-1 1,-1 1-1,-9 8 1,13-14-63,1-1 1,-1 1-1,0 0 1,1-1 0,-1 1-1,1 0 1,0 0-1,-1 0 1,1 0-1,0 0 1,0 1 0,0-1-1,0 2 1,1-3-76,1 1 0,-1-1 0,0 0 0,1 0 0,-1-1 0,1 1 0,-1 0 0,1 0 0,-1 0 0,1 0 0,0 0 0,0 0 0,-1-1 0,1 1 0,0 0 0,0-1 0,0 1 0,0-1 1,-1 1-1,1-1 0,0 1 0,0-1 0,0 1 0,0-1 0,0 0 0,1 0 0,-1 1 0,0-1 0,0 0 0,1 0 0,4 1-19,0 1 1,-1-1-1,1 1 1,-1 0-1,1 1 1,-1 0-1,0-1 1,0 2-1,0-1 1,5 5-1,-8-6 7,-1 0 0,1 0-1,-1 0 1,1 0 0,-1 0-1,0 0 1,0 1 0,0-1-1,0 0 1,-1 1 0,1-1-1,0 1 1,-1-1 0,0 1-1,0-1 1,1 1 0,-2-1-1,1 1 1,0-1 0,0 1-1,-1-1 1,1 1 0,-1-1-1,0 0 1,0 1 0,0-1-1,-2 3 1,0 2 188,-1 0 0,0 0 1,-1-1-1,1 0 0,-1 0 0,0 0 0,-1 0 0,0-1 1,1 0-1,-2 0 0,1 0 0,-1-1 0,1 0 0,-1 0 1,0-1-1,0 0 0,-1 0 0,1-1 0,-1 0 1,1 0-1,-1-1 0,0 1 0,-13-1 0,19-1-199,1 0-1,0 0 1,0 0-1,0 0 0,0-1 1,0 1-1,0 0 1,0-1-1,0 1 1,0 0-1,0-1 0,0 1 1,0-1-1,0 0 1,0 1-1,0-1 1,0 0-1,0 0 1,0 1-1,1-1 0,-1 0 1,0 0-1,1 0 1,-1 0-1,0 0 1,1 0-1,-1 0 1,1 0-1,0 0 0,-1 0 1,1 0-1,0 0 1,0 0-1,-1 0 1,1-1-1,0 1 0,0-1 1,1 0-312,-1 0-1,0 0 1,0 0 0,1 0-1,0-1 1,-1 1 0,1 1 0,0-1-1,0 0 1,0 0 0,0 0-1,0 0 1,0 1 0,0-1-1,1 0 1,-1 1 0,1-1 0,2-1-1,19-12-4650,5 1-1106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14670,'0'0'6203,"-9"4"-4740,5-3-1381,-55 32 1149,56-31-1191,0 0 0,0 0 0,0 1-1,0-1 1,1 0 0,-1 1 0,1 0-1,-1-1 1,1 1 0,0 0 0,0 0-1,1 0 1,-1 1 0,1-1 0,-1 0-1,1 0 1,0 1 0,0-1 0,0 4-1,1-5-39,1-1 0,-1 0 0,1 0 0,-1 0 0,1 0 0,0 0-1,-1-1 1,1 1 0,0 0 0,0 0 0,0 0 0,0-1-1,-1 1 1,1 0 0,0-1 0,0 1 0,0-1 0,1 1-1,-1-1 1,0 1 0,0-1 0,0 0 0,0 0 0,0 1-1,0-1 1,2 0 0,41 6 33,-30-5-104,-1 1-70,0 0 0,-1 2 1,1-1-1,-1 1 0,21 11 1,-31-15 131,0 1 0,-1 0 1,1 0-1,0 0 0,-1 1 1,1-1-1,-1 0 0,0 1 1,1-1-1,-1 1 0,0-1 1,0 1-1,0-1 0,0 1 1,0 0-1,0-1 0,-1 1 1,1 0-1,0 2 0,-1-1 22,0-1-1,-1 0 1,1 1 0,-1-1-1,0 0 1,1 0-1,-1 0 1,0 0 0,0 0-1,-1 0 1,1 0 0,0 0-1,-1 0 1,1 0-1,-1 0 1,1-1 0,-1 1-1,0-1 1,0 1-1,-3 1 1,-79 55 563,76-54-466,0 1-1,0-1 1,0 0-1,-1-1 1,1 0-1,-1-1 1,0 1-1,0-2 1,-11 2-1,20-3-167,-1 0 0,0-1 0,0 1 0,0 0 0,1 0 0,-1-1 0,0 1 0,0 0 0,1-1 0,-1 1 0,0-1 0,0 1 0,1-1 0,-1 1 0,1-1 0,-1 1 0,0-1 0,1 0 0,-1 1 0,1-1 0,0 0 0,-1 0 0,1 1-1,-1-1 1,1 0 0,0 0 0,0 0 0,-1 1 0,1-1 0,0 0 0,0 0 0,0-1 0,0-37-4410,0 25 1760,0-24-5161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9577,'0'0'11018,"66"-12"-9544,-35 8-289,4-1-608,1 4-449,0-1-192,-1 0-1442,0-7-2498,-1-4-5284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8104,'0'0'14990,"65"8"-13965,-24-8-641,8 0-288,3-5-96,-3 2-512,-7 2-1058,-15 1-1569,-13 0-2466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13549,'0'0'4644,"49"9"-3202,-9-9-962,7-2-64,2-5-223,2 3-161,-8-1-897,-3 1-2274,-14 0-4196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12524,'0'0'7191,"-5"8"-6252,-4 9-616,-21 37 407,28-51-708,1 1-1,-1 0 1,0 0 0,1 0 0,0 0-1,0 0 1,0 0 0,1 1-1,-1-1 1,1 0 0,0 5-1,1-8-29,0 0 0,-1 0 0,1 0 0,0-1 0,0 1 0,0 0 0,0 0 0,0-1 0,0 1 0,0 0 0,0-1 0,0 1 0,0-1 0,0 0 0,0 1 0,0-1 0,0 0 0,0 0 0,1 1 0,-1-1 0,0 0 0,0 0 0,2-1 0,38 1-639,-30-1 216,9 1-459,-9-1 552,1 0 0,-1 1 0,0 1 0,22 3 0,-32-4 362,1 0-1,-1 1 1,1-1-1,-1 1 0,0-1 1,1 1-1,-1 0 0,0 0 1,0-1-1,0 1 0,1 0 1,-1 0-1,0 0 0,0 0 1,0 0-1,0 1 0,-1-1 1,2 2-1,-1-2 75,-1 1 0,0 0 0,1 0 0,-1 0 1,0 0-1,0-1 0,0 1 0,0 0 0,-1 0 0,1 0 0,0 0 0,-1-1 0,1 1 0,-1 0 0,0 0 0,1-1 0,-1 1 1,-2 2-1,-1 1 113,0 1 0,0-1 0,0-1 0,-1 1 0,0 0 0,0-1 0,0 0 0,-1 0 0,1-1 0,-1 1 0,0-1 0,0-1 0,0 1 0,-11 2 0,2 0 226,-1-1 0,1-1 0,-1 0 0,0-1 0,-16 0-1,31-2-437,-42-5-2735,41 5 2442,0-1 0,0 0 1,0 0-1,0-1 0,1 1 0,-1 0 0,0 0 0,1-1 0,-1 1 0,1-1 0,0 1 0,-1-1 0,1 0 0,0 0 0,0 1 0,0-1 0,0 0 0,1 0 0,-2-2 0,-5-22-7564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15054,'0'0'4292,"56"-6"-2306,-29 5-1313,3 1-449,4 0-192,4-1-1601,0-8-4293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7175,'-11'7'7506,"0"0"-6461,-5 3 170,-1 1 1,1 1 0,-15 14-1,28-24-1083,0 0 0,1 1 0,-1 0-1,0-1 1,1 1 0,0 0 0,0 0 0,0 0 0,0 1-1,0-1 1,0 0 0,1 1 0,0-1 0,-1 1 0,1-1-1,1 1 1,-1 0 0,1-1 0,-1 1 0,1 0 0,0-1-1,0 1 1,0 0 0,2 7 0,0-8-117,0-1 1,0 1-1,0 0 1,1 0-1,-1-1 0,1 1 1,-1-1-1,1 0 1,0 0-1,0 0 1,0 0-1,0-1 0,0 1 1,0-1-1,0 1 1,1-1-1,-1 0 0,1-1 1,-1 1-1,6 0 1,73 5 28,-74-6-30,0-1 0,0 0 0,0 0 0,0-1-1,0 0 1,-1 0 0,1 0 0,0-1 0,-1-1 0,0 1-1,0-1 1,7-5 0,-11 7-5,0 0 1,0-1-1,0 1 0,-1-1 0,1 0 1,-1 1-1,1-1 0,-1 0 0,0-1 1,0 1-1,-1 0 0,1 0 0,-1-1 1,1 1-1,-1-1 0,0 0 1,0 1-1,-1-1 0,1 0 0,-1 1 1,0-1-1,0 0 0,0 1 0,0-1 1,-1 0-1,1 0 0,-1 1 0,-1-5 1,0 4-6,0 0 1,0 0 0,-1 1-1,1-1 1,-1 1-1,1-1 1,-1 1 0,0 0-1,-1 0 1,1 0-1,0 1 1,-1-1 0,0 1-1,1-1 1,-1 1-1,0 1 1,0-1 0,-5-1-1,-2-1-267,1 1-1,-1 0 0,0 1 0,0 0 1,-22-1-1,32 3 145,0 0 1,0 0-1,0 0 0,0 0 0,0 0 1,0 0-1,0 0 0,0 1 1,0-1-1,0 0 0,0 0 0,0 1 1,1-1-1,-1 1 0,0-1 1,0 1-1,0-1 0,1 1 1,-1 0-1,0-1 0,0 1 0,1 0 1,-1-1-1,1 1 0,-1 0 1,1 0-1,-1 0 0,1 0 0,-1-1 1,1 1-1,0 0 0,-1 0 1,1 0-1,0 0 0,0 0 0,0 0 1,0 0-1,0 0 0,0 0 1,0 0-1,0 1 0,0 0-435,1 1 1,-1 0-1,1-1 0,0 1 0,-1-1 1,1 1-1,0-1 0,1 0 0,-1 1 0,0-1 1,1 0-1,-1 0 0,1 0 0,3 4 0,16 10-4394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95 11018,'0'0'9791,"-9"-6"-8238,6 3-1499,0 1 0,0 0 0,0 0-1,0 0 1,0 0 0,0 0 0,0 1-1,-1-1 1,1 1 0,-1 0 0,1 0-1,-1 0 1,0 1 0,1-1-1,-1 1 1,1 0 0,-1 0 0,0 0-1,1 0 1,-1 1 0,0-1 0,1 1-1,-1 0 1,1 0 0,-1 1-1,1-1 1,0 1 0,-1-1 0,1 1-1,-4 3 1,1-1 56,1 1-1,-1 0 1,1 0-1,0 1 1,1-1 0,-1 1-1,1 0 1,0 0-1,-4 11 1,7-15-81,0-1-1,0 1 1,0 0-1,0-1 1,1 1 0,-1 0-1,1 0 1,-1 0-1,1 0 1,0-1 0,0 1-1,0 0 1,0 0-1,0 0 1,0 0 0,1 0-1,-1 0 1,0-1-1,1 1 1,0 0 0,-1 0-1,1 0 1,0-1 0,0 1-1,0 0 1,0-1-1,0 1 1,0-1 0,0 1-1,1-1 1,-1 0-1,0 0 1,1 1 0,-1-1-1,1 0 1,0 0-1,-1 0 1,1-1 0,0 1-1,2 1 1,4 0 0,0 0 0,0 0 0,0 0 0,0-1 0,1-1 0,-1 1 1,0-1-1,0-1 0,1 1 0,-1-1 0,0-1 0,0 0 0,0 0 0,0 0 0,0-1 0,-1 0 1,1-1-1,9-5 0,-13 6-3,0 1 0,0-1 0,0-1 0,0 1-1,0 0 1,0-1 0,-1 0 0,0 1 0,0-1 0,0-1 0,0 1 0,-1 0 0,1-1 0,-1 1 0,0-1 0,-1 0 0,1 0 0,-1 0-1,0 0 1,0 0 0,0 0 0,-1 0 0,0 0 0,0 0 0,0 0 0,0 0 0,-1 0 0,0 0 0,0 0 0,0 0 0,-3-4 0,2 5-81,1 1 1,-2 0 0,1-1-1,0 1 1,0 0 0,-1 1 0,0-1-1,0 0 1,0 1 0,0 0 0,0-1-1,0 1 1,0 0 0,-1 1-1,1-1 1,-1 0 0,1 1 0,-1 0-1,0 0 1,1 0 0,-1 0 0,0 1-1,0 0 1,0-1 0,1 1-1,-1 0 1,0 1 0,0-1 0,-5 2-1,8-1-89,-1-1-1,1 1 1,0 0-1,0 0 1,0 0-1,0-1 1,0 1-1,0 0 1,0 0-1,0 0 1,1 0-1,-1 1 1,0-1-1,0 0 1,1 0-1,-1 0 1,1 1-1,-1-1 1,1 0-1,0 0 1,-1 1-1,1 1 1,-2 32-5482,3-27 2777,-1 10-4197</inkml:trace>
  <inkml:trace contextRef="#ctx0" brushRef="#br0" timeOffset="1">504 21 12716,'0'0'11723,"-31"64"-9929,23-45-321,3 3-704,5-4-513,0-2-192,0-3-192,5-4-1153,3-4-1762,-1-5-1473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29:5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15246,'0'0'6663,"-61"69"-5702,47-47-449,3 2-352,5-3-96,6-4-160,0-5-865,11-11-993,7-1-1088,7-9-2884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17745,'0'0'3235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10154,'0'0'9705,"43"-50"-7527,-30 41-1121,0 6-609,-4 3 129,-2 19-513,-5 15-96,-2 11 64,0 7-32,-2 4 32,-10 0-224,2-3-641,2-6-224,6-9-609,2-9-1537,0-11-3107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10794,'0'0'9801,"3"37"-21043</inkml:trace>
  <inkml:trace contextRef="#ctx0" brushRef="#br0" timeOffset="1">21 140 1569,'0'0'19699,"-21"49"-17873,24-49-1794,7 0-1153,-2-5-1506,-1-5-3907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7559,'0'0'15812,"4"8"-15368,3 11-365,-5-12-124,1 1 0,0-1 0,0 1-1,0-1 1,1 0 0,0 0 0,1 0 0,-1-1 0,1 0 0,1 0 0,-1 0 0,11 9-1,3-4-552,-8-4 158,0 0 0,-1 0 0,17 15 0,-25-21 430,0 1-1,0 0 1,-1 0-1,1 1 1,0-1-1,-1 0 1,0 1-1,1-1 1,-1 1-1,0-1 1,0 1-1,0-1 1,-1 1-1,1 0 1,0-1-1,-1 1 1,0 0-1,0-1 1,0 1-1,0 0 1,0 0-1,-1 3 1,0-3 117,-1 0 0,1-1 0,-1 1 0,1-1 0,-1 1 0,0-1 0,0 0 0,0 0 0,0 0 0,0 0 0,-1 0 0,1 0 1,-1-1-1,1 1 0,-1-1 0,0 0 0,1 1 0,-5 0 0,-56 17 1034,54-17-1001,-12 3 273,-1-1 1,1-2 0,-39 1 0,59-3-470,-1 0 0,1 0 0,-1 0 1,0-1-1,1 1 0,-1 0 1,1-1-1,-1 1 0,1-1 0,-1 0 1,1 1-1,0-1 0,-1 0 1,1 0-1,0 0 0,-1 0 1,1 0-1,0 0 0,0-1 0,0 1 1,0 0-1,0 0 0,0-1 1,0 1-1,1-1 0,-1 1 0,0-1 1,1 1-1,-1-1 0,1 1 1,0-1-1,-1 1 0,1-1 0,0 0 1,0 1-1,0-1 0,0 1 1,0-1-1,0 0 0,1-2 0,1-6-1756,-1 0-1,1 0 1,1 0-1,0 0 1,5-12 0,8-15-7184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2018,'0'0'16079,"67"-18"-14541,-40 17-417,4 1-321,4 0-607,0 0-322,4 0-2241,2 0-4004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7815,'0'0'6273,"-9"2"-3091,-2 1-2757,0 0 1,0 0-1,0 1 1,0 1-1,1-1 1,0 2-1,0 0 1,1 0-1,-17 14 1,21-17-369,1 1 0,0 0 0,0 1 0,1-1-1,-1 1 1,1-1 0,0 1 0,0 0 0,1 0 0,-1 0 0,1 1 0,0-1 0,0 1 0,1-1 0,0 1 0,0-1 0,0 1-1,1 0 1,-1 0 0,2-1 0,-1 1 0,0 0 0,3 8 0,-2-10-57,1 0 0,0 0 1,0 0-1,0-1 0,0 1 0,1 0 0,0-1 1,-1 0-1,1 0 0,0 0 0,1 0 0,-1 0 1,0-1-1,1 1 0,0-1 0,-1 0 0,1 0 1,0 0-1,0 0 0,0-1 0,0 0 0,0 0 1,6 1-1,-7-1 0,1 0-1,0 0 1,0-1 0,0 1 0,0-1 0,0 0-1,0 0 1,0 0 0,0-1 0,0 0 0,0 1-1,0-1 1,0-1 0,0 1 0,-1 0 0,1-1 0,0 0-1,-1 0 1,1 0 0,-1 0 0,0-1 0,0 1-1,0-1 1,4-4 0,-4 2 43,0 0 0,0 0 0,-1-1 0,0 1 0,0-1 0,0 1 0,-1-1 0,0 0 0,0 0 0,0 1 0,-1-1 0,0 0 0,0 0 0,0 0 0,-1 1 0,0-1 0,0 0 0,-2-7 0,1 9-12,1-1 0,-1 1-1,0-1 1,0 1-1,0 0 1,-1 0 0,0 0-1,1 0 1,-2 0 0,1 0-1,0 1 1,-1 0-1,1 0 1,-1 0 0,0 0-1,0 0 1,0 1-1,0-1 1,0 1 0,-1 0-1,1 1 1,-7-3-1,10 4-91,1 0-1,-1-1 1,1 1-1,0 0 1,-1 0-1,1 0 1,-1 0-1,1-1 1,-1 1-1,1 0 1,0 0-1,-1 0 1,1 0-1,-1 0 1,1 0-1,-1 0 1,1 0-1,-1 0 1,1 0-1,-1 1 1,1-1-1,0 0 1,-1 0-1,1 0 1,-1 0-1,1 1 1,0-1-1,-1 0 1,1 0-1,0 1 1,-1-1-1,1 0 1,0 1-1,-1-1 1,1 0-1,0 1 1,-1-1-1,1 0 1,0 1-1,0-1 1,0 1-1,0-1 1,-1 1-1,1-1 1,0 0-1,0 1 1,0-1-1,0 1 1,0-1-1,0 1 1,0-1-1,0 1 1,0-1-1,0 1 1,12 23-7004,2-10 787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2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34 12812,'0'0'5280,"-13"-2"-3855,5 2-1258,0-1 0,0 1-1,0 0 1,0 1 0,0 0 0,0 0 0,0 1-1,0 0 1,-11 4 0,15-4-21,0 0 0,0 0 0,0 0 0,0 1 0,0-1 0,0 1 0,0 0 0,1 0 0,0 0 0,-1 1 0,1-1 0,1 1 0,-1 0 0,0 0 0,1 0 0,0 0 0,0 0 0,0 0 0,0 0-1,1 1 1,-2 7 0,2-9-109,1 0 0,-1 0 0,1 0 0,0-1-1,0 1 1,0 0 0,0 0 0,1 0 0,-1-1 0,1 1-1,-1 0 1,1 0 0,0-1 0,0 1 0,0-1-1,1 1 1,-1-1 0,1 1 0,-1-1 0,4 4 0,-1-3-6,-1 0 1,1 1 0,1-2-1,-1 1 1,0 0 0,1-1-1,0 0 1,-1 0 0,1 0 0,8 2-1,3-1 6,-1 0-1,0-2 1,1 1-1,0-2 1,-1 0-1,26-4 1,-31 2-28,0-1-1,-1 0 1,1-1 0,-1 0 0,0-1 0,0 0 0,0 0 0,-1-1 0,1 0 0,11-11-1,-17 14-4,0 1 0,1-1-1,-1 0 1,0-1-1,-1 1 1,1 0-1,-1-1 1,1 1-1,-1-1 1,0 0 0,0 0-1,-1 0 1,1 0-1,-1 0 1,0 0-1,0 0 1,0 0 0,-1-1-1,1 1 1,-1 0-1,0-1 1,0 1-1,-1 0 1,1 0 0,-1-1-1,0 1 1,-2-6-1,0 6-7,0 1 1,0-1-1,0 1 0,0-1 0,-1 1 0,0 0 0,1 1 0,-1-1 1,0 1-1,-1-1 0,1 1 0,0 0 0,0 1 0,-1-1 0,1 1 1,-1 0-1,0 0 0,1 0 0,-1 1 0,-9-1 0,6 1-86,-1-1-1,1 1 0,-1 1 1,1 0-1,0 0 0,-1 0 1,1 1-1,0 0 0,0 1 1,-15 6-1,20-7-335,-1 1 1,1-1-1,-1 1 0,1 0 1,0 0-1,0 0 1,0 0-1,0 1 0,1-1 1,-3 5-1,-4 11-6044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13293,'0'0'3779,"-31"83"-3234,23-42-129,3 8-384,2 3 32,3-1-64,0-1-320,13-11-577,4-7-1377,1-15-1249,0-16-1538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13261,'0'0'3106,"0"56"-1216,0-23 192,-7 2-1281,0 0-545,0 0-96,5-7-128,2-1 0,0-8-256,0-6-673,7-6-672,1-7-1378,-6 0-1793,-2-14-3684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11179,'0'0'8359,"60"-17"-7814,-22 10-97,5 1-351,5 0-610,0-2-2690,-4 2-2402,-1-1-4901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17008,'0'0'2242,"-50"45"-448,24-18-449,1 2-416,6 1-64,6-3-385,4-1-384,7-4-64,2-3 0,0-3-64,3-5-256,5-4-1025,-2-1-1025,-2-5-2275</inkml:trace>
  <inkml:trace contextRef="#ctx0" brushRef="#br0" timeOffset="1">0 138 13196,'0'0'12332,"55"-5"-11787,-21 7-417,5 3-96,2-2-641,-3-2-1857,-3-1-1826,-5 0-3716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 14029,'0'0'5173,"-1"7"-4570,-2 5-528,-3 34 695,6-45-796,0 1 0,0 0 0,0-1 0,1 1-1,-1-1 1,0 1 0,1-1 0,-1 1 0,1-1 0,0 1-1,-1-1 1,1 0 0,0 1 0,0-1 0,0 0 0,0 1-1,0-1 1,0 0 0,0 0 0,1 0 0,-1 0 0,0 0-1,0 0 1,1-1 0,-1 1 0,1 0 0,1 0 0,5 2-270,0 0 1,-1 0-1,1 1 1,-1-1-1,0 2 1,0-1 0,-1 1-1,8 6 1,-13-9 299,1-1 0,-1 1 0,1 0 0,-1-1 0,0 1 0,1 0 0,-1 0 0,0 0 0,0 0 0,-1 0 0,1 0 0,0 0 0,-1 0 0,1 0 0,-1 1 0,0-1 0,1 0 0,-1 0 0,0 0 0,-1 1 0,1-1 0,0 0 0,0 0 0,-1 0 0,0 0 0,1 1 0,-1-1 0,0 0 0,0 0 0,0 0 0,0-1 0,0 1 0,0 0 0,-1 0 0,-2 2 0,-2 3 181,-1-1 0,0 1 1,0-1-1,-1-1 0,0 1 0,0-1 0,0-1 0,0 0 1,-1 0-1,-12 4 0,13-5-170,0-1 0,0 0 0,0 0 0,1-1 0,-2 0 0,1 0 0,0-1 0,0 0 0,0 0 0,0-1 0,0 0 0,-13-3 0,18 2-439,-1 0 0,1 0 1,-1 0-1,1-1 0,0 1 1,0-1-1,0 0 0,1 1 1,-1-1-1,1-1 1,-1 1-1,1 0 0,-3-6 1,-9-24-6330</inkml:trace>
  <inkml:trace contextRef="#ctx0" brushRef="#br0" timeOffset="1">167 1 12107,'0'0'4677,"52"0"-2980,-27 0-1376,6 3-257,2 0-577,2-3-2626,0 0-2978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10218,'0'0'2167,"-9"8"-315,3-2-1510,-10 9 761,0 0 1,-21 29-1,34-40-998,0-1 0,0 1 0,0 1 0,1-1 0,-1 0 0,1 1 0,0-1-1,0 1 1,1-1 0,-1 1 0,1 0 0,0 0 0,1 0 0,-1-1 0,1 1-1,0 0 1,0 0 0,0 0 0,2 9 0,-1-12-96,1 0 0,-1-1 0,0 1 0,1-1 0,-1 1 0,1-1 0,0 0 0,-1 0 0,1 1 0,0-1 0,0 0 0,0-1 0,0 1 0,0 0 0,0 0 0,0-1 0,0 0 0,0 1 0,0-1 0,0 0 0,0 0 0,0 0 0,0 0 0,4-1 0,1 1 40,0 0-1,0-1 1,-1 0 0,1-1-1,0 1 1,10-5 0,-11 2 20,0 1 0,0-1 0,0-1 1,-1 1-1,1-1 0,-1 0 0,0 0 0,0-1 0,-1 1 1,0-1-1,0 0 0,0 0 0,-1 0 0,5-13 1,-6 17-14,-1-1 0,-1 0 0,1 0 1,0 0-1,-1 1 0,1-1 0,-1 0 1,0 0-1,0 0 0,0 0 1,0 0-1,-1 0 0,1 0 0,-1 0 1,0 1-1,1-1 0,-1 0 1,-1 0-1,1 1 0,0-1 0,-1 1 1,1-1-1,-1 1 0,0-1 0,0 1 1,0 0-1,0 0 0,0 0 1,0 0-1,0 0 0,-1 1 0,1-1 1,-1 0-1,1 1 0,-1 0 1,0 0-1,-4-2 0,-41-6 53,46 9-245,1-1-1,0 1 1,0 0 0,0-1-1,-1 1 1,1 0 0,0 0-1,0 0 1,-1 0 0,1 0-1,0 0 1,0 0 0,0 1-1,-1-1 1,1 0-1,0 1 1,0-1 0,0 1-1,0-1 1,-1 1 0,1-1-1,0 1 1,0 0 0,0 0-1,0-1 1,1 1 0,-1 0-1,0 0 1,0 0 0,0 0-1,1 0 1,-1 0 0,0 2-1,1-2-98,-1-1 0,2 1 0,-1 0 0,0-1 0,0 1 0,0 0 0,0-1 0,0 1-1,0 0 1,1-1 0,-1 1 0,0-1 0,1 1 0,-1 0 0,0-1 0,1 1 0,-1-1 0,1 1 0,-1-1 0,1 1-1,-1-1 1,1 1 0,-1-1 0,1 0 0,-1 1 0,1-1 0,0 1 0,15 5-3801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 12107,'0'0'9919,"-9"11"-9438,4-7-471,-38 51 915,40-51-834,1 0 0,-1 0 1,1 0-1,0 1 0,1-1 1,-1 1-1,1-1 1,0 1-1,0-1 0,0 1 1,1 0-1,-1-1 0,1 1 1,0 0-1,2 8 1,-1-12-77,-1 1 1,1 0 0,0-1 0,0 1 0,0-1 0,0 0-1,0 1 1,0-1 0,1 0 0,-1 1 0,0-1-1,1 0 1,-1 0 0,1 0 0,-1 0 0,1-1 0,-1 1-1,1 0 1,0-1 0,-1 1 0,1-1 0,0 1 0,0-1-1,-1 0 1,4 1 0,50 0 296,-45-2-267,-3 1-31,0-1-1,0-1 1,0 1-1,0-1 1,0 0-1,0-1 1,0 1-1,-1-1 1,1-1-1,-1 1 1,0-1-1,8-6 0,-11 7 63,1 0 0,-1 0-1,1 0 1,-1-1-1,0 1 1,0-1-1,0 0 1,-1 0-1,0 0 1,1 0-1,-1 0 1,-1 0 0,1-1-1,-1 1 1,1-1-1,-1 1 1,0-1-1,-1 1 1,1-1-1,-1-6 1,-1 8-55,-1-1-1,1 0 1,-1 0-1,0 1 1,0-1-1,0 1 1,0-1-1,-1 1 1,1 0 0,-1 0-1,0 0 1,0 1-1,0-1 1,0 0-1,0 1 1,-1 0 0,1 0-1,-1 0 1,0 0-1,-4-1 1,3 0-404,0 1 0,-1 0 0,1 0 1,-1 0-1,1 0 0,-1 1 0,0 0 0,0 0 1,0 1-1,1-1 0,-1 1 0,0 1 0,-10 1 1,16-2 107,-1 0 1,0 1-1,1-1 1,-1 1 0,1 0-1,-1-1 1,1 1 0,-1-1-1,1 1 1,-1 0-1,1-1 1,-1 1 0,1 0-1,0-1 1,0 1 0,-1 0-1,1 0 1,0-1-1,0 1 1,0 0 0,0 0-1,0 0 1,0-1-1,0 1 1,0 1 0,0-1-50,0 16-4796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80 193 13901,'0'0'11051,"-52"45"-9770,38-22-609,5-1-447,5-2-129,4-4-64,0-4 0,0-4-801,5-6-608,-1-2-897,-1 0-833,-2-9-2467,1-11-6565</inkml:trace>
  <inkml:trace contextRef="#ctx0" brushRef="#br0" timeOffset="1">105 1 6726,'0'0'19026,"-28"0"-22773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16015,'0'0'2659,"58"0"-1538,-28 0-993,6 0-673,2 0-1921,0 0-4645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15535,'0'0'4089,"12"-3"-2568,37-8-805,-46 11-703,-1-1 0,0 0 0,1 1 1,-1 0-1,0 0 0,1 0 0,-1 0 0,0 0 1,1 0-1,-1 0 0,0 1 0,1-1 0,-1 1 1,0 0-1,0-1 0,0 1 0,1 0 0,-1 0 1,0 1-1,0-1 0,0 0 0,-1 1 0,1-1 1,0 1-1,0 0 0,-1-1 0,1 1 1,-1 0-1,0 0 0,1 0 0,-1 0 0,0 0 1,0 0-1,0 1 0,0-1 0,-1 0 0,1 0 1,-1 1-1,1 3 0,0 0-8,-1 0-1,0-1 1,0 1 0,0 0-1,0-1 1,-1 1-1,0 0 1,-1-1 0,1 1-1,-1-1 1,0 1 0,0-1-1,0 0 1,-5 7 0,-7 5 64,-1-1 1,-20 17-1,19-18 347,0 0 1,-14 19-1,29-33-368,0 0-1,0 0 1,1 0-1,-1 0 1,0 0 0,1 0-1,-1 0 1,0 0-1,1 0 1,-1 1 0,1-1-1,0 0 1,-1 0 0,1 1-1,0-1 1,0 0-1,0 0 1,0 1 0,0-1-1,0 2 1,1-2-28,-1 0 0,1 0 0,-1 0 0,1-1-1,0 1 1,-1 0 0,1-1 0,0 1 0,0 0 0,0-1 0,-1 1 0,1-1 0,0 1 0,0-1 0,0 1 0,0-1 0,0 0-1,0 0 1,0 1 0,1-1 0,9 1-32,0 0 0,0-1 0,21-2 0,-19 1-29,1-1-776,-1 1 1,1-2-1,-1 0 0,0 0 0,0-1 1,-1-1-1,22-10 0,3-6-5690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12300,'0'0'4313,"-9"5"-2466,5-3-1670,-44 28 1689,46-28-1810,-1 0 0,1 0 0,0 1-1,-1-1 1,1 1 0,0-1 0,0 1 0,1 0 0,-1 0 0,0 0-1,1 0 1,0 0 0,0 0 0,0 0 0,0 0 0,0 0-1,0 7 1,1-9-60,1 1 0,-1-1-1,1 0 1,-1 1 0,1-1-1,0 0 1,-1 0 0,1 0-1,0 0 1,0 0 0,0 0-1,0 0 1,0 0 0,0 0-1,0 0 1,0 0 0,0 0-1,0-1 1,1 1-1,-1 0 1,0-1 0,0 1-1,3 0 1,43 13-19,-18-6-53,-25-6 74,0 0 0,0 0-1,1 1 1,-1-1 0,-1 1-1,1 0 1,0 0 0,-1 0-1,1 0 1,-1 1 0,0 0-1,0-1 1,-1 1 0,1 0-1,-1 0 1,0 1 0,3 5-1,-4-7 81,-1 0 0,1 0 0,-1 0 0,1 0 0,-1 0 0,0 0-1,0 0 1,0 0 0,-1 0 0,1 1 0,-1-1 0,1 0 0,-1 0 0,0 0 0,0-1-1,-1 1 1,1 0 0,-1 0 0,1-1 0,-1 1 0,0 0 0,0-1 0,0 0-1,0 1 1,0-1 0,-5 3 0,2 0 36,0-1 0,0-1-1,-1 1 1,1-1 0,-1 0 0,0 0 0,0 0-1,0-1 1,0 0 0,0 0 0,-1-1-1,1 1 1,-1-1 0,1-1 0,-9 1-1,13-2-281,0 0-1,1 1 0,0-1 0,-1 0 0,1 0 0,-1 0 1,1 0-1,0 0 0,0 0 0,-1 0 0,1 0 0,0 0 1,0-1-1,0 1 0,0 0 0,1-1 0,-1 1 0,0-1 0,1 1 1,-1-1-1,1 1 0,-1-1 0,1 1 0,-1-1 0,1 0 1,0 1-1,0-1 0,0 1 0,0-3 0,-1-2-883,-4-25-5621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1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10346,'0'0'10986,"53"-25"-9705,-30 20-480,2 4-513,7 1-256,3 0-608,-3 0-1666,2-1-3139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 11787,'0'0'11825,"9"-6"-10549,26-13-406,-35 19-850,1 0 0,-1 0 0,1 0 0,-1 0 0,1 0 0,-1 0 0,1 0 1,0 0-1,-1 0 0,1 0 0,-1 1 0,1-1 0,-1 0 0,1 0 0,-1 0 0,1 1 0,-1-1 1,1 0-1,-1 0 0,1 1 0,-1-1 0,1 1 0,-1-1 0,0 0 0,1 1 0,-1-1 0,0 1 1,1-1-1,-1 1 0,0-1 0,0 1 0,1-1 0,-1 1 0,0-1 0,0 1 0,0-1 1,0 1-1,1-1 0,-1 1 0,0 0 0,3 25 168,-3-25-154,1 13 99,-2 0 0,1 1 0,-2-1 0,0 0 0,0 0 0,-2 0 1,-5 16-1,-6 7 656,-23 43 1,24-54-492,0 1 1,2 1 0,-15 52-1,27-79-284,0 0-1,-1 0 0,1 0 1,0-1-1,0 1 0,0 0 1,-1 0-1,1 0 0,0 0 1,0 0-1,0 0 0,0-1 1,0 1-1,1 0 1,-1 0-1,0 0 0,0 0 1,1 0-1,-1-1 0,0 1 1,1 0-1,-1 0 0,1-1 1,-1 1-1,1 0 0,-1 0 1,1-1-1,0 1 0,1 0 13,-1-1 0,0 1 0,1-1 0,-1 0 0,1 0 0,-1 0-1,1 0 1,-1 0 0,1 0 0,-1 0 0,1 0 0,-1-1 0,1 1-1,-1 0 1,2-2 0,65-32 586,-52 24-551,41-16 47,7-3-583,-26 5-2831,-27 12-909,-8-4-3768,-3 2-511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9:4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13100,'0'0'11916,"-5"12"-10929,-71 252 2465,26-77-2606,44-147-1215,33-62-666,-11-1 919,-2-1 1,0 0 0,-1-1 0,-2 0 0,0-1-1,-2 0 1,-1-1 0,-1 0 0,-1 0-1,-1 0 1,1-43 0,-6 70 114,0 0 1,0-1-1,-1 1 0,1 0 0,0 0 1,-1 0-1,1 0 0,0-1 0,-1 1 1,1 0-1,0 0 0,-1 0 0,1 0 1,0 0-1,-1 0 0,1 0 0,0 0 1,-1 0-1,1 0 0,0 0 0,-1 0 1,1 0-1,0 0 0,-1 0 0,1 0 1,0 0-1,-1 0 0,1 1 0,0-1 1,0 0-1,-1 0 0,1 0 0,0 1 1,-1-1-1,1 0 0,0 0 0,0 1 1,-1-1-1,1 0 0,0 0 0,0 1 1,0-1-1,0 0 0,-1 1 0,1-1 1,0 0-1,0 1 0,0-1 0,-14 14-47,-11 32 122,2 1 1,-17 52-1,-7 16 34,24-69 47,-20 50 266,76-149-12309,-15 22-1165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18321,'0'0'8905,"60"4"-8809,-28-1-96,-2-1-641,2 2-1088,-5-1-1667,-6 0-2209,-6-2-3427</inkml:trace>
  <inkml:trace contextRef="#ctx0" brushRef="#br0" timeOffset="1">21 54 14221,'0'0'7976,"66"12"-7335,-23-12-449,-1 0-128,0 0-256,-2 0-1506,-9-3-3971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15855,'0'0'6828,"-4"9"-5921,0-1-716,0 0-57,0-1 0,1 1-1,-1 0 1,2 0-1,-1 0 1,1 1-1,1-1 1,-1 0 0,0 17-1,4-24-117,0 0 0,0 0-1,0 0 1,0 0 0,0-1 0,0 1-1,0-1 1,0 1 0,0-1 0,0 0 0,0 0-1,0 0 1,0 0 0,0 0 0,4-1-1,0 0 37,34 0 56,-26-1-250,0 2 0,1 0 0,-1 0-1,23 5 1,-36-5 128,0 0-1,1 1 1,-1-1-1,0 0 1,0 1 0,1-1-1,-1 1 1,0 0-1,0-1 1,0 1-1,0 0 1,0 0-1,0 0 1,0 0 0,0 0-1,0 0 1,0 0-1,0 0 1,0 0-1,-1 0 1,1 0 0,0 0-1,-1 1 1,1-1-1,-1 0 1,0 0-1,1 1 1,-1-1-1,0 0 1,0 1 0,0-1-1,0 0 1,0 1-1,0-1 1,0 0-1,0 1 1,0-1 0,-1 0-1,1 1 1,0-1-1,-2 2 1,0 2 48,0-1 1,0 1-1,0-1 1,-1 0-1,1 0 1,-1 0-1,0 0 1,0 0-1,-8 6 1,3-3 135,-1-1 1,0 1 0,0-2 0,0 1 0,-1-1 0,0-1-1,0 0 1,0 0 0,0-1 0,-1 0 0,1-1 0,-1 0-1,0 0 1,0-2 0,0 1 0,-13-2 0,23 1-253,-1-1 0,1 1 0,-1-1 0,1 0 0,-1 0 0,1 0 0,-1 1 0,1-1 0,0 0 0,-1-1 0,1 1 0,0 0 0,0 0 0,0 0 0,0-1 0,0 1 0,0-1 0,0 1 0,1-1 0,-1 1 0,0-1 0,1 1 0,-1-1 0,1 1 0,-1-1 0,1-3 0,-2-49-6905,2 39 3434,0-16-5805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13549,'0'0'6054,"51"-15"-4453,-31 13-544,4 0-512,3 2-449,2 0-96,3 0-865,-2 0-1281,-1 0-2627,-2 0-5028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12011,'0'0'10282,"-17"60"-9161,7-35 32,2 3-512,0 1-545,5 2-32,2-2-64,1-2-96,0-2-769,0-2-544,0-7-641,0-4-384,0-5-2019</inkml:trace>
  <inkml:trace contextRef="#ctx0" brushRef="#br0" timeOffset="1">1 208 13293,'0'0'12908,"74"-32"-12428,-41 30-384,-1 0-64,-2 2-320,-6-2-1217,-4 1-1410,-6-3-1281,-5-1-3459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52 7015,'0'0'12369,"1"-8"-10650,0 7-1623,2-28 687,-3 29-766,0-1 1,0 1-1,0-1 1,0 1-1,0-1 1,0 1-1,0-1 0,0 1 1,0-1-1,-1 1 1,1-1-1,0 1 0,0-1 1,0 1-1,-1-1 1,1 1-1,0-1 1,0 1-1,-1-1 0,1 1 1,0 0-1,-1-1 1,1 1-1,-1 0 0,1-1 1,-1 1-1,1 0 1,0 0-1,-1-1 0,1 1 1,-1 0-1,1 0 1,-1 0-1,1-1 1,-1 1-1,1 0 0,-1 0 1,1 0-1,-1 0 1,1 0-1,-1 0 0,1 0 1,-1 0-1,0 0 1,1 1-1,-1-1 1,1 0-1,-1 0 0,1 0 1,0 0-1,-1 1 1,1-1-1,-1 0 0,1 1 1,-1-1-1,1 0 1,0 1-1,-1-1 1,1 0-1,0 1 0,-1 0 1,-3 2 1,1 0 1,-1 0-1,1 1 1,0-1-1,0 1 1,0 0-1,1 0 1,-1 0-1,1 0 1,0 0-1,0 1 0,0-1 1,1 1-1,-2 6 1,1 0 99,0-1 1,0 1-1,1 0 1,1 0-1,0 14 1,0-23-89,1 0 0,-1 0 0,1 0 1,0 0-1,-1 0 0,1 0 0,0 0 1,0 0-1,0 0 0,0-1 0,0 1 1,1 0-1,-1-1 0,0 1 0,1-1 1,-1 1-1,1-1 0,0 0 0,-1 1 0,1-1 1,0 0-1,0 0 0,0-1 0,0 1 1,0 0-1,0 0 0,0-1 0,0 1 1,0-1-1,0 0 0,0 0 0,0 0 1,0 0-1,0 0 0,0 0 0,0 0 0,0-1 1,3 0-1,4 0 119,-1 0 1,1-1 0,-1 0-1,0-1 1,0 0-1,0 0 1,0-1-1,10-5 1,-13 5-83,1 1 0,-1-1 0,0 0-1,0 0 1,0-1 0,-1 1 0,1-1 0,-1 0 0,0-1 0,0 1-1,-1-1 1,0 1 0,0-1 0,0 0 0,-1 0 0,0 0 0,0-1 0,0 1-1,-1 0 1,2-13 0,-3 17-57,-1 1-1,1 0 0,0-1 1,0 1-1,-1 0 1,1 0-1,-1-1 0,1 1 1,-1 0-1,1 0 1,-1-1-1,0 1 0,0 0 1,1 0-1,-1 0 1,0 0-1,0 0 0,0 0 1,0 0-1,0 1 1,-1-1-1,1 0 0,0 0 1,0 1-1,0-1 1,-1 1-1,1-1 0,0 1 1,0 0-1,-1-1 1,1 1-1,0 0 0,-1 0 1,1 0-1,-1 0 1,1 0-1,0 0 0,-1 0 1,1 1-1,0-1 1,-2 1-1,-1-1-29,0 1 0,1 0 0,-1 0 0,0 0 0,0 0 0,1 1 0,-1-1 0,1 1 0,-1 0 0,1 0 0,0 0 0,0 0 0,-5 5 0,6-4-194,0 1 1,0-1-1,0 1 0,0 0 0,0-1 0,1 1 1,-1 0-1,1 0 0,0 0 0,1 0 1,-1 0-1,1 1 0,-1-1 0,1 5 1,1-7-286,-1 0 1,0 0 0,1 0 0,-1 0 0,1 0 0,-1 1 0,1-1 0,0 0 0,0 0-1,0-1 1,0 1 0,0 0 0,1 0 0,-1 0 0,1-1 0,-1 1 0,3 1 0,13 9-7148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12684,'0'0'5381,"-15"60"-3715,7-38-641,4-1-161,4-4-575,0-4-257,4-8-1089,10-5-1762,2 0-3010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0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16912,'0'0'9161,"10"0"-8579,151-15-449,-160 15-142,-1 0 1,1 1-1,-1-1 1,1 0-1,0 1 0,-1-1 1,1 1-1,-1-1 1,1 1-1,-1-1 0,1 1 1,-1-1-1,1 1 1,-1-1-1,0 1 0,1-1 1,-1 1-1,0 0 0,1-1 1,-1 1-1,0 0 1,0-1-1,0 1 0,0 0 1,0-1-1,1 1 1,-1 0-1,0 0 0,-1-1 1,1 1-1,0 0 1,0-1-1,0 1 0,0 0 1,0-1-1,-1 1 1,1 0-1,-1 0 0,-9 31 67,-2-7-54,-1-2 31,2 1 1,0 1 0,2-1-1,-13 52 1,21-72 666,1-2-3190</inkml:trace>
  <inkml:trace contextRef="#ctx0" brushRef="#br0" timeOffset="1">18 176 10698,'0'0'12492,"56"-4"-11179,-28-2-800,4 0-417,3-4-288,-5 1-2019,-3-1-2913,1-3-5030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12940,'0'0'10960,"-5"9"-9471,3-6-1372,-21 40 918,21-40-993,1 0-1,0 0 0,0 0 0,0-1 1,0 1-1,1 0 0,-1 0 1,1 0-1,0 0 0,0 0 0,0 0 1,0 0-1,0 0 0,1 0 1,-1 0-1,1 0 0,1 4 0,0-6-105,0 1 0,-1-1 0,1 1 0,0-1 0,0 0 0,0 1 0,0-1 0,1 0 0,-1 0-1,0-1 1,0 1 0,1 0 0,-1-1 0,0 1 0,1-1 0,-1 0 0,0 0 0,1 0 0,-1 0-1,0 0 1,1 0 0,3-2 0,-4 2-50,1-1-1,-1 1 1,1 0-1,-1 0 1,1 0-1,0 0 1,-1 0-1,1 0 1,-1 1-1,1-1 1,-1 1-1,1 0 1,-1-1-1,1 1 1,-1 0-1,0 1 1,1-1-1,-1 0 1,0 1-1,0-1 1,3 4-1,-4-4 120,-1 0-1,1 1 1,-1-1-1,1 1 1,-1-1-1,0 1 1,0-1-1,0 1 0,0-1 1,1 1-1,-2-1 1,1 1-1,0-1 1,0 1-1,0-1 1,-1 0-1,1 1 1,-1-1-1,1 1 1,-1-1-1,0 0 0,1 1 1,-1-1-1,0 0 1,0 0-1,0 1 1,0-1-1,0 0 1,-2 1-1,-38 31 598,32-28-499,5-2-47,-46 29 1055,47-31-1095,0 1 1,0-1 0,0 1 0,0-1 0,0 0-1,0 0 1,0 0 0,0-1 0,0 1 0,0-1-1,-1 0 1,1 0 0,0 0 0,0 0 0,-6-1 0,8 0-223,0 0 1,0 0 0,0 0 0,0 0 0,0 0 0,0 0-1,0 0 1,1 0 0,-1 0 0,0 0 0,1 0 0,-1 0 0,1 0-1,-1-1 1,1 1 0,0 0 0,0 0 0,-1 0 0,1-1 0,0 1-1,0 0 1,0-1 0,0 1 0,1-2 0,-2 3 33,1-30-6544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15599,'0'0'5829,"64"7"-5540,-46-2-225,0 1-865,5-4-3651,1-2-9706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16816,'0'0'6454,"-2"9"-4329,0-4-1942,1 0 27,-1 0-1,1-1 1,0 1-1,0 0 1,1 0-1,-1 0 1,1 0-1,1 5 1,-1-9-186,1 1-1,-1 0 1,1-1 0,-1 1-1,1-1 1,0 1 0,0-1-1,0 1 1,0-1 0,0 0-1,0 1 1,0-1 0,1 0-1,-1 0 1,0 0 0,1 0 0,-1 0-1,0 0 1,1 0 0,-1 0-1,1-1 1,0 1 0,-1-1-1,1 1 1,0-1 0,-1 1-1,1-1 1,0 0 0,-1 0-1,1 0 1,0 0 0,2 0-1,2 0-288,1 0-1,-1 0 1,1-1-1,-1 0 0,1 0 1,-1-1-1,1 0 1,-1 0-1,0 0 1,0-1-1,0 1 0,0-2 1,0 1-1,-1-1 1,10-7-1,-54 77 2839,27-47-2065,2 0 0,0 1 0,1 1 0,-10 32 0,11 8-3427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16784,'0'0'5605,"3"55"-4740,-3-31-160,3 2-417,-1 1-224,3-5-64,0-3-545,1-2-479,-6-5-290,0-4-640,0-5-1825,-13-3-1154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3812,'0'0'22095,"8"-6"-21294,95-60 150,-46 30-831,67-52-1,-124 88-112,0 0-1,0 0 0,0 0 0,0 0 0,0 0 0,0 0 0,0 1 0,0-1 0,0 0 0,0 0 1,0 0-1,0 0 0,0 0 0,0 0 0,0 0 0,0 1 0,1-1 0,-1 0 0,0 0 1,0 0-1,0 0 0,0 0 0,0 0 0,0 0 0,0 0 0,0 0 0,0 0 0,1 0 0,-1 0 1,0 1-1,0-1 0,0 0 0,0 0 0,0 0 0,0 0 0,0 0 0,1 0 0,-1 0 1,0 0-1,0 0 0,0 0 0,0 0 0,0 0 0,0 0 0,1-1 0,-12 25 91,-19 27 49,13-26-105,8-12-48,1-1 1,0 1 0,1 0-1,0 1 1,1 0 0,0 0-1,1 0 1,-3 17 0,8-31-45,0 0 0,0 1 0,0-1 0,0 1 0,0-1 0,0 0 0,0 1 0,0-1 0,0 0 0,0 1 0,0-1 0,1 1 0,-1-1 0,0 0 0,0 1 0,0-1 0,1 0 0,-1 1 0,0-1 0,1 0 0,-1 0 0,0 1 0,0-1 0,1 0 0,-1 0 0,1 1 0,-1-1 0,0 0 0,1 0 0,-1 0 0,0 0 0,1 0 0,-1 1 0,1-1 0,-1 0 0,0 0 0,1 0 0,-1 0 0,1 0 0,-1 0 0,0 0 0,1-1 0,-1 1 0,1 0 0,-1 0 0,0 0 0,1 0 0,-1 0 0,0 0 0,1-1 0,-1 1 0,0 0 0,1 0 0,-1-1 0,0 1 0,1 0 0,-1-1 0,0 1 0,0 0 0,1-1 0,23-15-2994,1-9-2154,1-5-4069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11691,'0'0'8680,"48"9"-7495,-22-5-480,4-3-545,0-1-288,1 0-1826,-4-5-2786,-2-5-3652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15567,'0'0'7858,"1"8"-6406,0 2-1140,-1 0 0,0 0 0,-1 0 0,0-1 0,-1 1 0,0 0 0,0-1 0,-6 16 0,7-24-321,1 0-1,-1-1 1,1 1 0,0 0 0,-1 0 0,1 0-1,0 0 1,0 0 0,-1 0 0,1-1 0,0 1-1,0 0 1,0 0 0,0 0 0,0 0 0,1 0-1,-1 0 1,0 0 0,0 0 0,0-1 0,1 1-1,-1 0 1,1 0 0,-1 0 0,0-1 0,1 1-1,-1 0 1,1 0 0,0-1 0,-1 1 0,1 0-1,0-1 1,-1 1 0,1-1 0,0 1 0,0 0 0,39 5-1691,-36-6 1492,1 0 0,-1 0 0,0 0 0,1 1 0,-1 0-1,0 0 1,0 0 0,1 0 0,-1 1 0,6 2-1,-8-2 189,-1-1 0,1 0-1,0 0 1,-1 1 0,1-1-1,-1 1 1,1 0 0,-1-1-1,0 1 1,0 0 0,0 0-1,0 0 1,0-1-1,0 1 1,0 0 0,-1 0-1,1 1 1,-1-1 0,1 0-1,-1 0 1,0 0 0,0 0-1,0 0 1,0 0 0,0 0-1,0 1 1,-1-1-1,1 0 1,-1 0 0,1 0-1,-1 0 1,0 0 0,0 0-1,0 0 1,-2 2 0,-1 2 153,1-1 1,-2 0-1,1-1 1,0 1 0,-1-1-1,0 0 1,0 0-1,0 0 1,-1-1 0,-8 5-1,8-5 52,0 0 0,0-1 0,0 0-1,-1 0 1,1 0 0,0-1 0,-1 0 0,1 0 0,-1-1-1,1 0 1,-1 0 0,1 0 0,-10-3 0,13 3-258,0-1 0,1 0 0,-1 0 0,1-1 0,-1 1 0,1 0 0,0-1 0,-1 1 0,1-1 0,0 0 0,0 0 0,0 0 0,-2-4 0,1 3-371,1-1 1,0 1-1,1-1 0,-1 0 1,1 1-1,0-1 0,0 0 1,0 0-1,0 0 0,0 0 1,1-6-1,-1-21-6309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16528,'0'0'5829,"48"-9"-3587,-23 6-576,6 1-673,-3 1-865,2 1-32,-1 0-897,-2-1-2017,-2-2-2916,-4 1-11690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15278,'0'0'8521,"52"0"-8009,-15-7-320,3-1-192,3 1-1249,-5-1-2787,0-1-7495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18353,'0'0'7090,"13"-8"-6220,33-23-833,-1-2 1,-2-2-1,74-78 0,-108 107-41,-12 21 80,-22 47 170,9-23-126,13-32-109,1 0 1,0 0-1,0 0 0,1 0 0,0 1 0,0-1 1,0 1-1,1-1 0,2 14 0,-2-20-110,1-1 1,-1 1-1,1 0 0,-1-1 0,1 1 1,-1-1-1,1 1 0,0-1 0,-1 1 1,1-1-1,0 1 0,0-1 0,-1 0 1,1 1-1,0-1 0,0 0 0,-1 0 1,1 1-1,0-1 0,0 0 0,0 0 1,0 0-1,-1 0 0,1 0 0,0 0 1,0 0-1,0 0 0,-1-1 0,1 1 1,0 0-1,0 0 0,-1-1 0,1 1 1,0 0-1,0-1 0,-1 1 0,1-1 1,0 1-1,0-2 0,30-18-9008,-6-4-4560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17136,'0'0'4933,"-11"12"-3743,5-5-1180,-4 3 351,0 2 0,1-1 0,-7 13 0,13-19-251,0-1 1,1 1-1,0-1 0,0 1 1,0 0-1,0 0 0,1 0 1,0 0-1,0 0 0,0 1 1,1-1-1,-1 0 0,1 0 1,1 0-1,0 6 0,0-9-101,-1-1 0,2 1 0,-1 0 0,0-1-1,0 1 1,0-1 0,1 1 0,-1-1 0,1 0 0,-1 1-1,1-1 1,0 0 0,-1 0 0,1 0 0,0 0-1,0 0 1,0-1 0,0 1 0,0-1 0,0 1-1,0-1 1,-1 1 0,1-1 0,0 0 0,0 0 0,0 0-1,4-1 1,0 1 9,-1 0 0,1 0 0,-1-1 0,0 1 0,1-2 0,-1 1 0,0 0 0,0-1 0,9-4 0,-10 3 28,1 0 0,0-1-1,-1 1 1,0-1 0,0 0-1,0 0 1,0-1-1,-1 1 1,1-1 0,-1 0-1,0 0 1,-1 0-1,1 0 1,-1-1 0,0 1-1,0-1 1,-1 1 0,0-1-1,0 1 1,0-1-1,0-9 1,-2 13-17,0 0 0,1 0-1,-1 0 1,0 1 0,0-1-1,0 1 1,-1-1 0,1 0 0,0 1-1,-1 0 1,1-1 0,0 1-1,-1 0 1,0 0 0,1 0 0,-1 0-1,0 0 1,1 0 0,-1 0-1,0 1 1,0-1 0,0 1 0,0-1-1,0 1 1,0 0 0,1-1 0,-1 1-1,0 0 1,0 0 0,-4 1-1,1-1-85,0-1 0,0 2 0,1-1-1,-1 0 1,0 1 0,0 0-1,0 0 1,0 0 0,1 1 0,-1-1-1,-7 5 1,11-6-98,0 1 0,1-1 0,-1 0 0,0 1 1,0-1-1,1 1 0,-1 0 0,0-1 0,1 1 0,-1 0 0,0-1 1,1 1-1,-1 0 0,1-1 0,-1 1 0,1 0 0,0 0 0,-1 0 1,1 0-1,0-1 0,0 1 0,-1 0 0,1 0 0,0 0 0,0 0 1,0 0-1,0 0 0,0 0 0,0-1 0,0 1 0,0 0 0,1 0 0,-1 0 1,0 0-1,1 1 0,0-1-402,1 0 1,-1 0-1,1 0 0,0 0 1,-1 0-1,1 0 0,0 0 1,-1-1-1,1 1 0,0-1 1,0 1-1,0-1 0,-1 0 1,1 0-1,0 0 0,2 0 1,16 0-5535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12172,'0'0'6833,"-8"5"-4559,-2 0-1591,1 0 1,0 1-1,0 0 1,1 1-1,0 0 1,-10 11-1,14-15-539,1 1 0,0 0 0,0 0 0,1 0-1,-1 1 1,1-1 0,0 1 0,0-1-1,0 1 1,0 0 0,1 0 0,0-1 0,0 1-1,0 0 1,1 0 0,0 0 0,0 0-1,1 9 1,-1-13-132,0 1 1,1-1-1,-1 0 0,1 1 0,-1-1 0,1 0 1,-1 0-1,1 1 0,0-1 0,0 0 0,-1 0 1,1 0-1,0 0 0,0 0 0,0 0 0,0 0 1,0 0-1,1 0 0,-1 0 0,0-1 0,0 1 0,3 0 1,-1 1 26,1-1 0,0 0 0,-1-1 1,1 1-1,0-1 0,0 0 0,0 0 1,5 0-1,-2-1 11,0 0-1,0 0 1,-1-1 0,1 1 0,-1-1 0,0-1 0,1 1-1,-1-1 1,8-6 0,-7 3-13,0 0 0,-1-1 0,0 1 0,0-1 1,0-1-1,4-8 0,-8 12 44,0 0-1,0 1 1,0-1 0,-1 0 0,1 0 0,-1 0 0,0 0 0,0 0-1,-1 0 1,1-1 0,-1 1 0,0 0 0,0 0 0,-1 0 0,0-7-1,0 9-70,0 0-1,-1 0 1,1 0-1,0 0 1,-1 0-1,1 0 1,-1 1-1,0-1 1,1 1-1,-1-1 0,0 1 1,0 0-1,0-1 1,0 1-1,0 0 1,0 0-1,0 1 1,0-1-1,-1 0 1,1 1-1,0-1 0,-3 1 1,4-1-134,-1 1 0,1-1 0,-1 1 0,1 0 0,-1 0 0,1-1 0,-1 1 0,1 0 0,-1 1 0,1-1 0,-1 0-1,0 0 1,1 1 0,-1-1 0,1 1 0,0-1 0,-1 1 0,1-1 0,-1 1 0,1 0 0,0 0 0,0 0 0,-1 0 0,1 0 0,0 0 0,0 0 0,0 0 0,0 0 0,0 1 0,0-1 0,0 0 0,0 2 0,-3 25-6775,5-10-851,2-6-1074</inkml:trace>
  <inkml:trace contextRef="#ctx0" brushRef="#br0" timeOffset="1">392 12 14061,'0'0'13773,"-38"59"-12908,31-41-160,7 0-385,0 1-64,0-6-63,0-2-161,7-5 32,6-2-32,-1-4-32,1 0-705,-1-3-1089,2-11-1921,-7-4-2659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14798,'0'0'12684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3075,'0'0'19651,"5"8"-19433,-1-1-200,0-1-1,-1 0 0,0 1 1,0-1-1,-1 1 0,0 0 1,0 0-1,0 0 1,-1 0-1,0 0 0,0 13 1,-1 43-597,0-36-7432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8776,'0'0'12652,"67"0"-12428,-35 0-159,-1 0-1154,1-9-2851,-1-4-3299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12043,'0'0'8024,"-5"9"-5472,-11 17-1335,-24 44 1767,36-63-2821,1 0 0,0 1 0,0-1-1,1 1 1,0-1 0,0 1 0,-1 15 0,3-22-161,0-1 0,0 1 0,0 0 0,1 0 0,-1-1 1,0 1-1,0 0 0,1-1 0,-1 1 0,0 0 0,1-1 0,-1 1 1,1-1-1,-1 1 0,1-1 0,-1 1 0,1-1 0,-1 1 1,1-1-1,0 1 0,-1-1 0,1 0 0,0 1 0,-1-1 0,1 0 1,1 1-1,28 4-245,29-7-2866,-51 0 1625,0 0-1,0 0 1,1 0 0,-2-1 0,12-6 0,-16 9 934,-1-1 1,0-1 0,0 1-1,1 0 1,-1 0 0,0-1-1,0 1 1,0-1 0,-1 0-1,1 0 1,0 0-1,-1 1 1,1-2 0,-1 1-1,1 0 1,-1 0 0,0 0-1,0 0 1,0-1 0,0 1-1,-1-1 1,2-3-1,-7 4 7888,-5 8-4429,-6 9-557,-30 49 2551,42-58-4550,1-1 0,0 1 1,0 0-1,1 0 0,0 1 0,0-1 0,0 0 0,1 1 1,-1 11-1,2-17-363,0 0 0,0 0 1,1 0-1,-1-1 1,0 1-1,1 0 0,-1 0 1,0-1-1,1 1 1,-1 0-1,1-1 0,-1 1 1,1 0-1,-1-1 1,1 1-1,0-1 0,-1 1 1,1-1-1,0 1 1,-1-1-1,1 1 0,0-1 1,0 0-1,-1 0 1,1 1-1,0-1 0,0 0 1,0 0-1,-1 0 1,1 1-1,0-1 0,0 0 1,0 0-1,-1-1 1,1 1-1,0 0 0,0 0 1,0 0-1,0 0 1,1-1-1,37-11-3002,-5-10-2989,1-4-4942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14606,'0'0'3726,"-10"8"-2098,3-3-1432,-32 30 829,37-32-957,-1-1 0,1 1 0,0 0-1,0 0 1,0 0 0,0 0-1,0 0 1,1 1 0,0-1-1,-1 0 1,1 1 0,0-1 0,1 1-1,-2 4 1,3-7-71,-1 0 0,0 0 0,1 0 0,-1 0 0,0 0 0,1 0 0,-1-1 1,1 1-1,0 0 0,-1 0 0,1-1 0,-1 1 0,1 0 0,0-1 0,0 1 0,0 0 0,-1-1 0,1 1 0,0-1 0,0 0 0,0 1 0,0-1 0,0 1 1,0-1-1,0 0 0,0 0 0,-1 0 0,1 0 0,0 0 0,2 0 0,37 2-399,-31-2 233,8 0-236,-7 0 169,1 0-1,0 1 1,-1 0-1,1 0 0,15 5 1,-24-6 228,0 1 1,1 0-1,-1 0 1,0 0-1,0 1 1,0-1-1,0 0 1,0 1-1,0-1 1,0 1-1,0 0 1,-1 0-1,1 0 1,-1 0-1,1 0 0,-1 0 1,0 0-1,0 0 1,0 0-1,0 0 1,0 1-1,0-1 1,-1 0-1,1 1 1,-1-1-1,0 1 1,1-1-1,-1 1 1,0 2-1,-1 0 150,1 1 0,-1-1 0,0 0 0,-1 0 1,1 0-1,-1 0 0,0 0 0,0-1 0,0 1 0,-1-1 0,1 1 0,-1-1 0,0 0 0,-1 0 0,1 0 0,-1 0 1,0 0-1,0-1 0,0 0 0,0 0 0,0 0 0,-1 0 0,1-1 0,-10 4 0,4-1 129,1-2 1,-1 0-1,0 0 0,0 0 0,0-1 0,-1-1 1,1 0-1,0 0 0,-1-1 0,1 0 0,-20-4 1,27 4-372,1-1 0,0 0 1,0 1-1,1-1 1,-1 0-1,0 0 1,0 0-1,0 0 0,1 0 1,-1-1-1,0 1 1,1 0-1,-1-1 1,1 1-1,-1-1 1,1 0-1,0 1 0,0-1 1,0 0-1,-2-3 1,-3-29-6555,6 9-643</inkml:trace>
  <inkml:trace contextRef="#ctx0" brushRef="#br0" timeOffset="1">62 20 13164,'0'0'8649,"65"-15"-7560,-34 15-192,9 0-385,5 0-448,4 0-192,2 0-1634,-5 0-2145,0 0-4389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15599,'0'0'8904,"68"13"-8808,-43-13-320,-4-2-1922,-3-4-1249,-8 1-2947</inkml:trace>
  <inkml:trace contextRef="#ctx0" brushRef="#br0" timeOffset="1">0 110 15535,'0'0'6150,"82"8"-5574,-40-11-448,1-4-288,2 0-2434,0 0-4357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13036,'0'0'9673,"-39"54"-8007,39-41-545,0-4-608,16-5-321,7-4-96,3 0-224,1 0-1153,-4-8-898,0-6-255,-6 1-384,0-1-1795,-3-1-1344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10922,'0'0'5349,"-47"66"-2978,29-38-321,-6 6-289,4-1-351,-3 1-578,8-3-575,1 0-225,4-6-577,7-8-2402,3-4-6373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5221,'0'0'13421,"81"-16"-13133,-24 6-96,16-2-96,11 0-128,15-1-1730,6-1-3106,1-1-5446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12716,'0'0'5573,"82"-2"-5284,-34-3-97,11-1-160,2-3-449,8-5-5124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14189,'0'0'3620,"67"17"-3236,-24-12 1,5-3-161,8-2-160,3 0-1057,-1-9-5798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16848,'0'0'2210,"4"55"-897,-7-20-416,-6 6-288,2 7-33,4 0-287,3-1-193,0-6 0,13-3-64,8-8-385,1-7-928,-1-8-1121,-3-10-2787,-5-5-7047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18514,'0'0'7943,"56"4"-8423,-34-8-1795,-1-5-1568,-8 1-4005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17360,'0'0'3534,"-3"9"-1841,-1 6-1071,-2 3 145,0 0 0,2 1 1,-3 18-1,7-32-725,-1 1 0,1-1 0,0 0 0,0 0 0,0 0 0,1 0 0,0 1 0,0-1 0,0 0 0,0 0 0,1-1 0,0 1 0,0 0 0,1 0 0,-1-1 0,1 1 0,4 5 0,-1-4-113,1 0 0,0 0 1,0-1-1,0 0 1,1 0-1,11 6 0,19 1-2938,-35-12 2262,0 1-1,1-1 1,-1 0 0,0 0 0,0 0 0,0-1-1,1 1 1,-1-1 0,4-1 0,8-7-5189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0:0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13357,'-8'7'4148,"1"0"-3534,-48 47 4053,51-49-4379,1-1 1,-1 1-1,1 1 0,-1-1 0,2 0 0,-1 1 0,0-1 0,1 1 0,0 0 0,1-1 0,-3 12 0,4-16-276,0 0-1,0 1 1,0-1-1,0 0 1,1 1-1,-1-1 1,0 0-1,0 0 1,1 1-1,-1-1 0,1 0 1,-1 0-1,1 0 1,0 0-1,-1 0 1,1 0-1,0 0 1,0 0-1,0 0 0,0 0 1,0 0-1,0 0 1,0 0-1,1 0 1,2 1 5,0 0-1,0 0 1,0-1 0,0 0 0,0 0 0,0 0 0,8 1 0,5-1-3,1-1 1,29-2-1,-40 1-26,0-1 0,0 1 1,-1-1-1,1 0 0,-1 0 0,1-1 1,-1 0-1,0 0 0,0-1 1,0 1-1,7-7 0,-9 7 66,-1 0 1,0 0-1,0 0 0,0-1 1,0 1-1,0-1 0,-1 0 1,1 1-1,-1-1 0,0 0 1,0-1-1,-1 1 0,1 0 1,-1 0-1,0-1 0,0 1 1,-1-1-1,1-5 0,-1 8 29,-1-1 0,0 0 0,0 1 0,0-1 0,0 1 0,0-1 0,-1 1-1,1-1 1,-1 1 0,1 0 0,-1 0 0,0 0 0,0 0 0,0 0-1,0 0 1,0 0 0,0 1 0,-1-1 0,1 1 0,0-1 0,-1 1 0,1 0-1,-1 0 1,0 0 0,1 1 0,-1-1 0,-4 0 0,-7-3-100,0 2 0,0-1 1,0 2-1,-15-1 0,16 2-470,-32 3-856,43-2 581,1-1 1,-1 1 0,0 0-1,0 0 1,1-1 0,-1 1-1,0 0 1,1 0-1,-1 1 1,1-1 0,-1 0-1,-1 3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6374,'0'0'11755,"-33"57"-8808,28-30-1089,0 6-65,0 0-383,3-1-577,2 2-481,2-3-160,11-3-128,7-3-833,3-5-2145,1-7-1731,2-1-5989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5093,'0'0'18962,"3"13"-18028,-2-9-877,1 5 23,0 0 0,0 0 0,-1 0 1,-1 1-1,0-1 0,0 0 1,0 0-1,-1 1 0,-3 10 0,-2 0-81,-9 42 208,14-58-278,0 1 0,0-1 0,1 1 0,0-1 0,0 1-1,0-1 1,1 1 0,-1-1 0,1 1 0,2 5 0,-2-9-120,-1 0 0,1-1-1,0 1 1,0 0 0,0-1 0,0 1 0,0-1 0,-1 0 0,1 1-1,0-1 1,0 0 0,0 1 0,0-1 0,0 0 0,0 0 0,0 0-1,0 0 1,0 0 0,0 0 0,0 0 0,0 0 0,0 0 0,0-1-1,0 1 1,0 0 0,0-1 0,0 1 0,0 0 0,0-1 0,0 1-1,-1-1 1,1 0 0,0 1 0,0-1 0,1-1 0,8-17-6861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14606,'0'0'5626,"-8"12"-4163,0-1-1142,-29 50 1344,34-57-1552,1 1 1,-1 0-1,1 0 1,1 1-1,-1-1 0,0 0 1,1 0-1,0 1 1,1-1-1,-1 1 1,1 8-1,1-13-104,-1 0-1,1 0 0,0 0 0,-1 0 1,1 0-1,0-1 0,0 1 0,-1 0 1,1 0-1,0-1 0,0 1 0,0 0 1,0-1-1,0 1 0,0-1 0,0 1 1,0-1-1,0 0 0,0 1 1,0-1-1,0 0 0,1 0 0,-1 0 1,0 0-1,2 0 0,38 0 190,-30 0-168,8 0 16,-6-1-130,1 1 1,0 0 0,0 1 0,0 1-1,17 4 1,-29-6 75,0 1 1,0 0-1,0-1 1,0 1-1,0 0 0,0 0 1,0 0-1,-1 0 1,1 1-1,0-1 0,-1 0 1,1 1-1,0-1 0,-1 1 1,0 0-1,1-1 1,-1 1-1,0 0 0,0 0 1,0 0-1,0 0 1,0 0-1,-1 0 0,1 0 1,0 0-1,-1 0 1,0 0-1,1 0 0,-1 0 1,0 1-1,0-1 0,0 0 1,0 0-1,-1 0 1,1 0-1,-1 0 0,1 1 1,-1-1-1,0 0 1,0 0-1,-1 2 0,-1 1 24,0 0 0,0 0-1,0 0 1,-1-1-1,0 1 1,1-1 0,-2 0-1,1 0 1,0-1 0,-1 1-1,0-1 1,0 0-1,-6 3 1,-4 2 174,-1-1-1,0 0 1,-19 5-1,33-12-155,-67 17 576,64-16-603,-1 0-1,1 0 1,-1-1-1,1 0 1,-1 0-1,1 0 1,-1 0-1,1-1 1,0 0-1,-8-2 1,11 1-289,0 0 0,1 1 0,-1-1 0,1 0 1,0 0-1,-1 0 0,1 0 0,0 0 0,0 0 1,0 0-1,1-1 0,-1 1 0,1 0 0,-1 0 1,1-1-1,-1 1 0,1 0 0,0-1 0,0 1 1,0 0-1,1-1 0,-1-1 0,1-2-731,-1-24-5757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11307,'0'0'10410,"75"-11"-9257,-35 4 32,7 5-417,5 0-639,0-2-161,-1 1-2307,2-4-4451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14542,'0'0'9801,"72"5"-9353,-37-5-319,8 0-97,1 0-1282,1-2-1921,-1-9-3587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13549,'0'0'7927,"11"-4"-6661,15-7-1082,-1-1 0,0-1 0,-1-2 0,0 0 0,28-25 1,-17 9-653,-26 22 290,0 0 0,1 1 0,-1 0 0,2 0 0,-1 1 0,17-8 0,-27 17 170,0-1 1,1 0 0,-1 1-1,0-1 1,0 1-1,0-1 1,0 0-1,0 1 1,0-1-1,0 1 1,0-1-1,-1 0 1,1 1-1,-1 1 1,-21 53 943,16-45-763,1 1-1,0 0 1,1 0 0,1 0-1,-1 0 1,2 1-1,-2 23 1,4-35-324,0-1 0,1 1 0,-1-1 0,1 0 0,-1 1 0,0-1 0,1 0 0,-1 1 0,1-1 0,-1 0 0,1 1 0,-1-1 0,1 0 0,-1 0 0,1 0 0,-1 0 0,1 1 0,0-1 0,-1 0 1,1 0-1,-1 0 0,1 0 0,-1 0 0,1 0 0,-1 0 0,1 0 0,0-1 0,-1 1 0,1 0 0,-1 0 0,1 0 0,-1-1 0,1 1 0,-1 0 0,1-1 0,13-7-7125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 13293,'-9'5'4815,"-2"0"-3910,0 1 1,1 0 0,0 1-1,-13 11 1,20-16-809,1 0 1,0 0 0,-1 0 0,1 1 0,0-1-1,0 0 1,1 1 0,-1-1 0,1 1-1,-1 0 1,1-1 0,0 1 0,0 0-1,0 0 1,0 0 0,0 0 0,1 0 0,-1 0-1,1 0 1,0 0 0,0 0 0,0 0-1,0 0 1,1 0 0,-1 0 0,1 0 0,1 5-1,0-5-85,0-1 0,0 0 1,0 1-1,0-1 0,0 0 0,0 0 0,1 0 0,-1 0 0,1-1 0,-1 1 0,1-1 0,0 1 0,-1-1 0,1 0 0,0 0 0,0 0 0,0 0 0,0-1 1,0 1-1,0-1 0,4 0 0,68 0 165,-70-1-166,1 0-1,-1 0 0,1-1 0,-1 0 0,0 0 1,1 0-1,-1-1 0,0 1 0,0-1 0,-1 0 1,1-1-1,-1 1 0,1-1 0,-1 0 0,6-7 1,-8 8 0,1 0 0,-1 0 0,0 0 0,0-1 1,0 1-1,0-1 0,0 1 0,-1-1 1,1 0-1,-1 1 0,0-1 0,-1 0 0,1 0 1,0 0-1,-1 1 0,0-1 0,0 0 1,0 0-1,-1 0 0,1 0 0,-1 0 0,0 0 1,-2-6-1,0 7-7,1 0 0,-1 1 0,0 0 0,1-1 1,-1 1-1,0 0 0,-1 1 0,1-1 0,0 0 0,0 1 1,-1 0-1,1 0 0,-1 0 0,1 0 0,-1 0 0,-4 0 1,-26 3-784,33-2 675,0 0 0,0 0 0,0 1 0,0-1 0,0 0 0,1 1 1,-1-1-1,0 1 0,0-1 0,1 1 0,-1-1 0,0 1 0,1 0 1,-1-1-1,0 1 0,1 0 0,-1-1 0,1 1 0,-1 0 0,1 0 0,-1 0 1,1-1-1,0 1 0,-1 0 0,1 0 0,0 2 0,0-3-109,0 1 1,-1-1-1,1 1 0,0-1 0,0 1 0,0 0 1,1-1-1,-1 1 0,0-1 0,0 1 0,0-1 1,0 1-1,0-1 0,1 1 0,-1-1 0,0 1 1,1-1-1,-1 1 0,0-1 0,1 1 0,-1-1 1,0 1-1,1-1 0,-1 0 0,1 1 1,-1-1-1,1 0 0,-1 1 0,1-1 0,-1 0 1,1 0-1,-1 1 0,1-1 0,-1 0 0,1 0 1,17 4-6056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33 13933,'0'0'6449,"-11"2"-5798,2-1-447,1 0-1,-1 1 1,1 1-1,0-1 1,0 1-1,-15 8 1,20-9-106,1-1 1,-1 1 0,0 0 0,1 0-1,0 1 1,-1-1 0,1 0-1,0 1 1,0-1 0,0 1-1,1 0 1,-1-1 0,1 1-1,-1 0 1,1 0 0,0 0 0,0 0-1,0 0 1,1 0 0,-1 1-1,1-1 1,0 0 0,-1 0-1,1 0 1,1 1 0,0 3-1,-1-4-76,1-1 0,0 0 0,0 1 0,1-1 0,-1 0 0,0 0 0,1 0 0,0 0-1,-1 0 1,1 0 0,0 0 0,0 0 0,0-1 0,0 1 0,0-1 0,0 1-1,0-1 1,1 0 0,-1 0 0,1 0 0,-1 0 0,0-1 0,1 1 0,-1 0 0,1-1-1,0 0 1,2 0 0,5 2 9,-1-1 0,1-1-1,0 0 1,-1 0 0,1-1-1,10-2 1,-14 1 8,0 0 1,0 0-1,0-1 0,-1 0 0,1 0 1,-1 0-1,1-1 0,-1 0 1,0 0-1,-1 0 0,1-1 1,5-7-1,-7 9 36,0 0-1,-1 0 1,1-1 0,-1 0 0,0 1 0,0-1 0,0 0-1,-1 0 1,1 0 0,-1 0 0,0 0 0,0 0-1,-1 0 1,1-1 0,-1 1 0,0 0 0,0 0-1,0 0 1,-2-8 0,1 10-64,0-1-1,-1 1 1,1 0 0,-1 0 0,0 0-1,0 0 1,1 0 0,-1 0-1,-1 0 1,1 1 0,0-1-1,0 1 1,0-1 0,-1 1-1,1 0 1,-1 0 0,1 0-1,-1 0 1,0 0 0,-3 0-1,1 0-351,0 0 0,0 0 0,0 0 0,0 1 0,0 0-1,0 0 1,-1 0 0,1 0 0,0 1 0,-7 2-1,11-3-54,0 1-1,0-1 1,0 1-1,0 0 0,0 0 1,0-1-1,1 1 0,-1 0 1,0 0-1,0 0 0,1 0 1,-1-1-1,1 1 0,-1 0 1,1 0-1,-1 0 1,1 1-1,-1-1 0,1 1 1,-2 11-7516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13933,'0'0'13325,"-34"62"-12396,23-38-417,2-2-416,3-1-96,4-3-64,2-4-993,0-5-993,10-5-1217,0-4-1025,0-5-4901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3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18481,'0'0'5894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3:5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3220 4484,'0'0'12860,"29"-7"-10884,-4-7-1154,15-9 782,61-45 0,-46 28-1275,106-57 0,16-11 49,274-210-293,-358 249-83,142-139 0,-29 23 21,-100 97-29,735-553-15,-368 361-423,-116 73 376,10-1 58,66-41 20,-333 181 40,120-103 1,-194 148-42,2 2 0,1 0 0,0 2 0,1 1 0,35-15-1,-63 10-11154,-2 11 4681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4901,'0'0'20109,"5"-3"-19287,6-2-693,0 1 0,0 1 0,0 0 0,1 0-1,-1 1 1,1 0 0,-1 1 0,1 0 0,0 1-1,15 2 1,32-3-3965,-5-7-7400,-46 4-717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14670,'0'0'5541,"58"5"-4388,-18-6-288,7-4-609,3-3-224,-1 2-1729,0-2-3268,-4 0-3715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22 5573,'0'0'10848,"-9"-5"-9284,5 3-1475,-1-1 0,1 1-1,-1 0 1,0 0 0,0 1 0,1 0-1,-1-1 1,0 2 0,0-1 0,0 0 0,0 1-1,0 0 1,0 0 0,0 1 0,0 0-1,0-1 1,0 2 0,0-1 0,0 0 0,0 1-1,1 0 1,-1 0 0,1 0 0,-1 1-1,1 0 1,-8 6 0,6-4 94,-1 0-1,1 0 1,1 1-1,-1 0 1,1 0-1,0 0 1,0 1 0,0 0-1,1 0 1,0 0-1,1 0 1,0 1-1,0-1 1,0 1 0,1 0-1,0 0 1,1 0-1,0 0 1,-1 10-1,3-15-133,-1-1 0,1 1-1,-1-1 1,1 0-1,0 1 1,0-1 0,0 0-1,0 0 1,1 1-1,-1-1 1,1 0 0,-1 0-1,1 0 1,0-1-1,-1 1 1,1 0 0,0-1-1,0 1 1,0-1-1,1 1 1,-1-1 0,0 0-1,0 0 1,1 0 0,-1 0-1,0-1 1,1 1-1,-1-1 1,1 1 0,-1-1-1,5 0 1,6 2 87,0-2 0,0 1 1,0-2-1,24-3 0,-27 2-113,-1-1 0,1 0 0,-1 0 0,0-1 0,0 0 0,-1-1 0,1 0 0,-1 0 0,0-1 0,-1 0 0,8-8 0,-11 11-6,0 0-1,0-1 1,-1 0-1,0 0 1,0 0-1,0 0 1,0 0 0,-1-1-1,1 1 1,-1-1-1,0 0 1,-1 0-1,1 1 1,-1-1-1,0 0 1,0 0 0,0-1-1,-1 1 1,0 0-1,0 0 1,0 0-1,-2-10 1,0 13-14,1 0-1,0-1 1,-1 1 0,1 0 0,-1 0 0,0 0 0,1 1 0,-1-1-1,0 0 1,0 1 0,0-1 0,0 1 0,-1-1 0,1 1-1,0 0 1,-1 0 0,1 0 0,0 1 0,-1-1 0,1 0-1,-1 1 1,0-1 0,1 1 0,-1 0 0,1 0 0,-1 0 0,1 0-1,-1 1 1,-2 0 0,2-1-80,1 0 0,-1 0 0,1 0 0,-1 1 0,1-1 0,-1 1 0,1 0 0,0-1 0,-1 1 0,1 0 0,0 1 0,0-1 0,0 0 0,0 0 1,0 1-1,0 0 0,0-1 0,0 1 0,0 0 0,1 0 0,-1 0 0,1 0 0,-1 0 0,1 0 0,0 0 0,0 0 0,0 1 0,0-1 0,0 0 0,0 5 0,3 12-4378,11-6-3977,0-8-3275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16 152 12300,'0'0'5701,"0"55"-2786,-7-29-1154,2 1-479,2 1-770,3-1-416,0-1-64,3-5-768,8-8-1539,3-6-1152,-2-7-3491</inkml:trace>
  <inkml:trace contextRef="#ctx0" brushRef="#br0" timeOffset="1">207 9 16496,'0'0'1644,"9"-1"326,-5 0-1724,22-2 1781,46 0-1,-67 3-1942,0 0-1,1 0 1,-1 0-1,0 1 1,0 0-1,0 0 1,1 0-1,-1 1 1,0-1-1,-1 1 1,1 0-1,0 1 1,-1-1-1,1 1 1,-1 0 0,0 0-1,6 6 1,-9-8-83,0 0 1,-1 1 0,1-1 0,-1 1 0,1-1 0,-1 1 0,1-1-1,-1 1 1,0-1 0,0 1 0,1-1 0,-1 1 0,0-1-1,-1 1 1,1-1 0,0 1 0,0-1 0,-1 1 0,1-1 0,-1 1-1,1-1 1,-1 1 0,1-1 0,-1 1 0,0-1 0,0 0 0,0 0-1,0 1 1,0-1 0,0 0 0,0 0 0,0 0 0,0 0 0,-1 0-1,-1 1 1,-7 6 127,-1-1 0,0 0 0,-15 8 0,10-6 159,5-3-105,-31 22 643,41-27-779,-1 0-1,1 0 0,-1 1 1,1-1-1,-1 0 1,1 1-1,0 0 1,0-1-1,-1 1 0,1 0 1,0-1-1,1 1 1,-1 0-1,0 0 0,0 0 1,1 0-1,-1-1 1,1 1-1,-1 4 1,2-5-37,0-1 0,-1 1 1,1 0-1,0 0 1,-1-1-1,1 1 0,0-1 1,0 1-1,0-1 1,-1 1-1,1-1 0,0 1 1,0-1-1,0 0 1,0 1-1,0-1 0,0 0 1,0 0-1,0 0 1,0 0-1,0 0 0,0 0 1,0 0-1,1 0 1,33 0 96,-27-1-160,0 1-392,-1 0-1,1-1 0,-1 0 0,1-1 1,11-3-1,33-20-7391,-25 8 203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5157,'0'0'21983,"-5"7"-21849,-18 22-108,23-28-25,0 0 0,-1 0-1,1 0 1,0 0 0,-1 0-1,1 0 1,0 0-1,0 0 1,0 0 0,0 0-1,0 0 1,0 0-1,0 0 1,0 1 0,0-1-1,1 0 1,-1 0-1,0 0 1,1 0 0,-1 0-1,1-1 1,-1 1-1,1 0 1,-1 0 0,1 0-1,0 0 1,-1 0 0,1-1-1,0 1 1,0 0-1,-1-1 1,1 1 0,0 0-1,0-1 1,0 1-1,2 0 1,37 18-886,-36-18 642,14 6-551,-9-4 574,0 0-1,0 0 1,-1 1 0,0 0-1,0 1 1,8 5 0,-15-9 224,0-1 0,0 1-1,0 0 1,-1 0 0,1 0 0,0-1 0,-1 1 0,1 0 0,-1 0 0,1 0 0,-1 0 0,1 0 0,-1 0-1,0 0 1,0 0 0,1 0 0,-1 0 0,0 0 0,0 0 0,0 0 0,0 0 0,0 0 0,0 2 0,-1-1 51,0 0 1,-1 1 0,1-1 0,0 0 0,-1 0 0,1 0 0,-1 0 0,0 0 0,1 0 0,-1 0 0,0-1 0,0 1 0,0-1 0,-3 2-1,-4 4 67,0-1 0,-1 0 0,1-1 0,-1 0 0,0 0 0,-1-1 0,1 0 0,-1-1-1,0 0 1,1-1 0,-18 2 0,26-5-327,1 1 0,-1-1 1,1 1-1,0-1 0,-1 0 0,1 1 0,0-1 0,0 0 0,0 0 0,-1 0 0,1 0 1,0 0-1,0 0 0,0 0 0,1 0 0,-1-1 0,0 1 0,0 0 0,1 0 0,-1-1 1,0 1-1,1 0 0,0-1 0,-1 1 0,1-1 0,0 1 0,0-1 0,-1 1 0,1-1 1,0 1-1,1-1 0,-1 1 0,0 0 0,1-3 0,-1 1-610,-1-25-8452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7911,'0'0'14574,"63"-7"-13036,-37 7-161,6 0-897,-4 0-383,4 0-129,0 0-1186,-1 0-1568,1 2-609,2-2-4517</inkml:trace>
  <inkml:trace contextRef="#ctx0" brushRef="#br0" timeOffset="1">480 47 16303,'0'0'10506,"-35"51"-8744,35-39-609,11-3-544,4-4-353,8 0-192,-1-4 32,3-1-801,0 0-1120,-4-2-834,0-8-1152,-5-5-1603,-1 0-2785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4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9289,'0'0'9160,"-22"52"-6629,11-30-321,-3 3 32,1 4-448,1 0-449,-4 0-224,6 2-576,-2-2-449,6-2-64,1-1-64,4-4-449,1-8-1312,4-10-3428,11-4-7880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51 3716,'0'0'12876,"-2"-9"-10458,2 8-2358,0-1-1,0 1 0,-1-1 0,1 0 0,0 1 0,0-1 0,-1 0 0,1 1 0,-1-1 0,0 0 0,1 1 0,-1-1 0,0 1 0,0-1 0,0 1 0,0 0 0,0-1 0,0 1 0,0 0 0,-1 0 0,1-1 1,0 1-1,-1 0 0,1 0 0,-1 1 0,1-1 0,-1 0 0,1 0 0,-1 1 0,0-1 0,1 1 0,-1-1 0,0 1 0,1 0 0,-1 0 0,0 0 0,1 0 0,-1 0 0,0 0 0,0 0 0,1 0 0,-1 1 0,0-1 0,1 1 1,-1-1-1,0 1 0,-1 0 0,-5 3-18,0 1 0,1-1 0,-1 2 0,1-1 0,0 1 0,0 0 0,1 0 0,0 0 0,0 1 0,0 0 1,1 0-1,0 1 0,1 0 0,-6 11 0,4-7 31,1 0 1,1 1-1,0-1 0,0 1 1,1 0-1,1 0 0,0 0 1,1 0-1,1 16 1,0-26-43,0-1 1,0 0 0,1 1 0,-1-1 0,1 1 0,0-1-1,0 0 1,0 1 0,0-1 0,0 0 0,0 0 0,1 0 0,-1 0-1,1 0 1,0 0 0,-1 0 0,1-1 0,0 1 0,0 0-1,0-1 1,3 2 0,-1-1 29,0 0-1,1 0 1,0 0 0,0 0-1,-1-1 1,1 0-1,0 0 1,0 0 0,0-1-1,8 0 1,-7 0-4,0 0-1,-1-1 1,1 0 0,0 0-1,-1 0 1,1-1 0,-1 0 0,1 0-1,5-3 1,-8 3-36,-1 1 0,1-1 1,-1 1-1,0-1 0,0 0 0,0 0 0,0 0 0,0 0 0,0 0 0,0 0 1,0 0-1,-1-1 0,0 1 0,1-1 0,-1 1 0,0-1 0,0 0 1,1-3-1,-2 4-1,0 1 0,0 0 1,1-1-1,-1 1 0,0-1 1,-1 1-1,1 0 0,0-1 1,0 1-1,-1-1 1,1 1-1,0 0 0,-1-1 1,1 1-1,-1 0 0,0 0 1,0-1-1,1 1 0,-1 0 1,0 0-1,0 0 0,0 0 1,-1-1-1,-1 0 5,0 0-1,-1 0 1,1 0 0,0 0-1,-1 1 1,1-1 0,-1 1-1,-6-2 1,-1 1-158,-1 1-1,0-1 1,1 2-1,-23 1 1,34-1 80,1 0 0,-1 0 1,0 0-1,0 0 0,0 0 0,0 1 0,0-1 0,0 0 1,0 0-1,0 0 0,0 0 0,1 0 0,-1 1 1,0-1-1,0 0 0,0 0 0,0 0 0,0 0 0,0 0 1,0 1-1,0-1 0,0 0 0,0 0 0,0 0 0,0 0 1,0 1-1,0-1 0,0 0 0,0 0 0,-1 0 0,1 0 1,0 0-1,0 1 0,0-1 0,0 0 0,0 0 1,0 0-1,0 0 0,0 0 0,-1 0 0,1 1 0,0-1 1,0 0-1,0 0 0,0 0 0,0 0 0,0 0 0,-1 0 1,1 0-1,0 0 0,0 0 0,0 0 0,0 0 0,-1 0 1,1 0-1,0 0 0,0 0 0,0 0 0,0 0 1,0 0-1,-1 0 0,1 0 0,0 0 0,0 0 0,0 0 1,12 6-3586,12-5-1886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16335,'0'0'2002,"-9"1"283,2-1-2065,1 2 1,-1-1-1,1 1 0,0 0 0,0 0 0,0 1 1,0-1-1,-9 7 0,12-8-140,1 1 1,-1 0-1,1-1 1,0 1-1,0 0 0,0 0 1,0 1-1,0-1 1,0 0-1,0 1 1,1-1-1,-1 1 0,1-1 1,0 1-1,0-1 1,0 1-1,0 0 1,0 0-1,1 0 0,-1-1 1,1 1-1,0 0 1,0 0-1,0 0 1,0 0-1,1 4 0,0-4-61,0 0-1,0-1 0,0 1 0,1 0 0,-1-1 0,1 1 0,0-1 0,0 1 0,0-1 1,0 0-1,0 0 0,0 0 0,1 0 0,-1 0 0,1-1 0,-1 1 0,1-1 0,-1 0 1,1 1-1,0-1 0,0 0 0,0-1 0,0 1 0,4 0 0,10 3 93,1-2-1,32 1 1,-43-2-57,5-1 0,1 0 0,0-1 0,0 0 1,0-1-1,-1-1 0,14-3 0,-24 5-41,0 1 0,1-1 0,-1 0-1,0 0 1,0 0 0,1 0 0,-1 0-1,0 0 1,0 0 0,0-1 0,-1 1-1,1-1 1,0 0 0,0 1 0,-1-1-1,1 0 1,-1 0 0,0 0 0,1 0-1,-1 0 1,0 0 0,0 0-1,0-1 1,-1 1 0,1 0 0,0 0-1,-1-1 1,0 1 0,1 0 0,-1-1-1,0 1 1,0-1 0,0 1 0,-1 0-1,1-1 1,0 1 0,-1 0 0,0-1-1,0 1 1,-1-4 0,1 4-3,-1-1 0,0 0 0,0 0 0,0 1 1,0-1-1,0 1 0,-1-1 0,1 1 0,-1 0 0,1 0 1,-1 0-1,0 0 0,0 1 0,0-1 0,0 1 0,0 0 0,-4-2 1,2 2-194,0-1 0,-1 1 1,1 0-1,0 0 0,-1 0 0,1 1 1,-1 0-1,1 0 0,-10 2 1,14-2-136,0 0 0,0 1 0,1-1 0,-1 1 0,0 0 0,1-1 0,-1 1 0,1 0 0,-1-1 0,1 1 0,-1 0 0,1-1 0,0 1 0,-1 0 0,1 0 0,0 0 0,-1-1 0,1 1 1,0 0-1,0 0 0,0 0 0,0 0 0,0-1 0,0 1 0,0 0 0,0 0 0,0 0 0,0 0 0,0-1 0,1 1 0,-1 0 0,0 0 0,1 1 0,4 7-7561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15631,'0'0'8007,"70"-5"-7078,-30 1-769,4-2-96,2 2-1153,0-3-2146,-6 2-4228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3:5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12364,'20'-18'1028,"1"1"0,1 1 0,1 1 0,0 1 1,29-14-1,-38 22-887,0 0 0,1 1 0,-1 0 0,1 1-1,0 1 1,0 0 0,0 1 0,0 1 0,0 0 0,27 3 0,-40-2-96,-1 1 0,1 0 0,-1-1-1,1 1 1,-1 0 0,1 0 0,-1 0 0,1 0 0,-1 0-1,0 0 1,0 1 0,1-1 0,-1 0 0,0 1 0,0-1-1,0 1 1,0-1 0,-1 1 0,1-1 0,0 1 0,-1-1-1,1 1 1,-1 0 0,1 0 0,-1-1 0,0 1 0,0 0-1,0-1 1,0 4 0,-2 55 1046,2-56-1002,-5 22 459,-1 1 0,-2-1 0,0 0 1,-2 0-1,-21 40 0,-16 45-1071,42-96-788,0 0 0,2 0 1,0 0-1,0 1 1,0 26-1,3-37-8127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10826,'0'0'12556,"-17"49"-10922,11-32-577,4 4-449,2-3-384,0-3-159,11-2-33,6-3 32,2-3-96,-1-5-705,3-2-897,0 0-1601,-5-8-1505,0-8-3492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43 13068,'0'0'6278,"-48"68"-3779,39-45-1058,3-1 96,6-3-864,0-2-417,18-7-192,5-4-512,2-6-1602,1 0-1633,0-9-4261</inkml:trace>
  <inkml:trace contextRef="#ctx0" brushRef="#br0" timeOffset="1">325 1 12204,'0'0'5829,"-10"5"-3694,1-1-1724,0 1 0,1 0-1,-1 1 1,1 0 0,-11 11-1,17-15-342,0 0 0,-1 1-1,1-1 1,0 1 0,0-1 0,1 1-1,-1 0 1,1-1 0,-1 1-1,1 0 1,0 0 0,0 0 0,0 0-1,0 0 1,1 0 0,-1 1-1,1-1 1,0 0 0,0 0 0,0 0-1,0 1 1,1-1 0,-1 0-1,1 0 1,0 0 0,1 5-1,0-6-51,0 1-1,0 0 0,0-1 0,1 0 0,-1 1 0,1-1 0,-1 0 0,1 0 0,0-1 0,0 1 0,0 0 0,0-1 0,0 0 1,0 0-1,0 0 0,0 0 0,1 0 0,-1-1 0,0 1 0,0-1 0,1 0 0,3 0 0,-1 0 7,-1 0 1,1 0-1,-1 0 0,0 0 0,1-1 0,-1 0 0,0-1 0,1 1 0,-1-1 1,0 0-1,0 0 0,0 0 0,4-4 0,-5 2 16,0 0 0,-1-1 0,1 1 0,-1-1 0,0 0 0,-1 0-1,1 0 1,-1 0 0,0-1 0,0 1 0,-1-1 0,1 1 0,0-12 0,-1 15-97,-1 0 1,0 0-1,1 0 1,-1 0-1,0 0 1,0 0-1,0 0 1,-1 0-1,1 0 1,0 0-1,-1 0 0,1 1 1,-1-1-1,0 0 1,1 0-1,-1 0 1,0 0-1,0 1 1,0-1-1,-1 0 1,1 1-1,0-1 1,0 1-1,-1-1 1,1 1-1,-1 0 1,0-1-1,1 1 1,-1 0-1,0 0 1,1 0-1,-1 1 1,0-1-1,0 0 1,0 1-1,0-1 1,0 1-1,0-1 0,0 1 1,0 0-1,-2 0 1,0 2-4144,6 10 71,10-2-636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51 12043,'0'0'10901,"-11"-3"-9934,6 2-870,0-1 0,0 1 1,0 1-1,0-1 0,0 1 1,0 0-1,0 0 1,0 0-1,-7 2 0,9-1-44,1 0-1,-1 0 1,1 0-1,-1 1 1,1-1-1,0 0 1,0 1-1,0 0 1,0-1-1,0 1 1,0 0-1,0 0 1,1 0-1,-1 0 1,1 0 0,-1 1-1,1-1 1,0 0-1,0 1 1,0-1-1,0 1 1,0-1-1,1 1 1,-1-1-1,1 1 1,-1 3-1,1-4-33,-1 1-1,1-1 0,-1 1 1,1-1-1,0 0 1,0 1-1,0-1 0,0 1 1,1-1-1,-1 1 0,1-1 1,-1 0-1,1 1 1,0-1-1,0 0 0,0 0 1,0 0-1,0 1 0,0-1 1,1 0-1,-1-1 1,1 1-1,0 0 0,-1 0 1,1-1-1,0 1 0,0-1 1,0 1-1,0-1 1,3 2-1,1-1 6,0 0 0,0-1 0,0 1 0,1-1 0,-1 0-1,0-1 1,1 1 0,-1-1 0,0-1 0,13-1 0,-14 1-9,0-1-1,0 0 1,-1 0-1,1 0 1,0-1 0,-1 1-1,1-1 1,-1 0 0,0 0-1,0-1 1,0 1-1,-1-1 1,1 0 0,-1 0-1,0 0 1,0 0 0,3-5-1,-4 6-11,0 0-1,0-1 1,0 1 0,-1-1-1,1 1 1,-1-1-1,0 1 1,0-1 0,0 0-1,0 0 1,-1 1-1,0-1 1,1 0 0,-1 0-1,-1 0 1,1 0-1,0 1 1,-1-1 0,0 0-1,0 0 1,0 1-1,0-1 1,-4-5 0,3 7-39,0 0 0,0 0 1,-1 0-1,1 0 1,0 1-1,-1-1 1,1 1-1,-1-1 0,0 1 1,1 0-1,-1 0 1,0 1-1,0-1 1,0 0-1,-3 1 0,-21 0-1992,26 1 1601,0-1-1,-1 0 1,1 1-1,0-1 0,0 1 1,0-1-1,-1 1 1,1 0-1,0-1 0,0 1 1,0 0-1,0 0 1,0 0-1,-1 2 0,-1 3-8124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17649,'0'0'8103,"0"54"-7270,-4-31-481,1-1-287,3-2-194,0-4-1216,1-3-1441,6-8-578,0-5-1728,-1-1-2404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14638,'0'0'8488,"54"-19"-13709,-30 23-3011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10954,'0'0'13069,"65"36"-12012,-20-32-641,5-3-320,1-1-128,-4 0-1153,-9 0-1698,-12-1-576,-11-6-2274,-15 1-5478</inkml:trace>
  <inkml:trace contextRef="#ctx0" brushRef="#br0" timeOffset="1">36 115 13837,'0'0'8360,"60"20"-7015,-14-20-384,5 0-544,3 0-321,1-1-192,-4-2-2018,-4 0-2531,-5-4-5348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5285,'0'0'18642,"58"46"-17617,-42-25-545,0-2-256,3-2-96,4-5-64,2-6-128,6-6-864,-1 0-1058,0-9-1666,-5-13-4451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14446,'0'0'2114,"-64"66"384,33-27-672,2-2-609,3 1 160,7 0-896,8-2-417,6-1-641,2-8-2914,3-1-6342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4644,'0'0'10763,"-17"53"-10219,13-20-288,0 7 1,4 4 95,0 6-128,0 3-160,0 1 0,4 3-64,3-6 32,2-4 0,2-10-640,1-11-1218,0-12-1281,-1-14-2050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11979,'0'0'5269,"10"-7"-4751,8-1-296,1 0 1,-1 2-1,1 0 0,0 1 0,1 0 0,-1 2 1,27-2-1,551-33 1336,4 32-2605,-583 6 979,666-30 1370,-147 2-138,56 23-1028,47 0 65,-83-13 258,-298 3-450,32-1 1364,-73 16 1788,-222 23-5249,-4-15 2141,2 0 0,-1 0 0,1 1-1,0 0 1,-7 16 0,11-21-46,1 0-1,0 0 1,0 0 0,0-1 0,1 1 0,0 1 0,-1-1 0,1 0 0,0 0-1,1 0 1,-1 0 0,1 0 0,0 0 0,0-1 0,0 1 0,0 0-1,1 0 1,0 0 0,2 3 0,31 47-1556,3 3-4492,-35-51 4653,1 0 0,-2 1 0,1-1 0,-1 1-1,0 0 1,0-1 0,1 12 0,-3 9-2744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9865,'0'0'15983,"16"50"-15886,-16-16-65,0 2 0,0 7 0,0-2-128,0 0-705,0-2-833,0-6-576,0-5-1121,-2-7-2659,-4-8-3106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2114,'0'0'3235,"-33"48"-2883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4:5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9961,'0'0'6059,"11"-2"-5311,119-23 1586,174-11 0,147 15-1554,-442 21-772,874-4-201,-46 1 135,-306-36 63,-129 5 209,-46 22 1089,73-4-628,-303 5-751,170-36-1,-291 46 81,9-1 32,1-1-1,-1-1 1,0 0 0,0 0 0,0-2 0,-1 0-1,0 0 1,23-16 0,-35 21 5,0 1 1,0-1-1,0 0 1,0 0-1,0 0 1,0-1-1,0 1 1,0 0-1,0 0 1,-1-1-1,1 1 0,-1 0 1,1 0-1,0-3 1,-1 3-15,0 1 0,0-1-1,0 1 1,0-1 0,0 1 0,0-1 0,-1 1 0,1-1 0,0 1 0,0-1 0,-1 1 0,1-1 0,0 1 0,-1-1 0,1 1-1,0-1 1,-1 1 0,1 0 0,0-1 0,-1 1 0,1 0 0,-1-1 0,1 1 0,-1 0 0,1 0 0,-1-1 0,-43-7-1841,28 6-1885,8-1-1618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79 13293,'-7'5'8424,"8"-5"-7079,17 0-224,11-3-481,8-5-383,9-1-225,7-2-481,8-1-1761,-2-1-1537,-2-1-2403,-5 1-4548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14061,'0'0'6978,"8"0"-6679,9 2-181,0 0 0,0 1 0,0 1 0,24 9 0,-36-12-110,0 1 1,1-1-1,-1 2 0,0-1 1,0 0-1,-1 1 0,1 0 1,0 0-1,-1 1 1,0-1-1,0 1 0,0 0 1,0 0-1,0 0 1,-1 0-1,0 1 0,0 0 1,0-1-1,3 10 1,-5-11-5,-1 1 0,0-1 1,0 1-1,0 0 1,-1-1-1,1 1 0,-1-1 1,0 1-1,0-1 1,0 0-1,-1 1 0,1-1 1,-1 0-1,0 0 1,0 0-1,0 0 0,0 0 1,0 0-1,0 0 1,-5 2-1,-7 9 43,-1 0 1,-24 15-1,18-13-31,8-7-102,-6 7-1889,-1-2 0,-23 14 0,27-22-6801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13837,'0'0'5605,"6"64"-4900,-9-37-224,0 2-353,1-4-32,2 0-128,0-4-833,0-1-737,0-7-1889,-8-6-1153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11723,'0'0'6022,"56"3"-4677,-18-3 257,7 0-577,6 0-609,3-8-288,0-4-64,-4-3-737,-7-5-1697,-12 1-2178,-17-4-1506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10890,'0'0'9513,"72"-16"-9032,-36 15-417,7-2-384,-2 2-1570,-2-3-3235,-1-1-3267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 12620,'0'0'7564,"-10"-2"-6597,3 1-826,0 0 0,-1 1 0,1 0 0,0 1 0,0 0 0,0 0 0,0 0 0,0 1 0,-11 4 0,14-4-72,0-1 0,0 1 0,0 0 0,0 0 1,0 0-1,1 1 0,-1-1 0,1 1 0,-1 0 0,1 0 0,0 0 0,0 0 0,1 0 0,-1 1 0,1 0 1,-1-1-1,1 1 0,0 0 0,1 0 0,-3 8 0,3-10-59,1 0 0,0 1 0,0-1 1,0 0-1,0 0 0,1 0 0,-1 0 0,1 0 0,-1 0 0,1 0 0,0 0 1,-1 0-1,1 0 0,0 0 0,0-1 0,1 1 0,-1 0 0,0-1 0,0 1 1,1 0-1,-1-1 0,1 0 0,0 1 0,-1-1 0,1 0 0,0 0 0,3 2 1,9 4-6,0 0 0,29 10 1,1 0-365,-41-15 317,44 29-371,-45-30 408,0 1-1,0 0 1,0 0 0,-1 0 0,1 0-1,-1 0 1,1 0 0,-1 0 0,1 0-1,-1 0 1,0 1 0,0-1 0,0 1-1,-1-1 1,1 1 0,0-1 0,-1 1-1,1 4 1,-2-6 31,1 1-1,-1-1 1,1 0 0,-1 0-1,0 0 1,1 0 0,-1 0-1,0 0 1,0 0 0,1 0-1,-1 0 1,0 0 0,0 0-1,0 0 1,0-1 0,0 1-1,-1 0 1,1-1 0,0 1-1,0-1 1,0 1 0,-1-1-1,1 0 1,-2 1 0,-35 7 673,34-7-593,-27 2 484,-47 0 0,77-3-637,0 0-1,0 0 1,0 0 0,0 0 0,0 0 0,0 0 0,0 0 0,0 0 0,0 0 0,0-1 0,0 1 0,0 0-1,1-1 1,-1 1 0,0-1 0,0 1 0,0-1 0,-1 0 0,5-11-3326,28-13-5300,0 9 970</inkml:trace>
  <inkml:trace contextRef="#ctx0" brushRef="#br0" timeOffset="1">355 191 14253,'0'0'9898,"48"-5"-8489,-30-2-544,5-1-705,2-2-128,4-3-1089,1-2-2658,5-7-5190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12075,'0'0'7821,"8"1"-6182,-6-1-1573,0 0 1,0 0-1,0 0 0,0 0 1,0 0-1,0 1 0,0-1 1,0 1-1,-1-1 0,1 1 1,0 0-1,0 0 0,0-1 1,-1 2-1,1-1 0,0 0 1,-1 0-1,1 0 0,-1 1 1,1-1-1,-1 1 0,0-1 1,1 1-1,-1-1 0,0 1 1,0 0-1,0 0 0,-1-1 1,1 1-1,0 0 0,-1 0 1,1 0-1,-1 0 0,1 0 1,-1 0-1,0 0 0,0 0 1,0 0-1,0 3 0,1 160 2107,-1-164-2152,1 0 0,-1-1 0,0 1-1,0 0 1,0-1 0,0 1 0,1-1 0,-1 1 0,0 0 0,1-1 0,-1 1 0,0-1-1,1 1 1,-1-1 0,1 1 0,-1-1 0,0 1 0,1-1 0,-1 0 0,1 1 0,0-1-1,-1 0 1,1 1 0,-1-1 0,1 0 0,-1 0 0,1 1 0,0-1 0,-1 0 0,1 0-1,0 0 1,-1 0 0,1 0 0,0 0 0,-1 0 0,1 0 0,0 0 0,-1 0-1,1 0 1,-1 0 0,1-1 0,0 1 0,-1 0 0,1 0 0,-1-1 0,1 1 0,-1 0-1,1-1 1,0 0 0,32-16 643,3-9-609,-3-1 0,0-2 0,-1-1 0,-2-2 0,-2-1 0,28-40 0,-52 61-3385,-17 13-2912,-3 6-468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0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8680,'0'0'8034,"0"9"-5226,0-7-2662,0 0-1,0 0 0,0 0 0,0 0 0,0 1 0,1-1 0,-1 0 0,1 0 0,0 0 0,-1 0 0,1 0 0,0 0 0,0 0 0,0 0 0,1 0 1,-1-1-1,0 1 0,1 0 0,1 1 0,1-1-47,-1 0 0,1 0 0,0 0 0,0-1 0,0 0-1,-1 0 1,1 0 0,0 0 0,0-1 0,0 1 0,1-1 0,5-1 0,2 2-539,0-2 0,0 1 0,0-2 1,-1 1-1,1-2 0,-1 1 0,17-7 0,-21 5-105,0 0-1,1 0 1,-1-1-1,-1 0 1,1 0-1,-1 0 1,0-1 0,0 0-1,-1 0 1,1-1-1,5-9 1,-1 0-401,9-11 4974,-44 59-317,21-28-3535,0 1 0,0-1 0,1 1-1,0 0 1,0 0 0,0 0 0,1 0-1,0 0 1,0 1 0,0-1-1,0 1 1,1-1 0,0 1 0,0 9-1,1-14-139,1 0-1,0 0 0,0-1 0,-1 1 0,1 0 0,0-1 1,0 1-1,0-1 0,0 1 0,0-1 0,0 1 0,0-1 1,0 0-1,0 0 0,0 1 0,0-1 0,0 0 0,0 0 1,0 0-1,0 0 0,0 0 0,0 0 0,0 0 0,0-1 1,2 1-1,29-5 732,-21-1-709,-1 0-1,0-1 0,-1 0 1,1 0-1,-1-1 0,-1 0 1,13-16-1,4-2-117,-38 66-483,10-35 504,-11 30 265,15-34-211,-1-1-1,0 1 0,0 0 0,0 0 0,0 0 0,1-1 0,-1 1 0,0 0 0,1 0 1,-1-1-1,1 1 0,-1 0 0,1-1 0,-1 1 0,1-1 0,-1 1 0,1 0 0,0-1 1,-1 1-1,1-1 0,0 0 0,-1 1 0,1-1 0,0 0 0,-1 1 0,1-1 1,0 0-1,0 0 0,0 1 0,-1-1 0,1 0 0,0 0 0,0 0 0,0 0 0,-1 0 1,1 0-1,0 0 0,0 0 0,0-1 0,-1 1 0,3-1 0,11 0 15,1-2 0,-1 0 0,0-1 0,0 0 0,22-10 0,-23 8-66,1 1 0,-1 0 1,0 1-1,1 1 0,0 0 1,23-2-1,-36 6 50,-1 0 0,1 0 0,-1 0 0,0 0 0,1 0 0,-1 0 0,0 0 0,1 0 0,-1 0 0,0 0 0,0 0 0,0 0 0,0 0 0,0 0 0,0 0 0,0 0 0,-1 0 0,1 0 0,0 0 0,0 0 0,-1 2 0,0 9 549,9-23-137,11-43 79,-17 47-494,0-1 0,0 1 0,0 0 1,1 0-1,0 0 0,1 0 1,4-8-1,-7 15-30,0 0 0,0-1 0,-1 1 0,1-1 0,0 1 0,0 0 0,0 0 0,0-1 0,0 1 0,-1 0 0,1 0 0,0 0 0,0 0 0,0 0 0,0 0 0,0 0-1,0 0 1,0 0 0,0 1 0,-1-1 0,1 0 0,0 1 0,0-1 0,0 0 0,1 2 0,28 14-275,-15-8 71,14 1-59,10 6-422,-38-14 688,1 0 1,-1 0 0,0 0 0,1 0-1,-1 1 1,0-1 0,0 0-1,0 1 1,0-1 0,0 1 0,-1-1-1,1 1 1,0-1 0,-1 1-1,1 0 1,-1-1 0,1 1 0,-1 0-1,0-1 1,0 1 0,1 0-1,-2 1 1,1 0 72,0-1 1,0 0-1,0 1 0,0-1 0,0 0 1,1 0-1,-1 1 0,1-1 0,-1 0 1,1 0-1,0 0 0,0 0 0,0 0 1,0 0-1,0 0 0,0 0 1,1 0-1,-1 0 0,3 2 0,-3-4-3,1 1-1,0 0 0,0-1 1,0 1-1,0-1 1,1 1-1,-1-1 0,0 0 1,0 0-1,0 0 0,0 0 1,0 0-1,0-1 1,0 1-1,0 0 0,0-1 1,0 0-1,0 1 1,0-1-1,0 0 0,0 0 1,-1 0-1,3-2 0,9-4 46,0-1 0,-1 0 0,0 0-1,-1-1 1,12-13 0,-19 18-85,1 0 0,-2 0-1,1-1 1,0 0 0,-1 0 0,0 0-1,0 0 1,-1 0 0,1-1 0,-1 1-1,0-1 1,-1 1 0,1-1 0,-1 0-1,1-8 1,-2 14-14,0-1-1,0 1 1,0-1 0,0 1-1,0 0 1,0-1 0,0 1-1,-1 0 1,1-1 0,0 1-1,0-1 1,0 1 0,0 0-1,0-1 1,-1 1 0,1 0-1,0-1 1,0 1 0,-1 0-1,1 0 1,0-1 0,0 1-1,-1 0 1,1 0 0,0-1-1,-1 1 1,1 0 0,0 0-1,-1 0 1,1 0 0,-1 0-1,1-1 1,0 1 0,-1 0-1,1 0 1,0 0 0,-1 0-1,1 0 1,-1 0 0,1 0-1,0 0 1,-1 0 0,1 0-1,0 1 1,-1-1 0,1 0-1,-1 0 1,1 0 0,0 0-1,-1 0 1,1 1 0,-2-1 1,1 1 1,0-1 0,0 1 0,0 0 0,0-1 0,1 1 0,-1 0 0,0-1 0,0 1 0,0 0 0,0 0 0,1 0 0,-1 0 0,0 0 0,1 0 0,-1 0-1,1 0 1,-1 1 0,0-1 9,1 0-1,0 0 0,0 0 1,0 0-1,0 0 0,0 0 1,0 0-1,0 0 0,0 0 0,1 0 1,-1 0-1,0 0 0,1 0 1,-1 0-1,0 0 0,1-1 1,-1 1-1,1 0 0,-1 0 1,1 0-1,0-1 0,-1 1 0,1 0 1,0-1-1,0 1 0,-1 0 1,1-1-1,1 1 0,1 1 9,0-1-1,1 0 0,-1 0 0,0 0 0,1 0 1,-1 0-1,0-1 0,6 1 0,2-1 13,-1 0 0,1-1 0,-1 0 0,1-1 0,11-3 0,-19 5-19,-1-1 0,1 0 1,-1 0-1,1 1 0,-1-2 1,1 1-1,-1 0 0,0-1 1,1 1-1,-1-1 0,0 1 0,0-1 1,0 0-1,0 0 0,0 0 1,-1 0-1,1 0 0,-1-1 0,1 1 1,-1 0-1,0-1 0,0 1 1,0-1-1,0 1 0,0-1 1,-1 0-1,2-4 0,-3 6-14,1 0 0,-1 0 1,0 0-1,1 0 0,-1 0 0,0 1 0,0-1 0,1 0 1,-1 1-1,0-1 0,0 0 0,0 1 0,0-1 0,0 1 0,0-1 1,0 1-1,0 0 0,0-1 0,0 1 0,0 0 0,0 0 1,0 0-1,0 0 0,0 0 0,0 0 0,0 0 0,0 0 0,0 0 1,0 0-1,0 1 0,0-1 0,-2 1 0,-37 9-88,33-6 97,1 1 0,0 0-1,0 0 1,0 0 0,1 1-1,0 0 1,0 0-1,0 0 1,1 0 0,0 1-1,-3 7 1,5-11-16,1 0 0,-1 0 0,1 0 0,0 1-1,0-1 1,0 0 0,1 1 0,-1-1 0,1 0 0,-1 1 0,1-1-1,0 1 1,1-1 0,-1 0 0,0 1 0,1-1 0,0 0-1,0 1 1,0-1 0,0 0 0,1 0 0,-1 0 0,1 0 0,-1 0-1,1 0 1,0 0 0,4 3 0,0-1-437,-1 0-1,1-1 1,1 0-1,-1 0 1,1 0 0,0-1-1,-1 0 1,1 0-1,1-1 1,7 2-1,42 5-7841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4356,'0'0'16912,"9"0"-16223,-7 0-661,-1-1 1,1 1-1,0 0 1,-1 0 0,1 0-1,0 0 1,-1 1-1,1-1 1,-1 0-1,1 1 1,0-1-1,-1 1 1,1-1 0,-1 1-1,1 0 1,-1-1-1,1 1 1,-1 0-1,0 0 1,1 0-1,-1 0 1,0 1-1,0-1 1,2 2 0,-1 3 24,0 0-1,0-1 1,-1 1 0,0 0 0,0-1 0,0 1 0,-1 0 0,0 7 0,-1 77 113,3 35-11,-2-124-146,0-1 1,0 1 0,0-1 0,0 1-1,0 0 1,1-1 0,-1 1-1,0 0 1,0-1 0,1 1 0,-1-1-1,0 1 1,1-1 0,-1 1 0,1-1-1,-1 1 1,1-1 0,-1 1 0,1-1-1,-1 0 1,1 1 0,-1-1 0,1 0-1,-1 1 1,1-1 0,0 0 0,-1 0-1,1 1 1,-1-1 0,1 0 0,0 0-1,-1 0 1,1 0 0,0 0 0,-1 0-1,1 0 1,0 0 0,-1 0 0,1 0-1,-1 0 1,1-1 0,0 1 0,-1 0-1,1 0 1,-1-1 0,1 1-1,0 0 1,-1-1 0,1 1 0,-1 0-1,1-1 1,0 0 0,30-22 360,83-99-434,-45 34-4415,-63 75 1653,-5 7-4262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11371,'0'0'12043,"66"-12"-10730,-26-3-480,6-2-416,-2-2-289,1 1-96,-6 0-577,-7 2-1409,-5 0-896,-8-2-1603,-7-1-1728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5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3972,'0'0'-1025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7:5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63 106 3459,'0'0'3881,"-8"3"-2594,-5 0-1064,9-2-65,0 0-1,0 0 0,0 0 0,0 0 1,0 1-1,0 0 0,0 0 0,-6 4 1,23-8 4634,17 4-3134,-11-1-768,170-10 2768,94-24-2568,-25 2-927,-67 11 53,306-17 2072,-491 41-1870,-12 4-235,-13 6-37,-56 14-257,41-24-2409,34-4 2284,0 0 0,-1 0 0,1 0 0,-1 0 0,1 0 0,-1 0 0,1 0 0,-1 0 0,1 0 0,-1 0 0,1 0 0,0 0 0,-1 0 0,1-1 0,-1 1 0,1 0 0,-1 0 0,1 0 0,0-1 0,-1 1 0,1 0 1,0 0-1,-1-1 0,1 1 0,0 0 0,-1-1 0,1 1 0,0-1 0,0 1 0,-1 0 0,1-1 0,0 1 0,0-1 0,0 1 0,0 0 0,-1-1 0,1 1 0,0-1 0,0 0 0,-1-15-13462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1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10314,'0'0'-3588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1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 111 7207,'-9'-9'662,"-2"-1"-379,0 1 0,-1 0 0,0 1 0,-1 0-1,0 1 1,0 0 0,0 1 0,-24-7 0,-19 3 96,-1 3-1,1 2 1,-1 3 0,-85 7-1,133-5-381,-39 3 110,0 2 0,0 1 0,1 3 0,0 2 0,0 2 0,2 2 0,-1 3 0,2 1 0,-44 25 0,65-30-49,0 2 0,1 0-1,1 1 1,0 1 0,2 1 0,0 1-1,-24 33 1,31-35-33,0 1 1,2-1-1,0 2 0,1 0 0,1 0 1,1 0-1,1 1 0,1 0 0,0 0 0,-1 31 1,4-34-3,1 1 0,1 0 1,1 0-1,1 0 0,1 0 0,0-1 1,1 1-1,1-1 0,1 0 0,9 20 1,-8-24-19,1-1 0,0 0 0,0-1 0,2 1 0,-1-2 0,2 1 0,-1-1-1,1-1 1,1 0 0,0-1 0,1 0 0,-1-1 0,16 8 0,-5-6 19,2 0 0,-1-1 0,1-2-1,0 0 1,1-2 0,0-1 0,-1-1-1,1-1 1,0-1 0,0-1-1,0-2 1,0 0 0,0-2 0,30-8-1,0-3 199,0-3 0,-1-2 0,-1-2 0,-1-3-1,61-38 1,-61 30 171,-1-2 0,-3-3 0,48-45 0,-70 57-229,0-2 1,-2-1-1,-1-1 1,-2-1-1,-1-1 0,19-38 1,-34 58-104,0-1-1,-1 0 1,-1 0 0,0 0 0,0-1-1,-1 1 1,-1-1 0,0 0 0,-1 1-1,-2-24 1,1 31-45,-1 1-1,0-1 1,-1 1 0,1-1-1,-1 1 1,0 0-1,-1 0 1,1-1 0,-1 2-1,0-1 1,0 0 0,-1 1-1,1-1 1,-1 1-1,0 0 1,0 0 0,0 0-1,-1 1 1,0 0-1,1 0 1,-1 0 0,0 0-1,0 1 1,0-1-1,-1 1 1,1 1 0,-1-1-1,-6 0 1,-13-3-25,0 1 0,0 1 1,0 2-1,-1 0 0,1 2 0,-47 7 1,-146 44-990,157-35 50,29-10-1353,32-7 2173,0 0 0,-1 0 0,1 1 0,0-1 0,0 0 0,-1 0 0,1 0 0,0 0 0,-1 0 0,1 0 0,0 0 0,-1 0 0,1 0 0,0 0 0,-1 0 0,1 0 0,0 0 0,0 0 0,-1 0 0,1 0 0,0 0 0,-1-1 0,1 1 0,0 0 0,-1 0 0,1 0 0,0 0 0,0-1 0,0 1 1,-1 0-1,1 0 0,0 0 0,0-1 0,-1 1 0,1 0 0,0-1 0,-1-17-10063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 18706,'0'0'2936,"-1"8"-1815,1-4-1080,-1 0 1,1-1-1,0 1 1,0 0-1,0-1 1,1 1-1,-1 0 0,1-1 1,0 1-1,0-1 1,0 1-1,1-1 1,-1 1-1,1-1 1,0 0-1,0 0 1,0 0-1,0 0 0,0 0 1,1 0-1,-1 0 1,1-1-1,0 1 1,0-1-1,0 0 1,0 0-1,0 0 1,0 0-1,1-1 0,-1 1 1,1-1-1,-1 0 1,7 2-1,-3-2-73,0 0-1,0 0 1,0-1-1,0 0 0,10-1 1,-10 0-594,0 0-1,1-1 1,-1 0 0,0 0-1,0-1 1,0 0 0,-1 0 0,11-6-1,-12 6 159,0-1 1,-1 0-1,1 0 0,-1 0 0,0 0 0,0 0 0,0-1 0,0 0 0,-1 0 0,5-10 1,-6 10 542,0 0 0,0 0 0,0 0 0,-1-1 0,0 1 0,0 0 0,-1-1 0,1-5 0,-6 37 4718,-13 16-2509,4-10-1337,12-27-861,-5 13 51,1-1 1,1 1-1,0 0 0,2 1 0,0-1 0,-1 30 0,4-47-234,0-1 0,0 0 0,0 1 0,0-1 0,0 1 0,0-1 0,0 0 0,0 1 0,0-1 0,0 1 0,0-1-1,0 0 1,0 1 0,0-1 0,1 0 0,-1 1 0,0-1 0,0 0 0,0 1 0,1-1 0,-1 0 0,0 1 0,0-1 0,1 0 0,-1 0 0,0 1 0,1-1 0,-1 0 0,0 0 0,1 1 0,-1-1 0,0 0-1,1 0 1,-1 0 0,0 0 0,1 0 0,-1 0 0,1 0 0,-1 1 0,0-1 0,1 0 0,-1 0 0,1 0 0,-1-1 0,0 1 0,1 0 0,-1 0 0,1 0 0,-1 0 37,13 0-5508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19859,'0'0'5669,"63"21"-5605,-40-17 0,3-1-544,-1-1-705,-1-2-513,-5 0-288,-4 0 32,-6 0-2914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44 149 7783,'0'0'11531,"-43"49"-9673,43-40-801,0-5-320,17 1-257,4-5-127,5 0-225,6 0-801,3-5-2082,1-5-2786,0-2-2242</inkml:trace>
  <inkml:trace contextRef="#ctx0" brushRef="#br0" timeOffset="1">629 1 14830,'0'0'2749,"-12"1"-752,4 1-1639,-1 0 0,0 0 0,1 0 0,-1 1 0,1 1 0,0-1 0,0 1 0,-11 8 0,15-9-199,0 0 0,-1 0-1,1 1 1,1 0 0,-1 0 0,1 0 0,-1 0 0,1 1 0,0-1 0,1 1-1,-1 0 1,1-1 0,0 1 0,0 0 0,0 1 0,1-1 0,0 0 0,-1 8-1,1-11-141,1 1 0,0-1 0,0 0 0,0 1 0,0-1 0,0 0 0,0 1 0,1-1 0,-1 1 0,1-1 0,0 0-1,0 0 1,-1 1 0,2-1 0,-1 0 0,0 0 0,0 0 0,0 0 0,1 0 0,-1 0 0,1-1 0,0 1 0,0 0 0,-1-1-1,1 1 1,0-1 0,0 0 0,0 0 0,0 1 0,1-1 0,-1-1 0,0 1 0,0 0 0,1 0 0,-1-1 0,0 0 0,1 1-1,-1-1 1,0 0 0,1 0 0,-1 0 0,4-1 0,0 1 6,0-1 0,0 1 0,0-1-1,0-1 1,0 1 0,0-1 0,0 0 0,-1-1 0,1 1-1,-1-1 1,1 0 0,-1 0 0,0-1 0,0 1-1,-1-1 1,7-6 0,-7 3 58,-1 1 1,1-1-1,-1 1 0,0-1 0,-1 0 0,1 0 0,-1 0 1,1-13-1,-2 18-69,0 0-1,-1 0 1,0 0 0,1 0 0,-1-1-1,0 1 1,0 0 0,0 0 0,0 0-1,0 0 1,-1 0 0,1 0 0,-1 0 0,1 0-1,-1 0 1,0 0 0,0 0 0,0 1-1,0-1 1,0 0 0,0 0 0,0 1-1,0-1 1,-1 1 0,1-1 0,-1 1-1,1-1 1,-1 1 0,0 0 0,1 0 0,-1 0-1,0 0 1,0 0 0,-3-1 0,0 1-101,1 0 1,-1 1 0,1 0 0,-1-1 0,1 2 0,-1-1 0,0 0 0,1 1 0,-1 0-1,1 0 1,0 0 0,-1 1 0,-7 3 0,-26 24-4214,26-15-845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4612,'0'0'16523,"-9"7"-15829,-4 5-270,1 0 1,-1 1-1,2 0 1,-11 16 0,16-20-307,0 0 1,0 1 0,1-1-1,0 1 1,1 0 0,0 1-1,0-1 1,1 1 0,-1 12-1,3-21-116,1 1-1,-1 0 0,1 0 0,0 0 1,0 0-1,0 0 0,0 0 0,1 0 1,-1-1-1,1 1 0,0 0 0,-1 0 1,1 0-1,1-1 0,-1 1 0,0-1 0,1 1 1,-1-1-1,1 1 0,0-1 0,-1 0 1,1 0-1,0 0 0,3 3 0,-1-3 19,1 0 0,-1-1-1,1 1 1,-1-1 0,1 0-1,-1 0 1,1 0 0,0 0-1,0-1 1,-1 0-1,1 0 1,0 0 0,-1-1-1,8-1 1,-8 1 2,-1 0-1,1 0 1,-1 0 0,0 0-1,1-1 1,-1 0 0,0 1-1,0-1 1,0 0 0,0 0-1,0-1 1,-1 1 0,1-1-1,-1 1 1,1-1 0,-1 0-1,0 0 1,0 0 0,0 0-1,0 0 1,1-5 0,-2 6-10,-1 0 1,1 0 0,-1 0 0,1 1-1,-1-1 1,0 0 0,1 0 0,-1 0 0,0 0-1,-1 0 1,1 0 0,0 0 0,0 0-1,-1 0 1,1 0 0,-1 0 0,0 0 0,1 1-1,-1-1 1,0 0 0,0 0 0,0 1-1,0-1 1,-1 1 0,1-1 0,0 1 0,-1-1-1,1 1 1,-1 0 0,1 0 0,-1 0-1,1 0 1,-1 0 0,0 0 0,0 0 0,0 0-1,1 0 1,-1 1 0,-3-1 0,-43-5 42,25 12-835,23-6 698,-1 0 1,1 1-1,-1-1 1,1 0-1,0 1 1,-1-1-1,1 1 1,0-1-1,-1 0 1,1 1 0,0-1-1,-1 1 1,1-1-1,0 1 1,0-1-1,0 1 1,0-1-1,-1 1 1,1-1-1,0 1 1,0 0-1,0-1 1,0 1-1,0-1 1,0 1-1,0-1 1,1 1-1,-1-1 1,0 1-1,0-1 1,0 1-1,0-1 1,1 1-1,-1 0 1,1 0-176,0 0 0,-1-1 0,1 1-1,0 0 1,0 0 0,0-1 0,0 1 0,0 0 0,0-1 0,0 1 0,0-1-1,0 1 1,0-1 0,0 0 0,0 1 0,0-1 0,0 0 0,1 0 0,-1 0-1,0 0 1,0 0 0,0 0 0,2 0 0,0 0-202,26 0-5024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14798,'0'0'3417,"-11"9"-2264,11-9-1155,-11 9 363,0 1-1,1 0 1,-16 19 0,23-25-233,0 0 0,0 0 1,0 1-1,1-1 1,0 1-1,0-1 1,0 1-1,0 0 1,1 0-1,0-1 0,0 1 1,0 0-1,1 0 1,-1 0-1,1 0 1,0 0-1,2 10 1,-1-14-104,0 1 1,0 0 0,0 0 0,1 0-1,-1-1 1,0 1 0,1 0 0,0-1 0,-1 1-1,1-1 1,0 0 0,-1 0 0,1 1 0,0-1-1,0 0 1,0-1 0,0 1 0,0 0 0,0 0-1,0-1 1,1 1 0,-1-1 0,0 0-1,0 0 1,0 0 0,4 0 0,4 0 135,-1 0 1,0 0-1,0-1 1,0 0 0,12-4-1,-15 3-104,1-1 1,-1 0-1,0-1 1,0 1-1,0-1 0,-1 0 1,1 0-1,-1-1 0,6-6 1,-9 9-25,-1 1 1,1 0 0,-1-1 0,0 1 0,1-1 0,-1 1 0,0-1-1,0 0 1,0 0 0,0 1 0,-1-1 0,1 0 0,0 0-1,-1 0 1,1 0 0,-1 0 0,0 0 0,0 0 0,0 0 0,1 0-1,-2 0 1,1 0 0,0 0 0,0 0 0,-1 0 0,1 0-1,-1 1 1,0-1 0,1 0 0,-1 0 0,0 0 0,0 1-1,0-1 1,0 0 0,0 1 0,-3-4 0,-2 2-149,0-1 1,0 1 0,-1 0-1,1 1 1,-1 0-1,1 0 1,-1 0-1,0 1 1,0-1-1,1 2 1,-1-1 0,0 1-1,0 0 1,0 1-1,-12 1 1,18-2-68,1 0 1,0 0 0,-1 1-1,1-1 1,0 0 0,-1 0-1,1 0 1,0 0 0,-1 0-1,1 1 1,0-1 0,-1 0-1,1 0 1,0 0 0,0 1-1,-1-1 1,1 0 0,0 1-1,0-1 1,-1 0 0,1 0-1,0 1 1,0-1 0,0 0-1,0 1 1,0-1 0,-1 0-1,1 1 1,0-1 0,0 0-1,0 1 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16367,'0'0'3268,"70"0"-1571,-36-4-1056,6 0-257,-2 2-256,-4 2-256,-4-1-1281,-7-1-961,-8 1-2819,-10-1-3524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15919,'0'0'6951,"55"-25"-5222,-19 11-319,8-3-738,6 2-480,3-6-160,-2 4-320,-3 4-1281,-7 2-1794,-12 2-2467,-7 2-3491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10826,'0'0'10666,"81"27"-10089,-38-27-449,2-4-865,-4-11-2914,-2-1-3876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2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13485,'0'0'4826,"-9"8"-2835,-4 3-1358,1 1 1,0 0-1,-10 15 0,19-23-531,0 0 0,0-1 0,1 1 1,-1 0-1,1 0 0,0 1 0,0-1 0,1 0 0,-1 1 0,1-1 0,0 1 0,0-1 0,0 1 0,1 0 0,0-1 1,0 1-1,0 0 0,0-1 0,2 8 0,0-10-92,-1 0 1,0 0-1,1 0 0,0-1 1,-1 1-1,1-1 0,0 1 1,0-1-1,0 1 0,0-1 1,0 0-1,0 0 0,0 0 1,0 0-1,1 0 1,-1-1-1,0 1 0,0-1 1,1 1-1,-1-1 0,0 0 1,1 0-1,-1 0 0,5-1 1,-2 1-305,1 0 0,0 0 0,0-1 0,-1 0 0,1 0 0,-1-1 1,1 1-1,-1-1 0,8-3 0,-6-1-566,-1 0 0,1-1 0,-1 1 0,0-1 0,-1 0 1,6-10-1,-9 15 1535,-35 61 4109,32-55-4717,-1-1 0,1 0-1,-1 1 1,1 0 0,1-1 0,-1 1 0,0 0 0,1-1 0,0 1-1,0 0 1,0 0 0,0-1 0,0 1 0,1 0 0,0-1 0,1 7 0,0-9-366,0 1 1,0-1 0,0 1 0,0-1 0,0 0 0,1 0-1,-1 0 1,0 0 0,0 0 0,1 0 0,-1 0 0,1-1-1,-1 1 1,1-1 0,-1 0 0,1 0 0,-1 0 0,0 0-1,1 0 1,-1-1 0,4 0 0,-6 1 179,26-2-6207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14157,'-8'5'1954,"-3"3"-1175,1 0 0,0 0 0,0 1 0,1 1-1,0-1 1,-10 16 0,17-22-648,1-1 0,-1 1 1,1 0-1,-1-1 0,1 1 0,0 0 0,0 0 0,0 0 0,1 0 1,-1 0-1,1 0 0,-1 0 0,1 0 0,0 0 0,1 5 0,0-5-120,0-1 0,0 1-1,0-1 1,0 0-1,1 1 1,-1-1 0,1 0-1,0 0 1,0 0-1,-1 0 1,1 0 0,1 0-1,-1-1 1,0 1-1,0-1 1,0 1 0,1-1-1,-1 0 1,1 0-1,-1 0 1,6 1 0,-4-1 7,1 0 1,-1 0-1,1 0 1,0 0 0,-1-1-1,1 0 1,0 0-1,-1 0 1,1 0 0,0-1-1,-1 0 1,1 0-1,-1 0 1,1-1 0,-1 1-1,1-1 1,-1 0-1,0 0 1,0-1 0,0 1-1,5-5 1,-6 5-16,0-1 0,0 1 1,-1-1-1,1 0 0,-1 0 0,0 0 0,0 0 1,0-1-1,0 1 0,0-1 0,-1 1 1,1-1-1,-1 1 0,0-1 0,0 0 1,-1 1-1,1-1 0,-1 0 0,1 0 0,-1 0 1,-1 0-1,1 1 0,0-1 0,-1 0 1,0 0-1,-2-7 0,2 9-23,-1-1 0,0 1 0,0-1 0,1 1 0,-1 0 0,-1 0 0,1-1 0,0 2 1,0-1-1,-1 0 0,1 0 0,-1 1 0,0-1 0,1 1 0,-1 0 0,0 0 0,0 0 0,0 0 0,0 0 0,0 1 0,0-1 0,-4 1 0,5-1-110,1 1 1,-1 0-1,0 0 0,1-1 1,-1 1-1,0 0 0,0 1 0,1-1 1,-1 0-1,0 0 0,1 1 0,-1-1 1,0 1-1,1 0 0,-1-1 1,1 1-1,-1 0 0,1 0 0,-1 0 1,1 0-1,0 0 0,-1 0 0,1 0 1,0 0-1,0 1 0,0-1 1,0 0-1,0 1 0,0-1 0,0 1 1,0-1-1,1 1 0,-1 0 0,1-1 1,-1 1-1,1-1 0,-1 1 1,1 0-1,0 2 0,3 8-3650,12-3-1061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12 14478,'0'0'6240,"-9"-2"-4644,2 2-1441,1-1 0,0 1-1,0 0 1,0 0 0,0 1-1,0 0 1,0 0-1,0 0 1,0 1 0,0 0-1,0 0 1,0 0-1,1 1 1,-1 0 0,1 0-1,0 0 1,0 1 0,0 0-1,1 0 1,-1 0-1,1 0 1,0 1 0,0 0-1,0-1 1,1 1-1,-4 6 1,6-9-142,0 0 0,0 0-1,0 0 1,0 0 0,0 0 0,1 0-1,-1 0 1,0 0 0,1 0 0,0 0-1,-1 0 1,1 1 0,0-1 0,0 0-1,1 0 1,-1 0 0,0 0 0,1 0-1,-1 1 1,1-1 0,-1 0 0,1 0-1,0 0 1,0 0 0,0-1 0,0 1-1,0 0 1,1 0 0,-1-1 0,1 1-1,-1 0 1,1-1 0,-1 0 0,1 1-1,0-1 1,-1 0 0,1 0 0,0 0-1,0 0 1,0 0 0,0 0 0,0 0-1,0-1 1,0 1 0,0-1 0,1 0-1,2 1 1,0 0 3,1 0-1,0 0 1,0 0-1,0-1 1,0 0-1,0 0 1,0-1-1,0 1 1,0-1-1,0-1 1,-1 1-1,1-1 1,0 0-1,-1 0 1,1-1-1,7-4 1,-8 2 5,0 0 1,0-1-1,-1 1 1,0-1 0,0 0-1,0-1 1,-1 1 0,1-1-1,-2 1 1,1-1-1,2-9 1,-5 15-24,1-1 0,-1 0 0,1 0-1,-1 0 1,0 0 0,1 0 0,-1 0 0,0 0 0,0 0-1,0 0 1,-1 0 0,1 1 0,0-1 0,-1 0 0,1 0-1,-1 0 1,0 0 0,0 0 0,1 1 0,-1-1 0,0 0 0,0 1-1,-1-1 1,1 1 0,0-1 0,0 1 0,-1 0 0,1-1-1,-1 1 1,1 0 0,-1 0 0,0 0 0,1 0 0,-1 0-1,0 0 1,0 1 0,0-1 0,0 0 0,1 1 0,-1 0 0,0-1-1,0 1 1,0 0 0,0 0 0,-2 0 0,2 0-113,0 0 1,1 0-1,-1 0 1,1 0-1,-1 0 1,0 0-1,1 1 0,-1-1 1,1 1-1,-1-1 1,0 1-1,1-1 1,-1 1-1,1 0 1,0 0-1,-1 0 1,1 0-1,0 0 1,-1 0-1,1 0 1,0 0-1,0 0 0,-2 3 1,3-2-311,-1-1 0,1 0 1,-1 1-1,1-1 0,0 1 0,-1-1 0,1 0 1,0 1-1,0-1 0,0 1 0,0-1 0,1 1 1,-1-1-1,0 0 0,0 1 0,1-1 0,-1 1 1,1-1-1,0 0 0,-1 0 0,1 1 0,0-1 1,0 0-1,-1 0 0,1 0 0,0 0 0,2 2 1,8 8-5796</inkml:trace>
  <inkml:trace contextRef="#ctx0" brushRef="#br0" timeOffset="1">402 20 8136,'0'0'18577,"-51"75"-17392,34-48-384,8-3-513,6-1-224,3-6 1,0-7-610,11-4-992,-4-6-1058,4 0-1152,-7-11-3652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19346,'0'0'7079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9257,'0'0'10602,"-48"70"-9673,26-28-32,-2 4-65,4 3-415,4 3-289,4-1-64,2-2-64,8-4-96,2-9-1314,0-9-2689,6-14-6503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14990,'0'0'1345,"-34"58"-320,15-15 129,0 8-802,0 9-288,1 1 128,3 4-160,5-6-288,3-11-1506,7-16-4163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1 500 6566,'0'0'13517,"48"-54"-12620,-4 15-128,18-12-321,13-8-288,11-8-96,3 1-160,-6 5-1025,-14 6-1922,-16 7-3011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7815,'0'0'13005,"-52"21"-12973,30 7 32,-3 8-32,-3 4-32,0 7 0,-2-1 0,-1 3 0,6-1-320,4-8-898,4-8-2081,8-14-2530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49 12268,'0'0'9822,"8"-7"-8893,-8 7-929,43-32 846,-41 31-825,1 0 0,-1-1 0,1 1 0,-1 0 0,1 1 0,-1-1 0,1 0 0,0 1 0,-1-1 0,1 1 0,0 0 0,0 0 0,-1 0 0,1 0 0,0 0 0,-1 1 0,1-1 0,0 1 1,-1 0-1,1 0 0,-1 0 0,1 0 0,3 2 0,-4-2-17,-1 0 1,0 0-1,0 0 1,1 1-1,-1-1 1,0 0-1,0 0 1,0 1-1,0-1 1,-1 0-1,1 1 1,0-1-1,-1 1 1,1-1-1,0 1 1,-1-1-1,0 1 1,1 0-1,-1-1 1,0 1-1,0 0 1,0-1-1,0 1 1,0-1-1,0 1 1,-1 0-1,1-1 0,0 1 1,-1-1-1,1 1 1,-1-1-1,0 1 1,1-1-1,-1 1 1,-1 1-1,-4 6 56,0-1 0,0 0 0,-1 0 0,-10 10 0,10-11-46,7-7-17,0 1 1,-1-1 0,1 0-1,0 0 1,0 1-1,0-1 1,0 0-1,-1 1 1,1-1 0,0 1-1,0-1 1,0 0-1,0 1 1,0-1 0,0 0-1,0 1 1,0-1-1,0 0 1,0 1-1,0-1 1,1 1 0,-1-1-1,0 0 1,0 1-1,0-1 1,0 0-1,0 1 1,1-1 0,-1 0-1,0 0 1,0 1-1,1-1 1,-1 0 0,0 0-1,0 1 1,1-1-1,-1 0 1,0 0-1,1 0 1,-1 1 0,0-1-1,1 0 1,-1 0-1,0 0 1,1 0-1,28 14-80,-23-12 22,0 0 0,-1 1 0,1-1 0,-1 1 0,0 0 0,0 1 0,6 4 0,-9-6 32,-1-1 1,1 0 0,-1 1 0,0 0 0,0-1 0,0 1 0,0-1-1,0 1 1,0 0 0,0 0 0,-1 0 0,1 0 0,-1-1-1,1 1 1,-1 0 0,0 0 0,1 0 0,-1 0 0,0 0 0,0 0-1,-1 0 1,1 0 0,-1 3 0,0-3 55,0 0 0,-1-1-1,1 1 1,-1 0 0,1 0 0,-1-1 0,0 1 0,0-1-1,1 1 1,-1-1 0,0 0 0,0 0 0,0 0-1,-1 0 1,1 0 0,-3 1 0,-9 1 520,-1 0-1,1 0 1,0-2 0,-26 1 0,-9-2-141,48 0-463,1 0 1,0 0-1,0 0 1,0 0-1,0 1 1,-1-1-1,1 0 1,0 0-1,0 0 1,0 0-1,0 0 1,-1 0-1,1 1 1,0-1-1,0 0 0,0 0 1,0 0-1,0 0 1,0 1-1,0-1 1,-1 0-1,1 0 1,0 0-1,0 1 1,0-1-1,0 0 1,0 0-1,0 0 1,0 1-1,0-1 1,0 0-1,0 0 1,0 0-1,0 1 1,0-1-1,0 0 1,1 0-1,-1 0 1,0 0-1,0 1 1,0-1-1,0 0 1,0 0-1,0 0 1,0 0-1,0 1 1,1-1-1,-1 0 1,0 0-1,0 0 1,0 0-1,0 0 1,1 1-1,-1-1 1,0 0-1,0 0 1,1 0-1,9 8-2730,3-5-1179,3-3-2963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11915,'0'0'14419,"-2"8"-13997,-3 15-118,1-1 1,1 1-1,1 0 0,1 0 0,3 31 1,-2-53-290,0 1 1,0 0 0,0-1-1,0 1 1,1-1-1,-1 1 1,0-1 0,1 1-1,-1-1 1,1 1 0,0-1-1,0 1 1,-1-1-1,1 0 1,0 1 0,0-1-1,0 0 1,0 0 0,0 0-1,1 0 1,-1 0-1,0 0 1,0 0 0,1 0-1,-1 0 1,1 0-1,-1-1 1,0 1 0,1-1-1,0 1 1,-1-1 0,1 1-1,-1-1 1,1 0-1,-1 0 1,1 0 0,0 0-1,-1 0 1,1 0 0,-1 0-1,1-1 1,-1 1-1,3-1 1,2-1 52,0 0 1,-1-1-1,1 0 1,-1 0-1,1 0 1,-1 0-1,0-1 1,-1 0-1,10-9 1,-1-2-12,0-1 1,14-24 0,-23 33-46,-1 0 1,1 1-1,-1-1 1,0-1 0,0 1-1,-1 0 1,0-1-1,-1 1 1,2-14 0,-21 63-222,17-37 203,-3 5-196,1 1 0,0-1 1,0 0-1,1 1 0,1 0 1,0-1-1,0 1 0,1 0 1,3 21-1,-3-32 81,0 1 0,1 0 0,-1-1 1,0 1-1,1-1 0,-1 1 0,0-1 0,1 1 0,-1-1 0,1 1 0,-1-1 0,1 1 0,-1-1 0,1 0 1,-1 1-1,1-1 0,-1 0 0,1 0 0,0 1 0,-1-1 0,1 0 0,-1 0 0,1 0 0,0 0 0,-1 1 1,1-1-1,0 0 0,-1 0 0,1 0 0,0 0 0,-1-1 0,1 1 0,-1 0 0,1 0 0,0 0 0,-1 0 1,2-1-1,21-14-5983,-2-11-3628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13581,'0'0'2306,"11"-5"246,-2 1-2046,1 1 1,0 0-1,-1 0 1,1 1-1,0 0 0,15 0 1,-23 2-443,0 0 0,-1 0 1,1 0-1,0 0 0,0 1 0,0-1 1,0 0-1,-1 1 0,1 0 0,0-1 1,0 1-1,-1 0 0,1 0 0,0 0 0,-1 0 1,1 0-1,-1 0 0,1 0 0,1 3 1,-2-2-63,0 0 1,0 1-1,0-1 1,-1 1-1,1-1 0,-1 1 1,1-1-1,-1 1 1,0-1-1,0 1 1,0 0-1,0-1 1,-1 1-1,1-1 1,-1 1-1,1-1 1,-1 1-1,0-1 1,-2 4-1,0 1 21,-1-1 0,1 0 1,-2 0-1,1 0 0,-1 0 0,1-1 0,-2 1 0,1-1 0,-11 7 1,-20 24 38,36-36-61,-1 0 1,1 0 0,0 0 0,0 1-1,0-1 1,-1 0 0,1 0-1,0 0 1,0 1 0,0-1-1,0 0 1,0 0 0,0 1 0,0-1-1,-1 0 1,1 0 0,0 1-1,0-1 1,0 0 0,0 1 0,0-1-1,0 0 1,0 0 0,0 1-1,0-1 1,0 0 0,0 0 0,1 1-1,-1-1 1,0 0 0,0 1-1,0-1 1,0 0 0,0 0 0,0 0-1,1 1 1,-1-1 0,0 0-1,0 0 1,0 0 0,1 1 0,-1-1-1,0 0 1,1 0 0,17 5 103,29-6-35,-42 1-103,10-2-935,1 0-1,0-1 1,-1-1 0,0 0 0,23-10 0,1-2-5363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15887,'0'0'2183,"-10"6"-143,5-4-1826,-1 1-6,-1 0 0,1 1 0,0 0 0,1 0 0,-7 6 0,10-9-141,0 1 0,0 0 0,1 0 0,-1 0 1,1 0-1,-1 0 0,1 0 0,0 0 0,0 0 1,0 1-1,0-1 0,0 0 0,1 1 1,-1-1-1,1 1 0,0-1 0,-1 1 0,1-1 1,0 0-1,0 1 0,0-1 0,1 1 0,0 3 1,0-4-56,1 0 0,-1 1 0,1-1 0,0 0 0,0 0 1,0 0-1,0 0 0,0 0 0,0-1 0,0 1 0,1-1 0,-1 1 1,1-1-1,-1 0 0,1 0 0,-1 0 0,1 0 0,0 0 1,-1-1-1,1 1 0,0-1 0,-1 0 0,1 0 0,4 0 1,10 1 72,0-1 1,28-3-1,-38 2-63,1-1 0,-1 0-1,1-1 1,-1 0 0,0 0-1,0 0 1,8-6 0,-13 9 33,-1-1 1,1 0 0,0 0-1,-1 0 1,1 0 0,-1 0-1,1-1 1,-1 1 0,0 0 0,1-1-1,-1 1 1,0-1 0,0 1-1,0-1 1,0 1 0,0-1-1,0 0 1,-1 1 0,1-1-1,0 0 1,-1 0 0,0 0-1,1 0 1,-1 1 0,0-1-1,0 0 1,0 0 0,0 0-1,0 0 1,0 0 0,-1 0-1,1 1 1,-1-1 0,1 0 0,-2-2-1,0 1-7,0 1 0,0-1 0,-1 1 0,1 0 0,-1-1 0,0 1-1,0 0 1,1 0 0,-1 1 0,0-1 0,-1 1 0,1-1 0,0 1 0,0 0 0,-1 0-1,1 1 1,-7-2 0,-62-2-4597,65 4 2957,3 0-4606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4644,'0'0'14355,"-7"9"-13864,-2 1-266,2 0 0,-1 0-1,2 1 1,-1 0-1,1 0 1,1 0-1,0 1 1,1 0 0,0 0-1,0 0 1,2 1-1,-1-1 1,2 1-1,-1 13 1,2-25-191,1 0 1,-1 0-1,0 0 1,1 0-1,-1 0 0,1 0 1,-1 0-1,1 0 1,-1-1-1,1 1 0,0 0 1,-1 0-1,1-1 1,0 1-1,0 0 0,0-1 1,0 1-1,-1-1 1,1 1-1,0-1 0,0 1 1,0-1-1,0 0 1,0 1-1,0-1 0,0 0 1,0 0-1,0 0 1,0 0-1,0 0 0,0 0 1,0 0-1,0 0 1,0 0-1,0 0 0,0 0 1,0-1-1,0 1 1,0-1-1,0 1 0,1-1 1,4 0-56,-1-1 0,0 1 0,0-1-1,0 0 1,-1 0 0,1-1 0,5-3 0,-5 2-707,1-1 1,-1-1 0,0 1-1,-1-1 1,1 0 0,-1 0-1,0 0 1,0-1 0,-1 1-1,0-1 1,2-9 0,4-17-6384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12300,'0'0'11114,"55"29"-13260,-33-29-3876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12908,'0'0'9994,"70"9"-8777,-32-9-801,4 0-352,-1 0-352,-5 0-1314,-7 0-1248,-8 0-1602,-10 0-2339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9993,'0'0'10923,"59"9"-10347,-24-9-351,6 0-225,0-6-1762,1 0-2947,-6-2-3298</inkml:trace>
  <inkml:trace contextRef="#ctx0" brushRef="#br0" timeOffset="1">469 1 16848,'0'0'6758,"-29"70"-5925,16-42-577,2 4-224,4-3 0,2-1-576,2-6-1282,3-6-1185,0-6-2049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13485,'0'0'7324,"-6"11"-6240,1-1-887,-1 0-9,0 1 1,1 0 0,0 0 0,1 1 0,0 0 0,1-1 0,-4 23 0,8-33-182,0 0-1,-1 0 1,1 0 0,0 0-1,0-1 1,0 1 0,0 0-1,-1-1 1,1 1 0,0 0-1,0-1 1,0 1 0,0-1-1,0 0 1,1 1 0,-1-1 0,0 0-1,0 0 1,0 1 0,0-1-1,0 0 1,0 0 0,0 0-1,1 0 1,-1-1 0,0 1-1,1 0 1,38-3-564,-38 3 463,0-1 74,0 1 0,0 0 1,0-1-1,0 1 1,0 0-1,0 0 1,0 1-1,0-1 1,0 0-1,0 1 1,0-1-1,0 1 0,0 0 1,0-1-1,0 1 1,0 0-1,0 0 1,-1 0-1,1 0 1,0 1-1,-1-1 1,1 0-1,1 3 0,-2-2 39,0 0 0,-1 0-1,1 0 1,-1 0 0,0 0-1,1 0 1,-1 0 0,0-1-1,0 1 1,0 0 0,0 0-1,-1 0 1,1 0 0,0 0-1,-1 0 1,0 0 0,1 0-1,-1 0 1,0 0 0,0-1-1,0 1 1,0 0 0,0-1-1,0 1 1,-3 2 0,-5 7 422,0 0 1,-1 0 0,0-1 0,-1 0 0,0 0-1,-13 7 1,16-12-314,1 0 0,-1-1 0,0 0 0,0-1 0,0 0 0,-1 0 0,1 0 0,-1-1 0,1 0 0,-1-1 0,-10 0 0,18 0-238,0-1 0,-1 0 0,1-1 0,0 1 0,0 0 0,-1 0 0,1-1 0,0 1 0,-1 0 0,1-1 0,0 1 0,0-1 0,0 0 0,0 1 0,0-1 0,0 0 0,0 0 0,0 0 0,0 1 0,0-1 0,0 0 0,0 0 0,0 0 0,0-2 0,-7-32-7924,7 8-1852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14253,'0'0'6951,"57"-31"-4677,-31 21-1057,1 2-608,-3 3-481,0 1-352,-3 4-2307,2 0-2754,3 0-6470</inkml:trace>
  <inkml:trace contextRef="#ctx0" brushRef="#br0" timeOffset="1">588 1 14990,'0'0'7976,"-61"34"-5478,35-15-1185,-1 3-352,-2 4-288,4 2-385,1-2-224,7-3-64,7-1-512,5-4-769,5-7-737,0-6-865,2-5-705,8 0-1953,1-10-1473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15 13196,'-9'-3'3059,"-2"0"-2395,1 0-1,0 1 0,-1 1 0,1-1 0,-1 1 1,1 1-1,-1 0 0,-18 3 0,25-3-559,1 1 1,-1 0-1,1-1 0,-1 1 0,1 1 1,0-1-1,0 0 0,-1 1 0,1 0 1,0 0-1,0 0 0,0 0 0,1 0 1,-1 0-1,1 1 0,-1-1 0,1 1 1,0 0-1,0 0 0,0 0 0,0 0 1,0 0-1,1 0 0,-1 0 0,1 1 0,0-1 1,0 0-1,0 1 0,1-1 0,-1 1 1,1-1-1,-1 1 0,2 4 0,-1-6-74,0 1 0,0-1 0,0 0 0,1 0 0,-1 0-1,1 0 1,-1 1 0,1-1 0,0 0 0,0 0 0,0 0-1,0 0 1,0 0 0,0-1 0,1 1 0,-1 0 0,1 0 0,-1-1-1,1 1 1,0-1 0,3 3 0,-1-2-6,0 0 0,1 0 0,-1 0-1,1 0 1,-1-1 0,1 1 0,0-1 0,0-1 0,0 1 0,4-1 0,-2 1-9,0-1 0,0 0 0,-1-1 1,1 1-1,0-1 0,-1-1 1,1 1-1,0-1 0,-1 0 0,0-1 1,0 1-1,1-1 0,-2-1 1,1 1-1,7-6 0,-10 5 1,0 0 0,-1 0 1,1 0-1,-1-1 0,0 1 0,0-1 0,0 1 1,-1-1-1,2-8 0,-2 12-24,-1 0 0,1-1 0,-1 1 0,0 0 0,0 0 0,0-1 1,0 1-1,0 0 0,0-1 0,0 1 0,0 0 0,0 0 0,0-1 0,-1 1 0,1 0 0,0 0 0,-1-1 0,1 1 1,-1 0-1,0 0 0,1 0 0,-1 0 0,0 0 0,0 0 0,0 0 0,1 0 0,-1 0 0,0 0 0,0 0 1,0 0-1,-1 1 0,1-1 0,0 0 0,0 1 0,0-1 0,0 1 0,-1-1 0,1 1 0,-2-1 0,1 1-95,-1 0 0,1-1 0,-1 1 1,0 0-1,1 0 0,-1 1 0,1-1 0,-1 0 0,0 1 0,1 0 0,-1-1 0,1 1 0,0 0 0,-1 0 0,1 1 0,0-1 0,-1 0 0,1 1 0,0-1 0,0 1 1,0 0-1,0 0 0,1 0 0,-1 0 0,0 0 0,-2 4 0,-8 30-2982,10 4-3286,5-20 797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25:4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 14253,'0'0'6380,"-9"10"-5248,4-3-1015,-1-2 60,1 0 1,0 1-1,1 0 0,0-1 1,0 2-1,0-1 0,0 0 0,1 1 1,0 0-1,1 0 0,-1 0 1,1 0-1,-1 11 0,3-16-158,1-1 0,-1 0-1,1 1 1,-1-1 0,1 0-1,0 1 1,0-1 0,0 0 0,0 0-1,0 0 1,0 0 0,0 0-1,0 0 1,0 0 0,1 0-1,-1 0 1,0 0 0,0-1-1,1 1 1,-1 0 0,1-1-1,-1 0 1,1 1 0,-1-1-1,0 0 1,1 1 0,-1-1-1,1 0 1,-1 0 0,4-1-1,2 2 51,1-1-1,-1 0 0,1 0 0,-1-1 0,11-2 0,-12 0-21,0 0 1,1 0-1,-1-1 0,-1 0 0,1 0 1,0 0-1,-1-1 0,0 0 1,0 0-1,-1 0 0,6-8 0,-8 10 21,0 0 0,0 0-1,0 0 1,-1 0-1,1 0 1,-1 0-1,0 0 1,0 0-1,0-1 1,-1 1 0,1-5-1,-1 7-34,0-1 0,0 0 0,0 1 0,-1-1-1,1 1 1,0-1 0,-1 1 0,1-1 0,-1 1 0,0-1-1,0 1 1,1-1 0,-1 1 0,0 0 0,0-1 0,0 1 0,0 0-1,-1 0 1,1 0 0,0 0 0,0 0 0,-1 0 0,1 0 0,-2-1-1,-2 0-68,1 0 0,-1 1 0,1-1 0,-1 1-1,0 0 1,1 0 0,-1 1 0,0-1-1,0 1 1,0 0 0,1 0 0,-1 1 0,0-1-1,0 1 1,-5 2 0,-22 7-8374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9641,'0'0'19763,"70"-33"-19475,-46 29-256,1-1-32,-3 0-128,-7 2-1025,-3 0-865,-8 1-1601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10353 15 4676,'0'0'801,"10"-1"-320,0-1-474,14-3 1893,47-2-1,-71 8-1839,0-1 1,0 0-1,0 1 1,1-1-1,-1 1 1,0-1-1,0 0 1,0 1-1,0-1 1,0 1-1,0-1 1,0 0-1,0 1 1,0-1-1,0 1 1,0-1-1,0 0 1,0 1-1,0-1 0,0 1 1,0-1-1,-1 0 1,1 1-1,0-1 1,0 1-1,0-1 1,-1 0-1,1 1 1,0-1-1,0 0 1,-1 1-1,1-1 1,0 0-1,-1 0 1,1 1-1,0-1 1,-1 0-1,0 1 1,-11 13 393,-19 9 167,-1-2 0,0-2 0,-2-1 0,-69 27 0,61-28-432,-634 212 2136,492-175-1538,-3-3 70,-2-8 0,-2-8 0,-268 14 0,-68 20-4728,342-39 4181,-1501 161 571,1002-122-969,-599 39-38,622-88 162,-1190 71 147,674 95 1804,993-151-1326,179-34-591,-30 1-549,34-2 343,0-1 0,0 1 1,0-1-1,1 1 0,-1-1 0,0 1 1,0-1-1,1 0 0,-1 1 1,1-1-1,-1 0 0,1 0 0,-1 0 1,1 1-1,-1-1 0,1 0 1,0 0-1,-1 0 0,1 0 0,0 0 1,0 0-1,0 0 0,-1 0 1,1 0-1,0 0 0,0 0 0,1 1 1,-1-1-1,0 0 0,0 0 1,0 0-1,1 0 0,-1-1 0,8-34-7711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20 4612,'0'0'9994,"-8"-4"-8184,2 1-1611,-1 1 0,1 0 0,-1 0 0,1 0 0,-1 0 0,0 1 0,0 1 0,0-1 0,1 1 0,-1 0 1,0 0-1,0 1 0,0 0 0,0 0 0,1 1 0,-11 3 0,3 2 100,0 0-1,0 1 1,1 1-1,0 0 1,1 1-1,0 0 1,0 0 0,1 2-1,-15 19 1,19-22-207,0 1 1,1 1-1,0-1 1,1 1-1,0 0 1,1 0 0,0 1-1,0-1 1,1 1-1,1 0 1,0 0-1,1 0 1,0 12-1,1-21-88,0 0-1,0 0 0,1 0 0,-1 0 0,1 0 0,0 0 1,0 0-1,0 0 0,0-1 0,0 1 0,1 0 0,-1-1 1,1 1-1,0-1 0,-1 1 0,1-1 0,0 0 1,1 0-1,2 3 0,0-2-55,0 1 1,1-1-1,-1 0 0,1-1 1,0 0-1,0 1 1,0-2-1,0 1 0,7 0 1,4 0-905,1 0 0,0-1 1,0-1-1,0-1 0,34-6 0,-4-9-5151,-4-5-3566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11691,'0'0'4933,"0"9"-3524,-1 80 1792,2 120-412,2-225 238,1-37-2616,-4 27-343,2 18-54,-2 0 0,1 0-1,-1-1 1,0 1-1,-1 0 1,0-1 0,0 1-1,-1 0 1,0 0-1,-1 0 1,0 0 0,-3-7-1,10 17-89,-1 0 0,2 1 0,-1-1 0,0-1 0,0 1 0,0-1 0,1 1 0,-1-1 0,1-1 0,-1 1 0,1 0 0,0-1 0,-1 0 0,8-1-1,6 1-1384,1-2-1,32-5 1,22-17-6573,-40 12 1798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 9673,'0'0'4356,"-9"10"-2124,-10 10-658,-31 43-1,45-55-1311,-1 0 0,1 1 0,1-1-1,0 1 1,0 0 0,1 0 0,0 0-1,0 0 1,1 1 0,0-1 0,0 12-1,2-21-219,0 0-1,1 1 0,-1-1 0,0 0 0,0 1 0,1-1 1,-1 0-1,0 0 0,1 1 0,-1-1 0,0 0 1,1 0-1,-1 0 0,0 1 0,1-1 0,-1 0 1,0 0-1,1 0 0,-1 0 0,1 0 0,-1 0 1,0 0-1,1 0 0,-1 0 0,1 0 0,-1 0 0,0 0 1,1 0-1,-1 0 0,1 0 0,-1 0 0,0 0 1,1 0-1,-1 0 0,0-1 0,1 1 0,-1 0 1,1 0-1,-1 0 0,0-1 0,1 1 0,18-10 391,36-37-159,-38 31-242,37-26 0,-49 39-42,1-1 0,0 1 0,0 0 0,0 0 0,0 1 0,1 0 0,-1 0 0,0 1 0,1-1 0,-1 1 0,10 0 0,-15 1 7,0 0 0,0 0 0,0 1-1,0-1 1,0 0 0,0 0 0,0 1 0,0-1-1,0 0 1,0 1 0,0-1 0,0 1 0,0-1-1,0 1 1,0 0 0,0-1 0,0 1 0,-1 0-1,1 0 1,0 0 0,0-1 0,-1 1 0,1 0-1,-1 0 1,1 0 0,-1 0 0,1 0 0,-1 0-1,0 0 1,1 0 0,-1 0 0,0 2 0,1 40 15,-1-30 31,0-12-41,0-1 1,0 0-1,0 0 1,0 1-1,0-1 1,0 0-1,0 1 0,0-1 1,0 0-1,0 0 1,1 0-1,-1 1 1,0-1-1,0 0 1,0 0-1,0 1 1,0-1-1,1 0 1,-1 0-1,0 0 0,0 1 1,0-1-1,1 0 1,-1 0-1,0 0 1,0 0-1,1 0 1,-1 0-1,0 1 1,0-1-1,1 0 1,-1 0-1,0 0 0,0 0 1,1 0-1,-1 0 1,0 0-1,1 0 1,-1 0-1,17-4 62,12-11 24,-11-4-98,-15 15-4,1 0 0,-1 1 1,1-1-1,-1 0 1,1 1-1,0 0 0,0 0 1,0 0-1,1 1 0,-1-1 1,7-1-1,-10 6-3,0 1 0,0 0 1,0 0-1,0 0 0,-1 0 0,1 0 0,-1 0 0,0 0 0,0 0 0,0 1 0,0 4 1,0 10 39,1-16-3,0 1 0,-1-1 0,1 0 0,0 0 0,0 1 0,1-1 0,-1 0 0,0 0-1,1 0 1,-1 0 0,1 0 0,0-1 0,-1 1 0,1 0 0,0-1 0,0 1 0,0-1 0,0 0 0,1 0 0,-1 1 0,0-1 0,0-1 0,1 1 0,-1 0 0,1-1 0,-1 1 0,0-1-1,1 0 1,-1 1 0,1-1 0,-1 0 0,1-1 0,-1 1 0,1 0 0,-1-1 0,0 1 0,1-1 0,4-2 0,-3 2 98,0 0 1,-1 0 0,1-1-1,0 1 1,0-1-1,-1 0 1,1 0-1,-1-1 1,1 1 0,-1-1-1,0 1 1,0-1-1,0 0 1,0 0 0,-1 0-1,1-1 1,-1 1-1,0-1 1,0 1-1,0-1 1,0 0 0,-1 0-1,2-6 1,-2 4-15,-1 0 0,-1 0 1,1-1-1,-1 1 1,0 0-1,-1 0 0,1 0 1,-1 0-1,0 0 0,-1 0 1,1 0-1,-1 1 0,0-1 1,-6-7-1,-10-20-41,48 33-313,-12 3-465,61 7-4067,-26-11-5098,-21-5-4319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78 250 5317,'0'0'10634,"0"-9"-9144,0-41 2332,0 49-3749,0 1 1,-1 0 0,1-1-1,0 1 1,0 0 0,0-1-1,0 1 1,-1 0 0,1 0-1,0-1 1,0 1-1,-1 0 1,1 0 0,0-1-1,0 1 1,-1 0 0,1 0-1,0 0 1,-1-1 0,1 1-1,0 0 1,-1 0 0,1 0-1,0 0 1,-1 0-1,1 0 1,0 0 0,-1 0-1,1 0 1,0 0 0,-1 0-1,1 0 1,0 0 0,-1 0-1,1 0 1,0 0 0,-1 0-1,1 0 1,0 0-1,-1 1 1,1-1 0,0 0-1,0 0 1,-1 0 0,1 1-1,0-1 1,-1 0 0,1 0-1,0 1 1,0-1 0,0 0-1,-1 0 1,1 1-1,0-1 1,0 1 0,-18 14 323,13-8-269,0-1-1,0 2 0,1-1 1,0 0-1,0 1 1,1 0-1,0 0 0,0 0 1,1 0-1,0 0 0,0 1 1,1-1-1,-1 14 0,2-21-123,1 0 0,-1 0 0,0 0 0,0 0 0,0 0 0,1 0 0,-1 0 0,0 0 0,1 0 0,-1 0 0,1 0 0,-1 0 0,1 0 0,-1-1 0,1 1 0,0 0 0,-1 0 0,1 0 0,0-1 0,0 1 0,-1-1 0,1 1 0,0 0 0,0-1 0,2 1 0,31 4 94,-25-6-71,-1 0 0,1-1 0,-1 0 0,0 0-1,0-1 1,11-4 0,-8 0-10,1 0-1,-1-1 1,0-1-1,-1 0 1,0 0-1,-1-1 1,1 0-1,-2-1 1,0 0-1,0 0 0,-1-1 1,7-15-1,-6 10 8,0-1 0,-2 0-1,0 0 1,-2 0 0,0-1-1,0 1 1,-2-1 0,1-24-1,-3 43-22,0 0-1,0-1 1,0 1-1,0 0 1,0 0-1,0 0 1,0-1-1,0 1 1,0 0 0,0 0-1,0 0 1,0-1-1,0 1 1,0 0-1,0 0 1,0 0-1,0-1 1,0 1-1,0 0 1,0 0-1,0 0 1,-1-1-1,1 1 1,0 0 0,0 0-1,0 0 1,0 0-1,0-1 1,0 1-1,-1 0 1,1 0-1,0 0 1,0 0-1,0 0 1,0 0-1,-1 0 1,1 0-1,0-1 1,0 1 0,0 0-1,-1 0 1,1 0-1,0 0 1,0 0-1,0 0 1,-1 0-1,1 0 1,-11 8 8,-6 14 36,10-10 88,0 0-1,1 0 0,1 0 1,0 1-1,1-1 0,0 1 1,-3 24-1,7-32-93,-1-1 1,1 0-1,0 1 0,0-1 1,1 0-1,-1 1 1,1-1-1,0 0 0,0 0 1,1 1-1,-1-1 1,3 4-1,-2-5-37,-1-1 0,1 1 1,0-1-1,0 0 0,0 0 0,0 0 1,1 0-1,-1-1 0,0 1 0,1-1 1,-1 1-1,1-1 0,0 0 0,-1 0 0,1 0 1,0 0-1,0 0 0,0-1 0,-1 1 1,5 0-1,4-1-2,0 0 1,0 0 0,0 0 0,0-2-1,-1 1 1,1-1 0,0-1-1,17-6 1,-12 4-71,-15 5 63,0-1 1,1 1-1,-1 0 1,1 0-1,-1 0 1,1 0-1,-1 0 1,1 0-1,-1 0 1,0 1-1,1-1 1,-1 1-1,1-1 1,-1 1-1,0-1 1,1 1-1,-1 0 1,0-1-1,0 1 1,0 0-1,1 0 1,-1 0-1,0 0 1,0 0-1,0 0 1,-1 0-1,1 1 1,0-1-1,1 2 1,-1-1 25,1 1 0,0-1 0,0 0 0,-1 0 0,1 0 0,0-1 0,1 1 0,-1 0 0,0-1 0,0 1 0,1-1 0,-1 0 0,1 0 0,3 1 0,6 0 18,1-1 0,-1 0-1,0-1 1,1-1-1,-1 0 1,0 0-1,1-2 1,-1 1-1,0-1 1,0-1 0,14-7-1,34-8 1,-58 19-41,0-1 1,1 0-1,-1 1 1,0-1-1,0 1 1,1 0-1,-1-1 1,0 1 0,1 0-1,-1 1 1,0-1-1,5 1 1,-5 0-4,0 1 1,-1-1-1,1 1 1,0-1-1,-1 1 1,0 0-1,1 0 1,-1 0-1,0-1 1,0 1-1,2 4 1,-3-6-75,0 1-1,0 0 1,1 0 0,-1-1-1,0 1 1,1 0 0,-1-1 0,1 1-1,-1 0 1,1-1 0,-1 1-1,1-1 1,-1 1 0,1 0 0,0-1-1,-1 1 1,1-1 0,0 0 0,-1 1-1,1-1 1,0 0 0,-1 1-1,1-1 1,0 0 0,0 0 0,-1 0-1,1 1 1,0-1 0,0 0-1,0 0 1,-1 0 0,1 0 0,0 0-1,0-1 1,0 1 0,-1 0 0,1 0-1,0 0 1,0-1 0,-1 1-1,1 0 1,1-1 0,-1-1-615,0 1 0,1 0 0,-1-1 0,0 1 0,0-1 0,0 1 0,0-1 0,0 1 0,0-1 0,0 0 0,-1 0 0,1 1 0,0-1 0,-1 0 0,0 0 0,1-3 0,-1-19-9057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14542,'0'0'11659,"63"29"-12300,-33-20-2434,2-2-1281,0-5-4324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16496,'0'0'3139,"-7"11"-1132,0 0-1540,0 1 1,0 0 0,1 0-1,1 0 1,0 1 0,1 0-1,0 0 1,1 0 0,-3 25-1,9 40-633,0-56-403,-2 0 0,-1 0 0,0-1 0,-6 31 0,4-45 584,0-1 1,0 1-1,-1-1 0,0 0 0,0 0 0,0 0 0,-1 0 0,0 0 0,-8 8 0,9-11 186,0 0 0,0 0 1,0 0-1,0 0 0,0-1 0,-1 1 1,0-1-1,1 0 0,-1 0 0,0 0 0,0-1 1,0 1-1,0-1 0,0 0 0,0 0 1,-7 0-1,10-1-107,-1 0 1,1 0 0,0 0 0,0 0-1,0-1 1,0 1 0,0 0 0,0-1-1,0 1 1,0-1 0,0 1-1,0-1 1,0 1 0,1-1 0,-1 0-1,0 0 1,0 1 0,0-1-1,1 0 1,-1 0 0,0 0 0,1 0-1,-2-1 1,-7-33 741,10-38-674,0 70-113,0-11-59,2 1-1,-1 0 1,2 0-1,0 1 1,0-1-1,2 1 1,-1-1-1,1 2 1,1-1-1,0 1 1,1 0-1,0 0 1,0 1-1,2 0 0,-1 1 1,1 0-1,0 0 1,19-12-1,-18 15-480,0 0-1,0 0 1,0 1-1,1 0 1,0 1-1,0 0 1,17-2-1,6 0-3367,-1-1-2398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39:3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102 386 6983,'0'0'10554,"2"-9"-7554,3-28-470,-5 36-2467,0 1 0,0-1 0,0 0 0,0 0 0,0 1 0,0-1 0,0 0 0,0 1 0,0-1 0,0 0 1,0 0-1,0 1 0,0-1 0,-1 0 0,1 1 0,0-1 0,0 0 0,-1 1 0,1-1 0,-1 1 0,1-1 0,0 0 0,-1 1 0,1-1 0,-1 1 0,1-1 0,-1 1 0,0 0 0,1-1 0,-1 1 0,1-1 0,-1 1 0,0 0 0,1 0 0,-1-1 0,0 1 0,1 0 0,-1 0 0,0 0 0,1 0 0,-1 0 0,0-1 1,0 1-1,1 1 0,-1-1 0,0 0 0,1 0 0,-1 0 0,0 0 0,1 0 0,-1 1 0,-1-1 0,-30 15-57,26-8-22,1-1-1,-1 1 0,2 0 1,-1 1-1,1-1 0,0 1 1,-5 13-1,7-17 34,1 1-1,-1-1 1,1 0 0,0 1-1,0 0 1,0-1 0,1 1-1,-1 0 1,1-1 0,0 1-1,1 0 1,-1-1 0,1 1-1,0 0 1,2 7 0,-1-10 37,-1 0 1,1 0-1,0-1 1,0 1 0,-1-1-1,1 1 1,0-1-1,1 1 1,-1-1-1,0 0 1,0 0-1,0 0 1,1 0-1,-1 0 1,0-1 0,1 1-1,-1-1 1,1 0-1,-1 1 1,0-1-1,1 0 1,4-1-1,1 1 201,0-1-1,0 0 1,0-1-1,0 1 1,15-6-1,-8-1-62,0 1 1,-1-2-1,0 0 0,0-1 1,-1 0-1,0-1 0,18-20 1,-24 24-152,-1 0-1,0-1 1,0 1 0,0-2 0,-1 1 0,0 0 0,-1-1 0,0 0-1,0 0 1,-1 0 0,0-1 0,-1 1 0,0-1 0,1-12-1,-3 21-43,0 1 0,0 0 0,0 0 0,0-1-1,1 1 1,-1 0 0,0 0 0,0-1 0,0 1-1,0 0 1,0-1 0,0 1 0,0 0 0,0 0-1,-1-1 1,1 1 0,0 0 0,0 0 0,0-1-1,0 1 1,0 0 0,0 0 0,0-1 0,-1 1-1,1 0 1,0 0 0,0 0 0,0-1 0,0 1-1,-1 0 1,1 0 0,0 0 0,0 0 0,0-1-1,-1 1 1,1 0 0,0 0 0,0 0 0,-1 0-1,1 0 1,-1 0 0,-9 8-99,-7 18 23,15-20 76,-1 0-1,1 0 0,1 0 1,-1 0-1,1 0 0,0 1 0,0-1 1,1 0-1,0 9 0,0-14 5,0-1 0,1 1 1,-1-1-1,1 1 0,-1-1 0,1 0 0,-1 1 0,0-1 1,1 1-1,0-1 0,-1 0 0,1 1 0,-1-1 0,1 0 0,-1 0 1,1 1-1,0-1 0,-1 0 0,1 0 0,0 0 0,-1 0 1,1 0-1,-1 0 0,1 0 0,0 0 0,-1 0 0,1 0 0,0 0 1,-1 0-1,1-1 0,0 1 0,22-6 117,-6-4-72,-2 0 0,1-1 1,-1-1-1,-1 0 0,0-1 0,-1 0 1,13-17-1,-8 10 11,-27 71-409,6-41 347,0 1 0,1-1 1,0 1-1,1-1 0,0 1 1,0 0-1,2 12 0,-1-22 7,1 1-1,-1-1 1,1 0-1,-1 0 1,1 0-1,0 0 1,-1 0-1,1 0 1,0 0-1,0 0 0,0 0 1,0-1-1,0 1 1,0 0-1,0 0 1,0-1-1,0 1 1,0-1-1,0 1 1,0-1-1,0 1 1,0-1-1,1 1 1,-1-1-1,0 0 0,0 0 1,0 0-1,1 0 1,-1 0-1,0 0 1,0 0-1,1 0 1,-1 0-1,0-1 1,0 1-1,0 0 1,0-1-1,1 1 1,-1-1-1,1 0 1,4-1 13,0 0 0,0 0 0,0-1 0,0 0 0,0 0 0,6-5 0,-2 0-57,0-1-1,-1 0 1,-1 0 0,1-1 0,-2 0 0,1-1 0,-1 1-1,-1-2 1,9-19 0,-21 49-501,3-12 543,1 0 0,0 0 0,0 0 0,0 0 0,1 0 0,0 1-1,0-1 1,0 0 0,1 1 0,0-1 0,1 0 0,1 11 0,-1-15 12,-1-1 1,1 0 0,0 1 0,1-1 0,-1 0 0,0 0-1,0 1 1,1-1 0,-1 0 0,0 0 0,1-1 0,-1 1-1,1 0 1,-1 0 0,1-1 0,-1 1 0,1-1-1,0 1 1,-1-1 0,1 0 0,0 1 0,-1-1 0,1 0-1,0 0 1,-1 0 0,1 0 0,0-1 0,-1 1 0,1 0-1,0-1 1,-1 1 0,1-1 0,2-1 0,3 0 33,0-1 0,0 1 0,0-2 0,0 1 0,-1-1 0,9-6 0,3-6-14,-1-1 1,0-1 0,-1-1 0,-1 0-1,0-1 1,13-28 0,-4 4-72,-3-1 0,17-51 0,-38 96-205,-3 11 104,-33 135 342,34-127-126,1 0 0,1 0 0,0 0-1,5 28 1,-4-38-83,1 0 0,1 0 0,-1 0 0,1 0 0,1-1 0,0 0-1,0 1 1,0-1 0,1-1 0,0 1 0,9 9 0,-8-12-170,-7-10 113,-9-11 38,-24-16-303,-2 2-1,-54-35 1,15 12 303,74 53 53,1 0 1,-1-1 0,0 1 0,1-1-1,-1 1 1,1 0 0,-1-1 0,0 1 0,1-1-1,-1 0 1,1 1 0,0-1 0,-1 1-1,1-1 1,-1 0 0,1 1 0,0-1 0,-1 0-1,1 1 1,0-1 0,0 0 0,0 0-1,-1 1 1,1-1 0,0 0 0,0 0 0,0 1-1,1-3 1,-1 2-4,1 0 0,0 0 0,0 0 0,0 1 0,0-1 0,0 0 0,0 0 0,0 0-1,0 1 1,0-1 0,0 0 0,0 1 0,1-1 0,-1 1 0,2-1 0,65-10 244,-52 9-118,101-11 145,39-6-1029,-130 14-2452,45-15 0,-30 2-4662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0:3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 9673,'-10'1'1735,"1"-1"-1321,-8 1 1659,1 1 0,-1 0 1,-28 8-1,54-5 1005,9-1-2563,396 22 3203,-132-24-3415,401-49 0,-556 28-378,-134 21-534,0 0-1,0 0 0,1 1 1,-1 0-1,-8 5 0,-5 3-6254,11-7-3332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0:3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8232,'0'0'8664,"15"-6"-7714,23-5-585,0 1 1,0 2-1,1 2 0,47-2 0,179 3 522,-199 5-605,307 25 633,-1 1-1937,-371-26 982,5 0-514,1 1 0,-1-1 0,0-1 0,0 1 0,0-1 0,0 0 0,0-1 0,0 1 0,0-1 0,8-4 0,10-13-6487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10090,'0'0'14541,"48"9"-12395,-12-20-704,5-2-481,0 1-545,-3-1-320,-4 3-96,-5 4-897,-9-1-1313,-6 1-2306,-7-3-5542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3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47 3844,'0'0'16981,"-6"-3"-15588,-9-7-630,14 10-743,1 0 1,0-1-1,0 1 0,0 0 0,0 0 1,0 0-1,0 0 0,0 0 0,0-1 1,0 1-1,0 0 0,0 0 1,0 0-1,0 0 0,0-1 0,0 1 1,0 0-1,0 0 0,0 0 0,0 0 1,0 0-1,0-1 0,0 1 0,0 0 1,0 0-1,0 0 0,0 0 0,0 0 1,0-1-1,1 1 0,-1 0 0,0 0 1,0 0-1,0 0 0,0 0 0,0 0 1,0 0-1,0-1 0,1 1 0,-1 0 1,0 0-1,0 0 0,0 0 0,0 0 1,0 0-1,1 0 0,-1 0 1,0 0-1,0 0 0,43-4 1402,-31 3-1417,351-6 1224,17-1-1166,-335 5-100,16 0 135,-45 2-400,-18 1-471,-550 26-2190,458-20 4180,191-20-1564,1 4 0,0 4 0,1 5 0,136 15 0,-175-6 347,-146-6-1831,-121-2-1646,117 0-455,14 0-1455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6728 283 3491,'0'0'7346,"-6"-3"-6449,-57-21 1553,-65-15 0,66 26-2160,0 2-1,-125-4 1,18 3-230,-365-4 523,100 8-659,-376-19 128,45 4-13,534 2-38,-148-4-7,248 26 5,6 1 20,-147-16 0,-157-4-23,64 7 67,323 7-75,0 3 1,0 1 0,0 2-1,0 2 1,0 2-1,-53 14 1,9 2 39,-1-4 1,-130 10-1,-62 11-28,268-37 146,0-1 0,-1-1-1,1 0 1,0 0-1,0-1 1,0 0 0,-20-6-1,0 1 521,24 5-659,0 1-1,0 0 0,0 0 0,-1 0 0,1 1 1,0 0-1,0 0 0,0 1 0,-10 3 0,-62 31 5,13-6-14,61-28-78,0 0 1,1 0 0,-1 0-1,1 1 1,-1 0 0,1 0-1,0 0 1,0 1 0,-5 6-1,7-9 5,1 1 0,-1 0 0,1 0 0,0 0 0,-1 0 0,1 0 0,0 1 0,1-1 0,-1 0 0,0 0 0,0 1 0,1-1 0,0 0 0,-1 1 0,1-1 0,0 1 0,0-1 0,0 0 0,0 1 0,1-1 0,-1 0 0,2 5 0,-1-6-107,0 0-1,-1 0 1,1 0 0,0 0-1,0 0 1,0 0-1,0-1 1,0 1 0,0 0-1,1-1 1,-1 1 0,0-1-1,0 1 1,0-1 0,0 1-1,1-1 1,-1 0 0,0 0-1,0 0 1,1 1-1,-1-1 1,0 0 0,1-1-1,-1 1 1,0 0 0,0 0-1,3-1 1,-2 1-20,1-1 0,-1 1 0,1-1 0,0 0 0,-1 0 0,0 0 0,1 0 0,-1 0 0,0 0 0,1 0 0,-1-1 0,0 1 0,3-3 0,49-102-2210,-42 86 3107,-1 0 1,14-37-1,-22 49 556,-1-1 1,1 0 0,-2 0 0,1 0 0,0-14 0,-2 22-1236,-1 1 0,1-1 0,0 1 0,-1-1 0,1 1 0,0 0 0,-1-1-1,1 1 1,0 0 0,-1-1 0,1 1 0,-1 0 0,1-1 0,-1 1 0,1 0 0,-1 0 0,1 0 0,-1-1-1,1 1 1,-1 0 0,1 0 0,-1 0 0,1 0 0,-1 0 0,1 0 0,-1 0 0,1 0 0,-1 0 0,1 0-1,-1 0 1,1 0 0,-1 1 0,1-1 0,-1 0 0,1 0 0,-1 0 0,1 1 0,-1-1 0,1 0 0,0 1-1,-1-1 1,-23 12-112,-12 15 87,-178 151 1883,212-176-1853,0-1 0,0 1 0,0 0-1,1-1 1,-1 1 0,0 0 0,1 0 0,-1 0 0,1 0 0,0 1 0,0-1 0,0 0 0,0 1 0,0-1-1,0 0 1,1 1 0,-1-1 0,1 1 0,-1-1 0,1 1 0,0 2 0,1-3-14,1 0 0,-1-1 1,0 1-1,1-1 1,-1 1-1,0-1 0,1 0 1,0 0-1,-1 1 0,1-1 1,0 0-1,0-1 0,-1 1 1,1 0-1,0 0 0,0-1 1,0 1-1,0-1 1,0 0-1,0 1 0,0-1 1,0 0-1,0 0 0,0 0 1,3-1-1,65 3 146,63 0-2196,-48-10-3052,-46-3 1124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42 4132,'0'0'12727,"-7"10"-12621,1-2-6,1 0-1,0 0 1,0 1-1,1-1 1,0 1-1,1 0 1,0 0-1,0 0 1,1 0-1,-3 19 1,5-25-24,-1 8 182,0 0 1,1 1-1,0-1 0,1 0 0,3 19 0,-3-27-205,0-1 0,0 1 1,0 0-1,0-1 0,1 1 0,-1-1 0,1 1 0,-1-1 0,1 0 0,0 0 0,0 1 1,0-1-1,0 0 0,0-1 0,0 1 0,1 0 0,-1-1 0,1 1 0,-1-1 0,1 0 1,-1 0-1,1 0 0,0 0 0,-1 0 0,1-1 0,0 1 0,0-1 0,3 1 0,7-1 87,-1-1-1,1 0 0,-1 0 1,1-1-1,-1-1 0,0 0 1,1-1-1,-2 0 0,1-1 1,0 0-1,-1-1 0,16-11 1,7-5-203,-1-3 0,47-43 0,-78 66 47,56-59-442,-55 58 439,0-1 1,0 0-1,-1 0 1,1 0-1,-1 0 0,0-1 1,0 1-1,0-1 1,0 1-1,-1-1 1,0 1-1,0-1 1,0 0-1,0-9 1,-2 14 8,0 0 0,-1-1 0,1 1 1,0 0-1,0 0 0,0 0 1,0 0-1,0 0 0,0 0 1,0 1-1,0-1 0,-1 0 0,1 0 1,0 1-1,0-1 0,0 1 1,0-1-1,0 1 0,0-1 0,0 1 1,-1 1-1,-6 9 51,0 1 0,0-1 0,1 2-1,1-1 1,0 1 0,0 0 0,2 0 0,-1 0 0,-3 24-1,-7 16 363,-11 18 50,-4-1-1,-2-2 0,-3-1 0,-3-1 1,-3-3-1,-75 91 0,110-147-433,-32 32 139,36-37-135,-1 0 0,1-1 0,0 1 0,0-1 1,-1 1-1,1-1 0,-1 0 0,1 0 1,-1 0-1,0-1 0,1 1 0,-1 0 0,0-1 1,0 0-1,1 0 0,-6 0 0,6-1-9,0 0 0,0 0 0,0 0 0,0 0 0,1 0 0,-1 0 0,0-1 0,1 1-1,-1-1 1,1 1 0,-1-1 0,1 0 0,0 1 0,-1-1 0,1 0 0,0 0 0,0 0 0,0 0-1,1 0 1,-1 0 0,0 0 0,1 0 0,0 0 0,-1-4 0,-6-57-421,7 60 360,0 2 6,-1-16-452,0 0 0,2 0-1,0 1 1,6-31 0,-7 43 464,1 1-1,0-1 1,1 1 0,-1-1-1,0 1 1,1-1-1,0 1 1,0 0 0,0 0-1,0 0 1,1 0 0,-1 0-1,1 1 1,-1-1 0,1 1-1,0 0 1,0-1 0,0 1-1,0 0 1,1 1 0,-1-1-1,0 1 1,1-1-1,-1 1 1,1 0 0,0 0-1,-1 1 1,5-1 0,-3 0 21,0 1 0,0 0 1,0 0-1,-1 0 1,1 0-1,0 1 0,0 0 1,-1 0-1,1 0 0,-1 0 1,1 1-1,-1 0 0,1 0 1,-1 0-1,0 0 1,0 1-1,4 3 0,0 2 51,-1 0-1,0 0 1,0 0-1,-1 1 1,0 0-1,7 16 1,-8-15 288,0 0-1,1-1 1,0 0 0,0 0-1,1 0 1,8 8 0,-11-14-232,1 0 0,-1 0 0,0-1 0,1 1 1,-1-1-1,1 0 0,0 0 0,0-1 1,0 0-1,0 1 0,0-2 0,0 1 1,0 0-1,0-1 0,7 0 0,4-2-91,1-1 0,-1 0 0,0-1 0,0-1 0,-1 0 0,1-1 0,-1-1 0,-1 0 0,1-1 0,-1-1 0,23-18 0,-35 26-237,0 0-1,0-1 1,-1 1-1,1 0 1,0-1-1,-1 0 0,0 1 1,1-1-1,-1 0 1,0 0-1,0 1 1,1-1-1,-2 0 1,1 0-1,0 0 1,0 0-1,-1-1 0,1 1 1,-1 0-1,1 0 1,-1 0-1,0 0 1,0-3-1,-2-15-4953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0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43 3043,'0'0'4191,"-10"-6"-2376,3 1-1693,1 1 0,-1 0 0,-1 0 0,1 1 1,0 0-1,-1 0 0,0 0 0,0 1 1,1 0-1,-1 1 0,0 0 0,0 0 0,-1 1 1,1 0-1,0 0 0,0 1 0,0 0 1,-9 2-1,6 2-65,0 1 0,1-1 0,0 2 0,0-1 1,1 1-1,-1 1 0,1 0 0,1 0 0,0 1 0,0 0 1,1 0-1,0 1 0,-10 19 0,1 0 250,2 1 0,1 0 0,-16 58 0,18-47-108,3 1 0,1 0-1,-3 63 1,9-85-178,1 1 0,1-1 0,1 0-1,1 1 1,0-1 0,2-1 0,0 1 0,1 0 0,12 24 0,-14-36-36,1 1-1,0-1 1,1 0-1,0 0 1,0-1 0,0 0-1,1 0 1,0 0-1,1-1 1,-1 0 0,1-1-1,0 1 1,1-2-1,-1 1 1,1-1 0,0 0-1,0-1 1,0 0-1,0 0 1,1-1-1,-1-1 1,1 1 0,-1-1-1,1-1 1,0 0-1,-1 0 1,14-3 0,3-1 112,-1-1 1,1-2-1,-2 0 1,1-2 0,-1 0-1,0-2 1,-1-1-1,0-1 1,22-16-1,-14 6 46,-1 0-1,-1-2 1,-1-2-1,-1 0 1,-2-2-1,37-53 1,-47 59 37,-1-1 0,-1 0 0,-2-1 0,0 0 0,-1-1 1,-2 0-1,0 0 0,-2-1 0,-1 0 0,1-29 0,-5 47-173,-1 1 0,0-1 0,0 1 0,-1-1 0,0 1 0,-1-1 0,0 1-1,0 0 1,-1 0 0,0 0 0,-6-11 0,6 14-91,-1 0-1,1 0 1,-2 0 0,1 0 0,0 1 0,-1 0-1,0 0 1,0 0 0,0 0 0,0 1-1,-1 0 1,1 0 0,-1 0 0,0 1-1,-11-3 1,-5 0-1161,0 2 1,1 0-1,-1 2 0,0 0 0,-41 4 1,10 5-5162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4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4644,'0'0'18535,"14"-6"-17926,10-7-497,0-1 0,-1-2 0,-1 0 0,0-1 0,21-22 0,179-195 134,-222 234-234,0 0 1,0-1-1,0 1 1,0 0-1,0 0 0,0 0 1,0 0-1,0-1 1,0 1-1,0 0 1,0 0-1,1 0 0,-1 0 1,0-1-1,0 1 1,0 0-1,0 0 0,0 0 1,1 0-1,-1 0 1,0 0-1,0 0 0,0 0 1,0 0-1,1-1 1,-1 1-1,0 0 1,0 0-1,0 0 0,0 0 1,1 0-1,-1 0 1,0 0-1,0 0 0,0 0 1,1 0-1,-1 0 1,0 0-1,0 1 0,0-1 1,0 0-1,1 0 1,-1 0-1,0 0 0,0 0 1,0 0-1,0 0 1,1 0-1,-1 0 1,0 1-1,0-1 0,0 0 1,0 0-1,0 0 1,0 0-1,0 0 0,1 1 1,-1-1-1,0 0 1,-1 18 286,-8 22-3,-12 17 73,-24 84 202,41-123-686,0 0 0,2 0 0,0 0-1,2 1 1,0-1 0,2 23-1,-1-27-4534,-1-12 1875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3587,'0'0'4127,"10"-7"-3753,22-10-238,1 1 0,0 1 0,1 2 0,0 2 0,1 0 0,0 3 1,1 1-1,0 1 0,52 0 0,-43 8 72,0 2 0,52 11 0,26 4 385,-65-15-295,0-3-1,-1-2 0,1-3 1,-1-3-1,1-2 1,86-25-1,-115 27-215,240-56-351,-228 56 524,0 3 0,0 1 1,1 2-1,71 8 0,-63-2 181,-1-2 0,1-2 0,-1-2 0,1-2 0,91-19 0,-92 12-397,138-25 27,-155 31-146,0 1 1,0 2-1,59 5 0,-74-1 49,0 1-1,-1 1 0,1 0 0,28 15 0,-29-13 78,1 1 0,1-2-1,-1-1 1,21 5 0,-11-7 68,0-1 0,-1-1-1,1-2 1,0 0 0,52-11 0,126-44 90,-158 39-254,1 3 1,0 1 0,0 3 0,96-7-1,-89 19 83,67 10 0,41 3 382,-72-18-258,132-22 1,-56 4-281,-141 18 115,-1 1 0,1 1 0,0 2 0,0 0 0,-1 2 0,1 1 0,38 10 0,-24-2 97,0-3-1,0-1 1,1-2-1,0-2 1,70-2-1,200-34-373,-239 22 50,-34 5 261,-1 2 0,1 1 0,0 2 0,0 1 0,0 2 0,-1 2 0,1 1 0,52 17 1,-37-10-111,1-2 0,104 7 0,-53-7-1693,-84-8 391,-1 2 0,36 12-1,-30-10-1357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156 137 3844,'0'0'7858,"10"-8"-5541,-4 2-2036,42-39 3417,-45 42-3130,0-1 0,0 0 0,-1 0 0,1 0 0,-1-1 0,0 1 0,0-1 0,0 1 0,0-1 0,-1 0 0,0 1 0,0-1 0,0-8 0,-1 12-517,-1 1-1,1-1 1,0 0 0,-1 1 0,0-1 0,1 1-1,-1-1 1,1 1 0,-1-1 0,0 1 0,1 0-1,-1-1 1,0 1 0,1 0 0,-1-1 0,0 1-1,1 0 1,-1 0 0,0 0 0,0 0-1,1-1 1,-1 1 0,0 0 0,0 0 0,1 0-1,-1 1 1,0-1 0,0 0 0,1 0 0,-1 0-1,0 1 1,0-1 0,1 0 0,-1 1 0,0-1-1,0 1 1,-31 12-14,22-3 12,1 0 1,0 0-1,0 1 0,1 0 0,0 0 0,1 1 0,1 0 0,-1 0 0,2 1 1,0 0-1,0 0 0,2 0 0,-1 0 0,-2 27 0,3-5 48,1 0 0,2 0 1,1 0-1,10 60 0,-1-50 195,-7-36 307,-9-32-257,0 0-1140,-1-1 0,-2 1 0,0 0 0,-2 1 0,0 0-1,-1 1 1,-27-34 0,44 57 976,1 0 0,-1 0 0,0 0 0,0-1 1,1 1-1,-1-1 0,1-1 0,6 1 0,58 5 771,-54-5-1034,48 1 96,-24-7-3855,-15-5-2712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2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 3908,'0'0'19389,"-7"-4"-19037,1 0-330,-14-4 20,19 9-41,0-1 0,-1 1-1,1 0 1,1 0 0,-1 0 0,0 0-1,0 0 1,0 0 0,0 0-1,1 0 1,-1 1 0,0-1 0,1 0-1,-1 0 1,1 0 0,0 1 0,-1-1-1,1 0 1,0 1 0,0-1-1,0 2 1,-13 56 1301,-6 94-1,17-131-1154,2-1 0,1 1 0,1 0 0,1-1 0,0 0 1,2 0-1,13 40 0,-17-59-168,15 37 158,-12-29 79,-9-27-14,-20-45-4900,-37-64 0,34 73 3374,28 52 1427,0 1 1,0 0-1,0 0 0,0-1 0,0 1 0,-1 0 1,1-1-1,0 1 0,0 0 0,0-1 1,0 1-1,0 0 0,0-1 0,0 1 0,0 0 1,0-1-1,0 1 0,0 0 0,0 0 1,1-1-1,-1 1 0,0 0 0,0-1 0,0 1 1,0 0-1,0 0 0,1-1 0,-1 1 1,0 0-1,0 0 0,0-1 0,1 1 0,-1 0 1,0 0-1,0-1 0,1 1 0,-1 0 1,0 0-1,1 0 0,-1 0 0,22-4 1944,46 7-1472,-31-1-356,-19-2-346,48-3-3856,-30-10-3395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99 6726,'0'0'9172,"11"3"-8222,6 0-669,0-1 0,0-1 0,0 0 0,0-1 0,0-1 0,0-1-1,26-5 1,92-21 305,176-42-531,-419 80 303,-130 52-265,-29 6 700,309-64-783,35-3-20,190-30-1346,-320 31 1479,-95 18-1,-23 2-714,150-24-1116,13-10-2280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5125,'0'0'10735,"8"-3"-9795,17-5-545,0 2-1,0 1 1,1 1 0,30-2 0,115 7-704,-381 7 1906,210-8-1601,0 1 0,-1-1 0,1 0 0,0 0 0,0 0 0,0 0 0,0 1 0,-1-1 0,1 0 1,0 0-1,0 1 0,0-1 0,0 0 0,0 0 0,0 0 0,0 1 0,0-1 0,0 0 0,0 0 0,-1 1 1,1-1-1,0 0 0,1 0 0,-1 1 0,0-1 0,0 0 0,0 0 0,0 1 0,0-1 0,0 0 0,0 0 1,0 1-1,0-1 0,0 0 0,1 0 0,-1 1 0,0-1 0,0 0 0,0 0 0,0 0 0,1 0 0,-1 1 1,0-1-1,1 0 0,6 11-77,1-5 56,0 0 0,0-1-1,1 0 1,0 0 0,0-1-1,0 0 1,1-1 0,14 4-1,45 7-442,-68-14 476,-127 6-1101,29 0-4957,53-6 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4933,'0'0'406,"0"0"1,0-1-1,0 1 0,0-1 1,0 1-1,0 0 1,0-1-1,0 1 1,0 0-1,-1-1 0,1 1 1,0 0-1,0-1 1,0 1-1,-1 0 0,1-1 1,0 1-1,0 0 1,0 0-1,-1-1 1,1 1-1,0 0 0,-1 0 1,1-1-1,0 1 1,-1 0-1,1 0 1,0 0-1,-1 0 0,0-1 1,-14 2 2985,-14 12-2204,21-3-964,-1 0 1,2 0 0,-1 1 0,2 0-1,-1 0 1,1 0 0,1 1 0,0 0-1,1 0 1,-4 17 0,2-2-12,2-1 1,0 1-1,1 51 0,3-75-191,0 0 0,0 0 0,0 0 0,1 0 0,-1 0 0,1 0 0,-1 0 0,1 0-1,0 0 1,0-1 0,1 1 0,-1 0 0,0-1 0,1 1 0,0-1 0,-1 1 0,1-1-1,0 0 1,0 1 0,1-1 0,-1 0 0,0-1 0,1 1 0,-1 0 0,1-1 0,-1 1-1,1-1 1,0 0 0,-1 0 0,1 0 0,0 0 0,0 0 0,0-1 0,0 1 0,0-1 0,0 0-1,0 0 1,0 0 0,0 0 0,3-1 0,1 0 15,1 0-1,-1 0 1,1 0 0,-1-1-1,0-1 1,0 1 0,0-1-1,0 0 1,0-1 0,-1 1-1,1-2 1,-1 1 0,0 0-1,0-1 1,6-7-1,-10 10 12,0-1-1,0 1 0,0-1 0,-1 0 0,1 0 0,0 1 0,-1-1 0,0 0 0,0 0 0,0-1 0,0 1 1,0 0-1,-1 0 0,1 0 0,-1-1 0,0 1 0,0 0 0,-1-6 0,0 7-5,1 0 0,-1-1 0,0 1-1,0 0 1,0 1 0,-1-1 0,1 0 0,0 0 0,-1 0-1,1 1 1,-1-1 0,1 1 0,-1-1 0,0 1 0,0 0-1,0-1 1,0 1 0,0 0 0,0 0 0,0 0 0,0 1-1,0-1 1,0 1 0,0-1 0,-1 1 0,1-1 0,-3 1-1,-5-1-11,0 1 0,0 0-1,-1 0 1,1 1 0,0 0-1,-18 5 1,25-5-45,-1-1 0,1 1 0,-1 1 0,1-1 0,0 0 0,0 1 0,0 0 0,0 0-1,0 0 1,0 0 0,0 0 0,1 1 0,-1-1 0,1 1 0,-1-1 0,1 1 0,0 0 0,0 0 0,1 0 0,-1 0 0,0 0 0,-1 7 0,3-10-48,0 1 0,0-1 0,0 1 1,0-1-1,0 0 0,0 1 0,0-1 1,0 1-1,0-1 0,0 0 0,0 1 1,1-1-1,-1 0 0,0 1 1,0-1-1,0 0 0,1 1 0,-1-1 1,0 0-1,0 1 0,1-1 0,-1 0 1,0 0-1,1 1 0,-1-1 0,0 0 1,1 0-1,-1 0 0,0 1 0,1-1 1,-1 0-1,0 0 0,1 0 1,-1 0-1,1 0 0,-1 0 0,0 0 1,1 0-1,-1 0 0,1 0 0,-1 0 1,0 0-1,1 0 0,0 0 0,20-3-2147,-13 0 1079,0 0 0,-1 0 0,1-1 0,-1 0 0,1 0 0,8-8 0,-12 9 394,38-25-7281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5733,'0'0'7100,"8"-3"-5728,15-4-280,-1 1-1,2 1 0,-1 1 1,42-1-1,109 5 691,-78 2-1654,929-33 113,-991 28-214,132-11 413,215 9 0,-227 26 389,-107-12-694,1-3-1,50 1 1,-53-5-55,-28-1-11,1 0-1,-1-1 1,1-1 0,-1-1-1,0 0 1,33-9 0,-50 11-45,1 0-1,-1 0 1,0 0 0,0 0 0,0 0-1,1 0 1,-1 0 0,0 0-1,0 0 1,0 0 0,0 0 0,1 0-1,-1 0 1,0 0 0,0 0 0,0 0-1,1 0 1,-1 0 0,0 0-1,0 0 1,0-1 0,0 1 0,1 0-1,-1 0 1,0 0 0,0 0 0,0 0-1,0 0 1,0-1 0,0 1 0,0 0-1,1 0 1,-1 0 0,0 0-1,0-1 1,0 1 0,0 0 0,0 0-1,0 0 1,0-1 0,0 1 0,0 0-1,0 0 1,0 0 0,0-1 0,0 1-1,0 0 1,0 0 0,0 0-1,0 0 1,0-1 0,0 1 0,0 0-1,0 0 1,-1 0 0,1 0 0,0-1-1,0 1 1,0 0 0,0 0-1,0 0 1,0 0 0,-1 0 0,1-1-1,0 1 1,0 0 0,-15-6 1462,9 4-5307,21 2-19948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13261,'0'0'8007,"76"-1"-6758,-38-3-256,3-1-480,4 2-385,0-1-64,0 3-96,-8 1-320,-4 0-513,-10 0-609,-12 4-1216,-11 1-2371,-7 2-3299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4869,'0'0'13484,"75"28"-11754,-34-27-513,6-1-704,6 2-417,0-2-64,0 0-1890,-9 0-4644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9865,'0'0'14510,"7"10"-14067,-2-3-411,-1 1-1,0-1 1,0 1 0,0 0-1,-1 0 1,-1 1-1,1-1 1,-1 0 0,-1 1-1,1-1 1,-1 1 0,-1 14-1,0-5-142,0 0-1,2 1 0,3 17 1,7 1-4648,-29-45-9339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7399,'0'0'14574,"63"-10"-13870,-11 15-319,8-1-289,2-4-160,0 0-3171,-4-6-6887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1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340 278 5637,'0'0'5355,"-5"-9"-2457,3 4-2629,0 0 0,-1 1 0,0-1 0,1 1-1,-2 0 1,1-1 0,0 1 0,-1 1-1,0-1 1,0 1 0,0-1 0,0 1 0,0 0-1,-1 0 1,0 1 0,1 0 0,-1-1-1,0 2 1,0-1 0,0 0 0,0 1 0,-7-1-1,5 1-227,1 1 0,0 0 0,-1 0 0,1 1 0,-1 0 0,1 0 0,0 0-1,-1 1 1,1 0 0,0 0 0,0 0 0,0 1 0,0 0 0,-7 5 0,10-5-14,-1-1 1,1 1 0,0 0-1,0 1 1,0-1-1,1 0 1,-1 1 0,1-1-1,0 1 1,0 0 0,0 0-1,0 0 1,1 0 0,0 0-1,0 0 1,0 0 0,0 1-1,0-1 1,1 0 0,0 1-1,0-1 1,1 7 0,-1-9-17,0-1 0,1 1 1,0 0-1,-1-1 0,1 1 1,0-1-1,0 1 0,0-1 1,0 0-1,0 1 0,0-1 1,0 0-1,0 1 0,1-1 1,-1 0-1,0 0 0,1 0 1,-1 0-1,1-1 0,-1 1 1,1 0-1,-1 0 0,1-1 1,0 1-1,-1-1 0,1 0 1,0 1-1,-1-1 0,1 0 1,3 0-1,5 1 75,1-1-1,-1 0 1,21-4 0,-18 1-68,0 0 1,0-1 0,0-1-1,0 0 1,-1-1 0,0 0-1,0-1 1,0 0 0,-1-1-1,0 0 1,13-13 0,-19 16-21,0 0 0,0 0 0,0 0 1,0-1-1,-1 1 0,0-1 0,0 0 0,-1 0 1,0-1-1,0 1 0,0-1 0,-1 0 1,0 1-1,0-1 0,-1 0 0,0 0 0,0 0 1,0 0-1,-1 0 0,0-1 0,0 1 1,-1 0-1,-2-10 0,0 11 5,1 1 0,-1 0 1,0 0-1,0 0 0,-1 0 0,1 0 0,-1 1 0,0-1 0,0 1 1,-1 0-1,1 1 0,-1-1 0,0 1 0,0-1 0,0 2 1,0-1-1,0 0 0,-1 1 0,1 0 0,-1 1 0,0-1 1,-9-1-1,-6 0 15,-1 0 1,1 1-1,-1 1 1,-39 3-1,48-1 14,0 1-1,0 1 0,0 0 1,0 1-1,-15 7 0,24-10-25,0 1 1,0 0-1,0 0 1,0 0-1,1 0 0,-1 1 1,0-1-1,1 1 0,0 0 1,0 0-1,0 0 1,0 1-1,0-1 0,1 1 1,-1-1-1,1 1 0,0 0 1,0 0-1,-2 6 0,4-8-64,0-1-1,-1 1 0,1-1 0,0 1 1,0 0-1,1-1 0,-1 1 0,0-1 1,0 1-1,1-1 0,-1 1 0,1-1 1,-1 1-1,1-1 0,0 0 0,0 1 1,-1-1-1,1 0 0,0 1 0,0-1 0,0 0 1,0 0-1,1 0 0,-1 0 0,0 0 1,0 0-1,1 0 0,-1 0 0,3 1 1,2 1-886,1-1 0,0 1 0,0-1 0,0-1 1,10 2-1,21 2-5179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12 10794,'0'0'10138,"-9"2"-9791,0 2-239,0-1 0,1 2 1,0-1-1,-1 1 0,2 0 1,-1 1-1,0 0 1,1 0-1,0 1 0,1 0 1,0 0-1,0 0 0,0 1 1,1 0-1,0 0 0,-7 15 1,9-17-36,0 0 1,0 1-1,1-1 1,0 1 0,0 0-1,1 0 1,0 0-1,-1 8 1,3-13-59,-1-1 0,0 1 0,0 0-1,1-1 1,-1 1 0,1-1 0,-1 1 0,1-1 0,0 1 0,-1-1 0,1 1-1,0-1 1,0 1 0,0-1 0,0 0 0,0 0 0,0 0 0,1 1 0,-1-1 0,0 0-1,1 0 1,-1-1 0,1 1 0,-1 0 0,1 0 0,-1-1 0,1 1 0,-1-1-1,1 1 1,-1-1 0,1 0 0,0 1 0,-1-1 0,1 0 0,0 0 0,-1 0 0,4-1-1,7 0 2,1 0 0,-1-1-1,0 0 1,1-1 0,-1-1 0,-1 0-1,1 0 1,0-1 0,-1-1-1,0 0 1,-1 0 0,1-1-1,11-10 1,-13 10-73,-1 0-1,0-1 1,0 0-1,0 0 1,-1 0-1,0-1 1,-1 0 0,0-1-1,0 0 1,-1 0-1,0 0 1,-1 0-1,0 0 1,-1-1-1,2-12 1,-4 23 62,-1-1-1,0 1 1,0 0 0,0 0-1,0-1 1,0 1 0,0 0-1,1 0 1,-1-1 0,0 1-1,0 0 1,0 0 0,0-1-1,0 1 1,0 0 0,0 0-1,0-1 1,0 1-1,0 0 1,0 0 0,0-1-1,-1 1 1,1 0 0,0 0-1,0-1 1,0 1 0,0 0-1,0 0 1,0-1 0,-1 1-1,1 0 1,0 0 0,0 0-1,0-1 1,0 1 0,-1 0-1,1 0 1,0 0 0,0 0-1,-1-1 1,1 1 0,0 0-1,0 0 1,-1 0-1,1 0 1,-1 0 0,-12 9 51,-11 22 37,9 2 226,-22 64-1,29-71-77,-2 1 0,0-2 0,-2 1 0,-27 43 0,18-41-82,-1 0-1,-1-2 1,-1 0 0,-2-2-1,0-1 1,-59 39 0,84-61-152,1 0 0,-1-1 1,0 1-1,0 0 1,0-1-1,0 1 1,0 0-1,0-1 1,-1 1-1,1-1 1,0 0-1,0 1 1,0-1-1,0 0 1,-1 0-1,1 0 1,0 0-1,0 0 0,0 0 1,-1 0-1,1 0 1,0 0-1,0 0 1,-2-1-1,3 0-5,-1 0-1,1 0 1,-1 0 0,1 0-1,-1 0 1,1 0-1,0 0 1,0 0 0,-1-1-1,1 1 1,0 0-1,0 0 1,0 0-1,0 0 1,0 0 0,0 0-1,1 0 1,-1 0-1,0-1 1,1 0-1,2-8-182,0 0-1,1 0 0,0 0 1,6-9-1,-5 10 18,0 0 0,0 1 0,1 0 0,1 0 0,-1 1 0,1 0 0,0 0 0,1 0 0,-1 1 0,2 0-1,-1 0 1,0 1 0,1 0 0,0 1 0,0 0 0,0 0 0,1 1 0,-1 1 0,1-1 0,0 1 0,13-1 0,-23 4 157,1-1 0,0 1 0,-1-1 0,1 1 0,0-1 0,-1 1 0,1 0 0,-1-1 0,1 1 0,-1 0 0,0-1 0,1 1 0,-1 0-1,1-1 1,-1 1 0,0 0 0,0 0 0,0-1 0,1 1 0,-1 0 0,0 0 0,0 0 0,0-1 0,0 1 0,0 0 0,0 0 0,0 0 0,-1-1 0,1 1 0,0 0 0,0 0 0,-1 1 0,-7 36 257,7-32-76,1-4-133,0-1 0,0 0 0,0 0 0,0 1-1,0-1 1,1 0 0,-1 0 0,0 0 0,1 1 0,-1-1-1,1 0 1,0 0 0,-1 0 0,1 0 0,0 0-1,-1 0 1,1 0 0,0 0 0,0 0 0,0 0 0,0-1-1,0 1 1,0 0 0,0-1 0,0 1 0,0-1 0,0 1-1,0-1 1,1 1 0,-1-1 0,0 0 0,0 1 0,0-1-1,1 0 1,-1 0 0,0 0 0,0 0 0,3 0-1,63 0-177,-50-1-346,-11 1-353,-1-1 0,1 1 0,0-1-1,-1 0 1,1 0 0,-1 0 0,6-3 0,6-5-7086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4068,'0'0'10986,"15"3"-8567,45 5 182,107 2 1,79-15-1239,-134 1-1395,-19 2-543,-7 2-563,1-4 1,137-24-1,-223 28 621,5-2-369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2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326 281 11435,'0'0'2984,"-10"-7"-283,2 2-2558,0 1 0,-1-1 0,0 2-1,0-1 1,0 1 0,0 0 0,0 1 0,-1 0-1,1 1 1,-1 0 0,1 0 0,-1 1 0,1 0-1,-1 1 1,1 0 0,-1 1 0,1-1 0,-1 2-1,-14 5 1,16-5-117,1 1 0,0 0 0,-1 1-1,1 0 1,1 0 0,-1 0 0,1 1 0,0 0-1,0 0 1,1 0 0,0 1 0,0 0 0,0 0-1,1 0 1,0 1 0,0-1 0,1 1 0,0 0-1,0 0 1,1 0 0,0 0 0,1 0 0,-1 11-1,2-17 5,0-1 0,0 1 0,0-1 0,0 1 0,1-1 0,-1 0 0,0 1 0,1-1-1,-1 1 1,1-1 0,0 0 0,-1 0 0,1 1 0,0-1 0,0 0 0,0 0 0,0 0-1,0 0 1,0 0 0,0 0 0,0 0 0,3 1 0,-1 0 50,0-1 0,0 0 0,0 0 0,1 0 1,-1 0-1,0 0 0,1-1 0,-1 1 0,6-1 0,2-1 144,1 0-1,-1 0 1,0-1-1,0 0 0,14-5 1,-7-1-117,0 1 0,0-2 1,-1-1-1,0 0 0,-1-1 1,0 0-1,-1-2 0,0 0 1,16-19-1,-23 24-1,0 0 1,-1-1-1,-1-1 1,0 1-1,0-1 1,-1 0-1,0 0 1,0-1-1,-2 1 1,1-1-1,-1 0 1,-1 0-1,1 0 0,-2 0 1,0-1-1,0 1 1,-2-16-1,0 21-92,0 0-1,-1 0 1,0 0-1,0 0 1,0 0-1,-1 1 1,0 0-1,0-1 1,0 1-1,-1 0 1,0 0-1,0 1 1,0-1-1,0 1 1,-1 0-1,1 0 0,-1 0 1,0 1-1,0-1 1,-1 1-1,1 1 1,-1-1-1,1 1 1,-1 0-1,0 0 1,0 0-1,0 1 1,0 0-1,-7 0 1,5-1-30,-1 1 0,1 1 1,0 0-1,-1 0 0,1 0 0,0 1 1,-1 1-1,1-1 0,0 1 1,0 1-1,0-1 0,0 1 0,1 1 1,-1-1-1,1 1 0,0 1 1,0-1-1,0 1 0,0 0 0,1 1 1,-6 6-1,7-5-176,1 0 0,0 0 0,0 0 0,0 0-1,1 1 1,0-1 0,0 1 0,-2 13 0,4-16-271,1 0 1,-1 0-1,1 0 0,0 0 0,1 0 0,0 8 1,0-10-90,0 0 1,0 0 0,0 0-1,0-1 1,0 1 0,1 0-1,-1 0 1,1-1 0,-1 1-1,1-1 1,3 4 0,13 8-6491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2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 17713,'0'0'7586,"-11"-1"-7213,-6 1-345,0 0-1,0 2 0,0 0 0,0 1 0,0 0 1,1 2-1,0 0 0,0 1 0,-22 10 1,32-13-21,-15 7-9,1 0 1,-22 14-1,38-21 0,-1 0 0,1 0 0,0 0 0,1 0 0,-1 1 0,0-1 0,1 1 0,0 0 0,0 0 0,0 0 0,1 1 0,-1-1 0,1 1 0,0-1 0,0 1 0,-1 5 0,3-9 4,0 0 0,0 0 1,1 0-1,-1 0 0,0 0 1,0 0-1,1 0 1,-1 0-1,1 0 0,-1 0 1,1 0-1,-1 0 0,1 0 1,0-1-1,-1 1 1,1 0-1,0 0 0,0-1 1,0 1-1,-1 0 1,1-1-1,0 1 0,0-1 1,0 1-1,0-1 0,0 1 1,0-1-1,0 0 1,0 1-1,0-1 0,0 0 1,0 0-1,0 0 1,0 0-1,2 0 0,48 2 125,-42-2-110,22-1-598,0-1-1,39-7 0,17-13-5163,-34 3-2689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15182,'0'0'2536,"-12"6"-27,-2 1-1823,1 1-1,-1 1 1,2 0-1,-21 19 1,28-24-548,0 1 0,1 0-1,-1 0 1,1 0 0,0 0 0,1 1 0,-1 0-1,1 0 1,0 0 0,1 0 0,-1 0 0,1 0 0,0 1-1,1-1 1,0 1 0,-1 9 0,2-15-132,0 0 0,0 0 0,0 0 1,1 0-1,-1 0 0,0 1 0,0-1 0,1 0 0,-1 0 1,1 0-1,-1 0 0,1 0 0,0 0 0,-1 0 1,1-1-1,0 1 0,-1 0 0,1 0 0,0 0 0,0-1 1,0 1-1,0 0 0,0-1 0,0 1 0,1 0 0,35 6 350,-24-7-201,-1 0 0,0-1 1,0-1-1,15-4 0,-17 3-26,-1 0 0,0 0 0,-1-1 1,1-1-1,-1 0 0,16-11 0,-21 14-57,-1 0-1,1 0 1,-1 0-1,0-1 0,1 1 1,-1-1-1,0 1 1,0-1-1,-1 0 1,1 1-1,-1-1 1,1 0-1,-1 0 0,0 0 1,0-1-1,0 1 1,-1 0-1,1 0 1,-1 0-1,1-1 1,-1 1-1,0 0 0,0 0 1,-1-4-1,0 5-58,0-1-1,0 1 1,-1-1-1,1 1 0,0 0 1,-1 0-1,0 0 1,1-1-1,-1 2 0,0-1 1,0 0-1,0 0 1,0 1-1,-1-1 0,1 1 1,0-1-1,-1 1 1,1 0-1,0 0 0,-1 0 1,0 0-1,1 1 1,-1-1-1,1 1 0,-5-1 1,-10-1-1018,0 0 1,-30 2-1,31 0-1167,4 0-2862,4 0-4575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2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15278,'0'0'9481,"47"15"-8872,-3-15-417,7 0-160,2 0-736,-2 0-1346,-6 0-929,-7 0-3267,-10 0-4132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5:2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14350,'0'0'7302,"77"31"-6693,-26-28-385,7-3-160,0 0-192,0 0-1762,-2 0-4580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4484,'0'0'13485,"-56"53"-12236,24-24-672,-3 1-97,1 0-160,0-2-95,7-2-33,4-5-64,7-7 0,5-1-96,4-8 0,6-5-224,1-10-3459,1-12-1282,8-10-2722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5125,'0'0'16485,"4"8"-15439,38 76 433,100 147 0,-67-123-4389,-63-96 323,-2-9-2844,-2-3-4290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16720,'0'0'3635,"-8"2"-2305,-3 4-1232,-1 0 0,1 0 0,0 1 0,1 0 1,-1 1-1,2 0 0,-1 1 0,1 0 1,0 1-1,1-1 0,0 2 0,1-1 1,0 1-1,-11 23 0,7-11 38,0 0 1,2 1-1,0 0 1,2 1-1,0 0 1,-5 50-1,11-66-126,0 0-1,1 0 1,1 0-1,-1 0 1,1 0-1,1 0 1,0 0-1,0 0 0,0 0 1,1-1-1,1 1 1,-1-1-1,1 0 1,6 9-1,-4-11-98,-1 1 0,2-1 0,-1 0-1,0 0 1,1-1 0,0 0 0,1 0 0,-1 0 0,1-1-1,0 0 1,0-1 0,0 0 0,0 0 0,16 3 0,32 3-2271,1-6-2663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10314,'0'0'6080,"1"10"-4676,-2 40 373,-10 81 1,-3 39-69,14-168-1674,0-1 1,0 0-1,0 1 1,1-1-1,-1 1 1,0-1-1,1 0 1,-1 1-1,1-1 1,-1 0-1,1 0 1,0 1-1,-1-1 1,1 0-1,0 0 1,0 0-1,0 0 1,0 0-1,0 0 1,0 0-1,0 0 1,0 0-1,0-1 1,2 2-1,1 0 32,0-1 0,0 1 1,1-1-1,-1 0 0,0 0 0,1 0 0,8 0 0,7-1-75,-1-1-1,33-6 0,-49 7-33,48-11-2995,-20-3-3119,-9-1-2599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11915,'0'0'4677,"60"-22"-3044,-25 21-576,1 1-320,7 0-577,6 0-160,1 5-961,2-1-1633,0-4-3332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18065,'0'0'4837,"88"-7"-4261,-31-1-255,10 0-225,6 2-128,-5-4-1346,-2-2-2241,-10-5-5414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 4132,'0'0'13629,"4"11"-13261,4 11-118,-1 0 0,-2 0 1,0 1-1,-1 0 0,-1 0 0,-1 24 0,-2-22-56,1 18 42,-7 57 0,5-88 6,-1 0 1,-1 0-1,0 0 1,0 0-1,-1-1 1,-1 1 0,0-1-1,-1 0 1,-9 14-1,15-24-220,0-1 0,0 0 0,0 0 0,0 0 0,0 0 0,-1 0 0,1 0 0,0 1 0,0-1 0,0 0 0,0 0 0,0 0 0,0 0 0,0 0 0,0 0 0,0 0 0,-1 0 0,1 1 0,0-1 0,0 0 0,0 0 0,0 0 0,0 0 0,0 0 0,0 0 0,-1 0 0,1 0 0,0 0 0,0 0 0,0 0 0,0 0 0,0 0 0,-1 0 0,1 0 0,0 0 0,0 0 0,0 0 0,0 0 0,0 0 0,0 0 0,-1 0 0,1 0 0,0 0 0,0-1 0,0 1 0,0 0 0,0 0 0,0 0 0,0 0 0,-1 0 0,1 0 0,0 0 0,0 0 0,0 0 0,0-1 0,0 1 0,0 0 0,0 0 0,0 0 0,0 0 0,0 0 0,0-1 0,-3-14 610,1-26-300,2 38-274,1-43 2,2 1 0,13-71 0,-12 96-71,1 0-1,0 0 0,2 0 0,0 1 1,2 0-1,0 1 0,1-1 0,13-17 0,-18 31-38,0-1 0,0 1-1,0 1 1,1-1-1,-1 1 1,1 0 0,1 0-1,-1 1 1,0-1-1,1 2 1,-1-1 0,1 1-1,0 0 1,12-2-1,-14 3 6,0 0 0,0 0 0,0 1-1,0 0 1,0 0 0,-1 0 0,1 1 0,0 0-1,0-1 1,0 2 0,0-1 0,-1 1-1,1-1 1,0 1 0,-1 1 0,0-1 0,1 1-1,-1-1 1,0 1 0,0 0 0,5 6-1,-8-8 27,0 0-1,0 0 1,0 0-1,0 1 1,0-1-1,0 0 1,0 0-1,0 1 1,-1-1-1,1 0 0,-1 1 1,1-1-1,-1 1 1,1-1-1,-1 1 1,0-1-1,0 1 1,0-1-1,0 1 1,0-1-1,0 1 1,0-1-1,0 1 0,-1-1 1,1 1-1,0-1 1,-1 1-1,1-1 1,-1 0-1,0 1 1,0-1-1,1 0 1,-1 1-1,0-1 0,0 0 1,0 0-1,0 0 1,0 0-1,0 0 1,-1 0-1,1 0 1,0 0-1,0 0 1,-2 0-1,-7 5 47,-1-1 1,1 0-1,-1-1 0,-17 5 0,23-8-52,-67 15 259,48-11-1691,-44 13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13869,'0'0'5637,"55"-3"-3843,-19-5-1025,12 1-289,5 0-255,6 2-161,-3 0-64,-3 5-833,-8 0-1601,-10 0-2307,-11 0-2658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691 8798 2755,'0'0'2989,"-2"3"-2589,-7 3 4152,2-18 2994,-4-11-6666,-7-9 127,1-1 0,-21-62 0,14 31-670,-114-234-108,24 57 898,80 155-721,4-1 0,4-1 0,-16-99 0,-25-280 151,47 305-656,-33-345 387,12-534 0,51 833-296,8 0 0,10 1 0,59-220 0,143-383 14,46 12-452,-197 576 91,82-209 382,432-812-1,-179 513 321,-401 709-321,-8 15-10,-1 0-1,0-1 1,-1 1-1,1-1 1,-1 0 0,-1 0-1,1 0 1,-1 0-1,2-12 1,-6 19-118,0 0 1,0 1 0,1-1-1,-1 0 1,0 1-1,1-1 1,-1 1-1,0-1 1,1 1 0,-1 0-1,0 0 1,1 0-1,-3 1 1,-19 20-1880,20-17 1372,-1-1 0,1 0 0,-1 0 0,0 0 0,-1-1 0,1 0 0,-1 1 0,1-1 0,-1-1 0,0 1 0,-8 2 0,12-5 438,1 0-1,-1 0 1,1 0 0,-1-1 0,1 1-1,-1 0 1,1 0 0,-1-1-1,1 1 1,0 0 0,-1-1 0,1 1-1,-1 0 1,1-1 0,0 1-1,-1-1 1,1 1 0,0-1 0,-1 1-1,1-1 1,0 1 0,0-1-1,-1 1 1,1-1 0,0 1 0,0-1-1,0 1 1,0-1 0,0 1-1,0-1 1,0 1 0,0-1 0,0 0-1,0 1 1,0-1 0,0 1-1,1-2 1,-2-1-420,1-17-3141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14061,'0'0'5371,"3"10"-3220,6 23-1240,3-1 0,22 48 0,-33-79-902,-1 0-1,1 0 0,-1 0 1,1 0-1,-1 0 1,1 0-1,0 0 0,0 0 1,-1-1-1,1 1 0,0 0 1,0 0-1,0-1 1,0 1-1,0 0 0,0-1 1,0 1-1,0-1 0,0 0 1,0 1-1,0-1 1,0 0-1,0 1 0,1-1 1,-1 0-1,0 0 0,0 0 1,0 0-1,0 0 1,0 0-1,1 0 0,-1-1 1,0 1-1,0 0 0,0-1 1,0 1-1,0 0 1,0-1-1,0 1 0,0-1 1,0 0-1,0 1 0,1-3 1,6-2 45,-1-2 1,-1 1-1,1-1 0,7-10 1,-7 8-98,63-70-42,-70 79 79,0 0 1,1-1 0,-1 1-1,0 0 1,0 0-1,0 0 1,0 0-1,1 0 1,-1 0 0,0 0-1,0 0 1,0-1-1,1 1 1,-1 0-1,0 0 1,0 0 0,0 0-1,1 0 1,-1 0-1,0 0 1,0 0 0,0 0-1,1 0 1,-1 0-1,0 0 1,0 0-1,0 1 1,1-1 0,-1 0-1,0 0 1,0 0-1,0 0 1,0 0-1,1 0 1,-1 0 0,0 0-1,0 1 1,0-1-1,0 0 1,0 0-1,1 0 1,-1 0 0,0 1-1,0-1 1,0 0-1,0 0 1,0 0-1,0 1 1,0-1 0,0 0-1,0 0 1,0 0-1,0 1 1,0-1 0,0 0-1,3 22-72,-3 23 134,-1-40-27,1 0-1,-1-1 0,2 1 1,-1 0-1,0-1 1,1 1-1,0 0 1,0-1-1,0 1 0,2 5 1,-2-9 36,1 0 0,-1 0 0,0 0 0,0 1-1,0-1 1,1 0 0,-1 0 0,1-1 0,-1 1 0,1 0 0,-1 0 0,1-1 0,-1 1 0,1-1 0,-1 1 0,1-1-1,0 0 1,-1 0 0,1 0 0,0 0 0,-1 0 0,1 0 0,0 0 0,-1 0 0,1 0 0,0-1 0,-1 1-1,1-1 1,-1 0 0,1 1 0,-1-1 0,1 0 0,1-1 0,8-3 132,-1-1 0,1 0 0,-1-1 1,-1 0-1,0 0 0,0-1 0,0 0 0,14-18 1,-12 12-519,0-1 0,-1 0 0,0 0 1,-1-1-1,8-21 0,-17 36-1622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11755,'0'0'15567,"65"1"-19443,-44-3-1217,2-6-5541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9 8392,'0'0'14499,"-11"-2"-13826,4 0-611,-1 0 1,-1 1 0,1 0 0,0 0-1,0 1 1,0 0 0,0 1-1,0-1 1,0 1 0,0 1 0,0 0-1,0 0 1,0 0 0,0 1 0,-11 6-1,18-8-62,-14 7 105,0 2 0,-22 18 0,33-26-31,1 1 0,0 0 0,0 0-1,1 0 1,-1 0 0,1 1 0,-1-1 0,1 1 0,0-1 0,0 1-1,1 0 1,-1 0 0,1 0 0,0 0 0,0 0 0,0 0 0,0 6-1,1-9-58,0 1 0,0-1 0,1 0 0,-1 1 0,1-1 0,-1 0 0,1 1 0,0-1-1,0 0 1,-1 1 0,1-1 0,0 0 0,0 0 0,0 0 0,0 0 0,0 0-1,0 0 1,0 0 0,1 0 0,-1-1 0,0 1 0,0 0 0,1-1 0,-1 1-1,1-1 1,-1 1 0,0-1 0,1 0 0,-1 1 0,2-1 0,52 5 199,-47-5-180,4 1-21,109-1-1619,-39-10-3570,-29-3-2036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 4388,'3'-9'8360,"-2"1"-5958,-1 4 449,-10 4-2851,0 7-1569,-1 2-4101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11883,'0'0'10794,"51"-10"-9961,-13 7 96,5 0-192,9-2-545,4 1-192,1 0 32,-1-1-576,-3 1-866,-9-2-416,-9 2 193,-12 1-1314,-10 1-2466,-7-1-1281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260 128 11723,'3'-9'2312,"1"-1"-1329,0 0-1,-1 0 1,-1-1 0,0 1 0,0-1 0,-1 1 0,0-18 0,-1 27-945,0 0 1,0 0-1,-1 1 0,1-1 0,0 0 0,0 0 1,-1 0-1,1 0 0,-1 1 0,1-1 1,-1 0-1,1 1 0,-1-1 0,1 0 1,-1 1-1,0-1 0,1 0 0,-1 1 1,0-1-1,1 1 0,-1-1 0,0 1 0,0 0 1,1-1-1,-1 1 0,0 0 0,0 0 1,0-1-1,0 1 0,0 0 0,1 0 1,-1 0-1,0 0 0,0 0 0,0 0 1,0 0-1,0 0 0,0 0 0,1 1 0,-1-1 1,-1 1-1,-1-1-48,0 1 0,1 0-1,-1 0 1,1 0 0,-1 0 0,1 0 0,-1 1 0,1-1 0,-1 1-1,1-1 1,-3 4 0,-5 10 122,0 0 0,2 0 0,0 0-1,1 1 1,0 0 0,1 1 0,1 0 0,-6 33 0,5-7 317,2 0 1,2 62 0,4-84-382,1-1 1,0 1 0,2-1-1,0 0 1,1 0 0,1-1 0,10 19-1,-42-79-875,-86-113-8281,70 99 10214,41 55-1041,-1-1 1,0 0-1,1 1 1,-1-1-1,0 0 1,1 1 0,-1-1-1,1 0 1,-1 0-1,1 1 1,0-1-1,-1 0 1,1 0-1,0 0 1,0 0-1,-1 0 1,1 1 0,0-1-1,0 0 1,0 0-1,0 0 1,0 0-1,0 0 1,0 0-1,0 0 1,1 0 0,-1 1-1,0-1 1,1 0-1,-1 0 1,0 0-1,1 0 1,-1 1-1,1-1 1,-1 0-1,1 0 1,-1 1 0,1-1-1,0 0 1,-1 1-1,1-1 1,0 1-1,0-1 1,-1 1-1,1-1 1,0 1 0,0-1-1,0 1 1,-1 0-1,1-1 1,0 1-1,0 0 1,0 0-1,0 0 1,0 0-1,0 0 1,0 0 0,0 0-1,0 0 1,14-1-50,0 0 0,-1 1 1,17 1-1,-10 0 5,54-1-3800,-36 0-1816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8104,'0'0'5589,"-1"8"-3432,0 0-1600,1 1 0,1-1 0,-1 1 0,2-1 1,-1 1-1,1-1 0,0 0 0,5 13 0,36 67 1993,-34-75-2468,-1 1 0,0 1 0,-1 0 0,-1 0 0,0 0 0,-1 0 0,-1 1 0,0 0 0,-1 0 0,1 30 0,-6-30-162,-1 0-1,0 0 0,-1-1 0,-1 0 0,0 0 0,-2 0 1,1 0-1,-2-1 0,-17 25 0,-11 11-1010,-49 53 0,73-90 884,-127 129-5351,71-84-5455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8456,'0'0'14093,"77"-18"-13324,-35 8-545,4 1-160,2 2-32,1 6-320,-4 1-1313,-4 0-2691,-5 0-5254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6118,'0'0'14803,"2"11"-14061,5 46-176,-3 1 0,-2 0 0,-3-1 0,-14 103 0,15-226 2739,-2 21-3183,3 4-87,2 1 0,2 0 0,2 0 1,17-59-1,-23 95-42,0 0-1,1 1 1,-1-1 0,1 0-1,0 1 1,-1 0 0,2-1 0,-1 1-1,0 0 1,1 0 0,-1 0-1,1 0 1,0 1 0,0-1-1,0 1 1,0-1 0,1 1 0,-1 0-1,0 0 1,1 1 0,0-1-1,-1 1 1,1 0 0,0 0-1,0 0 1,-1 0 0,1 0 0,0 1-1,0 0 1,0 0 0,0 0-1,0 0 1,0 1 0,0 0-1,-1-1 1,1 1 0,0 0 0,0 1-1,-1-1 1,1 1 0,-1 0-1,1 0 1,-1 0 0,0 0-1,0 0 1,0 1 0,0-1 0,5 6-1,-7-6 5,0-1 0,1 1 0,-1 0-1,0-1 1,0 1 0,0 0 0,0 0 0,-1 0 0,1 0-1,0 0 1,-1 0 0,1 0 0,-1 0 0,0 0-1,0 0 1,0 0 0,0 0 0,0 0 0,0 0-1,0 0 1,-1 0 0,0 2 0,0 0 37,-1 0 0,0-1-1,0 1 1,0-1 0,-1 1 0,1-1 0,-1 0-1,0 0 1,1 0 0,-6 3 0,-4 3 91,1-1 1,-1-1-1,-1 0 1,1 0-1,-20 6 1,-7-5 650,21-9-2021,17 1 1083,1 0 0,0-1 0,0 1 0,-1 0 0,1 0 0,0 0-1,0-1 1,0 1 0,-1 0 0,1 0 0,0 0 0,0-1-1,0 1 1,0 0 0,0 0 0,-1-1 0,1 1 0,0 0 0,0 0-1,0-1 1,0 1 0,0 0 0,0-1 0,0 1 0,0 0-1,0 0 1,0-1 0,0 1 0,0 0 0,0-1 0,0 1 0,0 0-1,0 0 1,1-1 0,-1 1 0,0 0 0,0 0 0,0-1-1,0 1 1,0 0 0,1 0 0,-1-1 0,0 1 0,0 0 0,1 0-1,5-5-4508,1 1-1398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11755,'0'0'12044,"51"11"-10923,-10-20-385,4 1-447,4-1-225,-1 4-32,-4 2-545,-7 3-1313,-5 0-928,-8 0-1090,-6 0-2658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4 481 10186,'-1'-1'712,"1"-1"0,-1 1-1,1-1 1,-1 1 0,1-1 0,0 0 0,0 1 0,0-1 0,-1 1 0,1-1 0,1 1 0,-1-1 0,0 0 0,1-1 0,17-36 1202,-8 21-820,173-381 759,-184 405-1846,0 1-1,0-1 1,0 0 0,1 0 0,0 0 0,0 0 0,2 9-1,0 12 4,-2 20-296,-1-11 603,1 0 0,10 63 0,-8-87-640,1-1-1,0 0 1,1 0-1,0 0 1,0 0-1,1 0 1,1-1 0,0 0-1,0-1 1,1 1-1,0-1 1,16 15-1,-11-11-5697,-4-3-5788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13100,'0'0'9305,"0"10"-8296,0 2-735,2 66 480,-2-73-740,1 0 0,-1 0 0,1 0 0,0 0-1,1 0 1,-1-1 0,1 1 0,0 0 0,0-1 0,1 1 0,-1-1 0,1 0 0,5 7 0,-7-10 13,0-1 0,-1 1 0,1-1 0,0 1 0,0-1 0,0 1 0,0-1 0,0 0 0,0 1 0,0-1 1,0 0-1,0 0 0,0 0 0,0 0 0,0 0 0,0 0 0,0 0 0,0 0 0,0 0 0,0 0 0,0 0 0,0-1 1,0 1-1,0 0 0,0-1 0,0 1 0,0-1 0,0 1 0,0-1 0,0 1 0,0-2 0,26-25 975,-20 20-1018,10-16 134,-13 17-62,0 0 1,0 0-1,1 1 1,-1 0 0,1 0-1,0 0 1,1 0-1,-1 1 1,11-7-1,-14 15-57,-1 0 0,0 1 0,1-1 1,-2 0-1,1 0 0,0 0 0,-1 1 0,0-1 0,0 7 0,1 10 5,-1-20 18,0 0 0,0 0 0,1 1 0,-1-1 0,0 0 0,0 0 0,1 0 1,-1 0-1,1 0 0,-1 0 0,1 0 0,-1 0 0,1 0 0,0 0 0,-1 0 0,1 0 0,0 0 0,0 0 0,0-1 0,0 1 0,0 0 0,0-1 0,-1 1 0,2 0 0,-1-1 1,1 1-1,0-1 58,0 0 1,-1 0 0,1 0 0,0 0 0,0 0 0,0-1 0,0 1 0,-1-1 0,1 1-1,0-1 1,-1 0 0,1 0 0,0 0 0,2-1 0,4-4 174,0-1 1,0 0-1,-1 0 0,12-13 1,36-74-1313,-54 93 425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10602,'0'0'19058,"49"45"-30301,-30-55-416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15599,'0'0'8130,"-4"11"-7585,-11 17-445,-2-1 1,-1 0 0,0-1 0,-2-1 0,-1-1 0,-2-1-1,0-1 1,-35 27 0,58-49-191,-1 1 0,1-1 0,-1 1 0,1-1-1,-1 1 1,1-1 0,-1 1 0,1-1 0,-1 1 0,0-1 0,1 0 0,-1 1-1,1-1 1,-1 0 0,0 0 0,1 1 0,-1-1 0,0 0 0,1 0-1,-1 0 1,0 0 0,1 0 0,-1 0 0,0 0 0,0 0 0,1 0 0,-1 0-1,0 0 1,0-1 0,3-19-2808,25-43-3789,-21 51 4482,16-36-5631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13933,'0'0'8616,"0"70"-7815,0-37 64,10 6-224,2 0-97,3-2-288,4 2-192,-1-2 0,1-1 0,-1-1-480,-2-2-2435,-2-6-1473,1-5-4132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12107,'0'0'7335,"59"-9"-6566,-24 0-449,2 3-256,7 0-128,-3 4-896,-6 2-1283,-10 0-2497,-9 0-1570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12908,'0'0'6823,"56"-3"-5638,-14-7-128,10-1-705,8 1-288,5 5-32,-3 0-1313,-5 5-1698,-7 0-3651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6:5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14029,'0'0'1810,"-12"1"-732,4 0-957,-1-1-1,1 2 1,0-1-1,0 1 1,-1 0-1,1 1 0,1 0 1,-1 0-1,0 1 1,1 0-1,-1 0 1,1 1-1,0 0 1,1 0-1,-12 12 0,11-11 68,1 1-1,0-1 0,1 1 0,0 1 0,0-1 0,1 1 1,-1 0-1,2 0 0,-1 0 0,1 1 0,0-1 0,1 1 1,0 0-1,1-1 0,-1 1 0,1 11 0,2-19-152,-1 1-1,0 0 1,1 0 0,-1-1-1,1 1 1,0 0-1,0-1 1,0 1 0,0-1-1,0 1 1,0-1-1,0 1 1,0-1 0,0 0-1,1 0 1,-1 1 0,0-1-1,1 0 1,-1 0-1,1 0 1,-1-1 0,1 1-1,0 0 1,-1 0-1,1-1 1,0 1 0,0-1-1,-1 0 1,3 1-1,60 3 736,-50-5-555,1 1-119,-1-1-1,1-1 1,-1 0-1,1-1 1,-1 0-1,0-2 0,0 1 1,25-14-1,-34 16-40,-1 0 0,0 0-1,-1-1 1,1 1 0,0-1-1,-1 0 1,1 0 0,-1 0 0,0 0-1,0-1 1,0 0 0,-1 1-1,1-1 1,-1 0 0,0 0-1,0 0 1,0 0 0,0-1 0,-1 1-1,0 0 1,0-1 0,0 1-1,0-1 1,-1 1 0,1-1-1,-1 1 1,-1-1 0,1 1-1,-1-1 1,1 1 0,-1-1 0,-3-8-1,1 8-47,1-1 0,-1 1 0,-1 0 0,1 0 0,-1 0 0,1 0 0,-2 1-1,1-1 1,0 1 0,-1 0 0,0 0 0,-9-5 0,-29-13-1783,2 11-4108,27 10-1087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1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79 6118,'0'0'8135,"1"-11"-5246,0-33-1283,0 43-1538,-1 0 0,-1 0 0,1 0-1,0 0 1,0 0 0,0 0-1,0 0 1,-1 0 0,1 1-1,0-1 1,-1 0 0,1 0 0,-1 0-1,1 0 1,-1 1 0,1-1-1,-1 0 1,0 0 0,1 1 0,-1-1-1,0 0 1,1 1 0,-1-1-1,0 1 1,0-1 0,0 1-1,0-1 1,1 1 0,-1 0 0,0-1-1,0 1 1,0 0 0,0 0-1,0 0 1,0 0 0,0 0 0,0 0-1,0 0 1,0 0 0,0 0-1,0 0 1,-2 1 0,0-1 19,0 1 0,1 0 0,-1 1 0,0-1 0,0 0 0,0 1 0,1 0 0,-1-1 0,1 1 0,-1 0 0,-2 3 0,-6 10 124,1 1 0,0 0 0,1 0 0,0 1 0,2 0 0,0 1 0,0 0 0,2 0 0,-6 36 0,3 1 258,3 0 1,1 61-1,4-93-452,2 0 0,0 0-1,1-1 1,1 0 0,1 1-1,1-2 1,11 27 0,-13-36-779,-17-34-66,-18-43-540,-59-103 722,90 168 658,0-1-1,0 1 1,0 0-1,0 0 1,0-1-1,0 1 1,0 0-1,0 0 1,0 0-1,1-1 1,-1 1-1,0 0 1,0 0-1,0 0 1,0-1-1,0 1 1,1 0-1,-1 0 1,0 0-1,0 0 1,0-1-1,1 1 1,-1 0-1,0 0 1,0 0-1,0 0 1,1 0-1,-1 0 1,0 0-1,0 0 1,1 0-1,-1 0 1,0-1-1,0 1 1,0 0-1,1 0 1,-1 1-1,0-1 1,0 0-1,1 0 1,-1 0-1,0 0 1,0 0-1,1 0 0,-1 0 1,0 0-1,0 0 1,0 0-1,1 1 1,-1-1 0,17 4-69,-16-4 88,16 4-569,0 0 0,0-2 1,23 2-1,21-9-6611,-15-10-3020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1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11787,'0'0'6662,"0"61"-5733,-5-25-352,-1 4-321,4 2-192,2 0 0,0-6 0,5-2-96,11-8-736,3-10-482,9-7-319,0-8-129,5-1-1056,3-12-1186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10826,'0'0'2210,"-28"51"-32,3-15-288,-3 8-769,-1 5-192,-1-2-480,6-8-321,0-4-96,9-9 32,7-9-417,3-14-575,5-15-6568</inkml:trace>
  <inkml:trace contextRef="#ctx0" brushRef="#br0" timeOffset="1">29 72 15278,'0'0'3171,"0"50"-1793,10-29-513,9 1-417,7-3-288,2-4-480,5-2-1986,1-7-2371,-4-6-2658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16528,'0'0'10724,"4"9"-10590,8 21-245,-2 0 0,-1 0 1,-2 1-1,4 34 0,-4 20-8266,-7-81 7231,0-4 690,1 1 0,-1 0-1,0 0 1,0-1 0,0 1 0,0 0-1,0 0 1,-1-1 0,1 1-1,0 0 1,0 0 0,0-1 0,-1 1-1,1 0 1,0-1 0,-1 1 0,1 0-1,-1-1 1,0 2 0,-10 5-6959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14510,'0'0'3235,"-5"55"-1698,17-30-576,5 1-192,1 1-385,-4 3-320,-5 2 0,-9 3-224,0 2-64,-17 0-32,-12-1-65,-7-5-159,-5 0-257,1-10-1024,2-10-1603,7-7-1472</inkml:trace>
  <inkml:trace contextRef="#ctx0" brushRef="#br0" timeOffset="1">458 170 17873,'0'0'2114,"52"0"160,-16-5-512,5 1-962,2-1-703,-4 1-386,-9 3-1697,-4-1-1697,-13 1-3172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13965,'0'0'5766,"47"12"-3620,-3-12-449,6 0-383,6 0-674,1 0-576,2-3-800,-4-7-1827,-4-2-2754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3 255 9001,'0'0'10602,"-2"11"-10069,1 3-329,2 0-1,-1-1 1,1 1-1,1 0 1,1-1-1,0 1 1,0-1-1,10 21 0,2 8 10,3 8-31,32 63 0,-49-112-126,-1 1 0,0-1 0,1 0-1,-1 0 1,1 0 0,-1 0 0,1 0 0,0 0 0,-1 0-1,1 0 1,0 0 0,0 0 0,0 0 0,0 0 0,0-1 0,0 1-1,0 0 1,0-1 0,0 1 0,0-1 0,0 1 0,0-1-1,0 1 1,0-1 0,1 0 0,-1 1 0,0-1 0,0 0-1,0 0 1,2 0 0,-1-1 34,0 0 1,0-1-1,0 1 0,0 0 1,0-1-1,-1 0 0,1 1 0,-1-1 1,1 0-1,-1 0 0,0 0 1,0 1-1,0-1 0,2-4 0,4-11 183,-1 0-1,8-34 0,-7 13-227,-1 0-1,-3 0 0,-1 0 1,-1-1-1,-3 1 0,-1 0 1,-1 0-1,-3 0 0,-15-53 0,49 104-428,-11-5 379,1-1 0,-1 0 0,1-1 0,0-1 0,1-1 0,-1 0-1,1-1 1,0-1 0,0-1 0,-1-1 0,1 0 0,0-1 0,23-4 0,-27 2-24,0 0 0,0-1 0,0 0 1,0-1-1,-1-1 0,0 0 0,0-1 1,0 0-1,-1-1 0,0 0 0,-1-1 0,0 0 1,0-1-1,-1 0 0,0-1 0,14-20 1,-24 31 26,0 0 1,0 0 0,0 0 0,0-1-1,0 1 1,0 0 0,0 0 0,0 0-1,1 0 1,-1 0 0,0 0 0,0 0-1,0 0 1,0 0 0,0 0 0,0-1 0,0 1-1,1 0 1,-1 0 0,0 0 0,0 0-1,0 0 1,0 0 0,0 0 0,0 0-1,1 0 1,-1 0 0,0 0 0,0 0-1,0 0 1,0 0 0,0 0 0,0 0 0,1 0-1,-1 0 1,0 0 0,0 1 0,0-1-1,0 0 1,0 0 0,0 0 0,0 0-1,1 0 1,-1 0 0,0 0 0,0 0-1,0 0 1,0 0 0,0 1 0,0-1-1,0 0 1,0 0 0,0 0 0,0 0 0,0 0-1,0 0 1,0 1 0,0-1 0,1 0-1,-1 0 1,0 0 0,0 0 0,0 0-1,0 0 1,0 1 0,-1-1 0,1 0-1,4 19-162,-1 21-68,-2-3-156,1 143-8278,-2-167 712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10570,'0'0'9449,"-39"50"-8712,17-18-353,-4 4-128,1 3-224,-2-2 0,4-4 32,3-4-32,5-11-96,3-6-736,9-12-930,1 0-448,2-21-2627,0-8-800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3427,'0'0'16304,"76"17"-15632,-40 6-383,8 0-225,6 3-32,3-3-1249,-2-6-2019,0-2-3874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223 212 2050,'3'-13'7479,"-1"3"-6757,10-81 2553,-11 86-3051,-1 0 0,0-1 0,0 1 0,0 0 0,-1 0 0,1 0 0,-1 0 0,-1-1 0,1 1 0,-1 1 0,0-1 0,0 0 0,0 0 0,0 1 0,-1-1 0,-4-4 0,7 8-192,-1 0-1,1 1 1,-1-1 0,0 0 0,1 1 0,-1-1 0,0 1-1,0-1 1,0 1 0,1-1 0,-1 1 0,0 0 0,0-1-1,0 1 1,0 0 0,0 0 0,1 0 0,-1-1 0,0 1 0,0 0-1,0 0 1,0 0 0,0 1 0,0-1 0,0 0 0,0 0-1,0 0 1,1 1 0,-2-1 0,0 2-8,0-1 1,0 1-1,1-1 1,-1 1-1,0-1 1,1 1-1,0 0 1,-1 0-1,1 0 0,0 0 1,-2 3-1,-18 63 76,20-63-23,-11 52 402,3 0 0,-1 72 0,8 120 605,3-136-1026,-3-129 269,0 0 1,-1 0-1,-7-24 1,3 11-272,1 4-51,1 0-90,-1 0 0,-1 1-1,-2 0 1,0 0-1,-15-26 1,24 49 96,0 0 0,0 0 0,-1 1 0,1-1 0,0 0 0,-1 0-1,1 0 1,-1 1 0,1-1 0,-1 0 0,1 1 0,-1-1 0,1 0 0,-1 1 0,0-1 0,0 1 0,1-1 0,-1 1-1,0-1 1,0 1 0,1-1 0,-1 1 0,0 0 0,0-1 0,0 1 0,0 0 0,1 0 0,-1 0 0,0 0 0,0 0 0,0 0-1,0 0 1,0 0 0,0 0 0,-1 0 0,2 1-4,0 0 0,-1 0 0,1 0 0,0 0 0,0 0 0,-1 0-1,1 0 1,0 0 0,0 0 0,0 0 0,0 0 0,0 0 0,1 0 0,-1 0 0,0 0 0,0 0-1,1 0 1,-1 0 0,0 0 0,1 0 0,-1-1 0,1 1 0,-1 0 0,1 0 0,0 0 0,-1 0-1,1-1 1,0 1 0,-1 0 0,1-1 0,1 1 0,1 3-69,1-1 0,0 0 1,0 0-1,0 0 0,0-1 0,1 0 0,-1 0 1,0 0-1,1 0 0,0 0 0,-1-1 0,1 0 1,0 0-1,0 0 0,0-1 0,-1 0 1,7 0-1,-6 0-340,1 0 1,-1-1-1,0 0 0,0 0 1,1 0-1,-1 0 1,0-1-1,0 0 0,-1 0 1,1 0-1,0-1 1,-1 0-1,1 1 0,-1-2 1,7-5-1,15-25-4621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12524,'0'0'9321,"3"73"-8937,3-45-256,5 0-64,1-2-256,2-3-865,0-5-897,-1-11-1729,-3-7-2275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6246,'0'0'12780,"-5"13"-11008,-9 18-1138,-70 178 697,75-181-1331,1 1 0,1 0 0,1 0 0,2 0 0,-1 55 0,5-81-82,1-1 0,-1 1 0,0 0 1,1-1-1,-1 1 0,1 0 0,0-1 0,0 1 0,0-1 0,0 1 1,0-1-1,1 0 0,-1 1 0,1-1 0,-1 0 0,1 0 1,0 0-1,0 0 0,0-1 0,0 1 0,0 0 0,0-1 1,1 1-1,-1-1 0,0 0 0,1 0 0,-1 0 0,1 0 1,-1 0-1,4 0 0,2 1-776,-1-1-1,1 0 1,0-1 0,0 0-1,0 0 1,0 0 0,0-1 0,0-1-1,9-2 1,22-11-4411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10858,'0'0'9289,"-21"87"-9065,-2-44-160,-4 0 0,-4-2-32,0-4 0,-1-9 0,3-6 1,5-9-418,8-10-608,6-3-1825,7-23-2083</inkml:trace>
  <inkml:trace contextRef="#ctx0" brushRef="#br0" timeOffset="1">84 50 13261,'0'0'5317,"24"57"-4485,-7-35-159,2-2-353,5-4-192,2-5-128,4-4-1377,-1-7-2306,-2 0-4165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12780,'0'0'4709,"-9"68"-3460,12-37-416,11 0-289,1 4-288,-2 0-224,-2 3 0,-8 4-32,-3 0-192,-9 2 160,-13-3 32,-5-1 32,0-10-480,1-10-1090,8-12-2369,5-8-4806</inkml:trace>
  <inkml:trace contextRef="#ctx0" brushRef="#br0" timeOffset="1">432 169 15855,'0'0'6630,"70"-22"-5413,-34 18-768,5 1-417,4 3-416,0 0-1410,-4 0-1377,-8 0-353,-10 0-4227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10090,'0'0'4516,"-4"58"-2498,4-37-289,7-2-544,7 2-800,2-4-289,6-5-224,5-5-801,2-6-1121,1-1-1858,-2-13-1185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55 509 10186,'0'0'12043,"69"-22"-11018,-33-1-192,-1-5-481,-1-3-256,-4 2-32,-7 0-512,-7 4-737,-7 3-545,-9 3-1025,0 4-2626,-13 3-4132</inkml:trace>
  <inkml:trace contextRef="#ctx0" brushRef="#br0" timeOffset="1">0 174 11627,'0'0'12011,"55"-62"-10793,-26 42-898,4 0-288,0 1-769,-5-1-1761,-2 3-2307,-7 1-4195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2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17424,'0'0'4773,"80"-6"-3460,-21-8-352,8 1-480,5 1-385,-1 2-288,-9 0-2467,-9-2-1985,-7-1-10699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1666,'0'0'544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28 297 3171,'0'0'8456,"-4"1"-7645,0-1-692,4 0-112,-1-1 0,0 1 0,1 0-1,-1 0 1,0 0 0,1 0-1,-1 0 1,1 0 0,-1 0-1,0 0 1,1 1 0,-1-1 0,0 0-1,1 0 1,-1 0 0,0 1-1,1-1 1,-1 0 0,1 1-1,-1-1 1,1 0 0,-1 1 0,1-1-1,-1 1 1,1-1 0,-1 1-1,1-1 1,-1 1 0,1-1 0,0 1-1,-1-1 1,1 1 0,0 0-1,0-1 1,-1 1 0,1-1-1,0 2 1,0-2 57,5-1 7631,24-12-6784,1-14-439,0-2 0,-2 0 0,-2-2 0,0-1 0,-3-1 0,40-71 0,-59 93-456,-17 85-272,8-54 58,-4 10-528,-5 47 0,13-68 5,0 0-1,1 1 1,0-1-1,1 1 0,2 13 1,-3-22 372,0-1 0,1 1 0,-1 0 0,0 0 0,0-1 0,1 1 0,-1 0 0,1 0 0,-1-1 1,0 1-1,1 0 0,0-1 0,-1 1 0,1 0 0,-1-1 0,1 1 0,0-1 0,-1 1 0,1-1 0,0 1 0,1 0 0,4 0-6601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9065,'0'0'8712,"69"-8"-7591,-31-3-641,2-2-191,2 0-193,0 1-64,-4 2-32,-4 2-833,-4 5-480,-7 3-1282,-5 0-448,-8 0 129,-2 0-2275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49 9161,'0'0'10757,"8"-6"-10047,-8 5-704,46-29 781,-43 28-763,1 1-1,-1-1 1,0 1 0,1 0 0,-1 0 0,1 0 0,-1 0 0,1 1-1,-1-1 1,1 1 0,0 0 0,-1 0 0,1 0 0,-1 1-1,1-1 1,0 1 0,3 1 0,-6-1-20,1 0-1,-1 0 1,0 1-1,0-1 1,1 0-1,-1 1 1,0 0-1,0-1 1,0 1 0,0-1-1,-1 1 1,1 0-1,0-1 1,-1 1-1,1 0 1,-1 0-1,0 0 1,1 0-1,-1-1 1,0 1 0,0 0-1,0 0 1,-1 0-1,1 0 1,0-1-1,-1 1 1,0 3-1,-1 4 27,0 0-1,0 0 0,-1 0 0,-5 11 1,-6 4 34,-2 0 1,0-2 0,-1 0-1,-1 0 1,-1-2-1,-1 0 1,-1-2 0,-26 19-1,47-37-51,0 0-1,0 0 0,1 0 0,-1 0 1,0 0-1,0 1 0,0-1 0,1 0 1,-1 0-1,0 0 0,0 0 1,0 0-1,0 0 0,0 1 0,1-1 1,-1 0-1,0 0 0,0 0 0,0 1 1,0-1-1,0 0 0,0 0 0,0 0 1,0 0-1,0 1 0,1-1 0,-1 0 1,0 0-1,0 1 0,0-1 0,0 0 1,0 0-1,0 0 0,0 1 0,0-1 1,-1 0-1,1 0 0,0 0 0,0 1 1,0-1-1,0 0 0,0 0 0,0 0 1,0 0-1,0 1 0,0-1 0,-1 0 1,1 0-1,0 0 0,0 0 0,0 1 1,0-1-1,-1 0 0,1 0 1,0 0-1,0 0 0,0 0 0,-1 0 1,1 0-1,0 0 0,0 0 0,0 0 1,-1 1-1,1-1 0,0 0 0,0 0 1,0 0-1,-1 0 0,1-1 0,26 0 181,34-11-160,10-4-305,45-12-5718,-73 14-1067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7495,'0'0'12022,"-9"8"-11563,-58 63 310,-86 120 0,143-182-2513,10-9 1553,-1 0 0,1 0 0,0 0 0,-1-1 0,1 1 0,0 0 0,-1 0 0,1 0 0,0 0 0,0 0 0,-1-1 0,1 1 0,0 0 0,0 0 0,-1-1 0,1 1 0,0 0 0,0 0 0,0-1 0,0 1 0,-1 0 0,1-1 0,0 1 0,0 0 0,0 0 0,0-1 0,0 1 0,0 0 0,0-1 0,0 1 0,0 0 0,0-1 0,0 1 0,0 0 0,0-1 0,0 1 0,0 0 0,0-1 0,-1-19-6845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6438,'0'0'13357,"54"37"-12621,-24-12 97,8-2-320,7 0-289,6-3-128,-2-5-32,0-2-640,-8-4-1346,-10-8-2979,-8-1-5221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8584,'0'0'14254,"56"-41"-14190,-23 40-32,2 1-160,1-1-1314,-3-3-1761,-6-3-3779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12684,'0'0'9129,"28"65"-9097,-28-33-449,0-2-576,0-2-512,0-7-865,0-3-1826,0-7-160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14510,'0'0'5605,"63"-3"-4900,-31-4-577,1 1-705,-4 1-1569,-6 1-2274,-6 1-1249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11723,'0'0'6390,"1"10"-5317,-1 7-427,-1 1 0,-1-1 0,-6 32 0,7-45-498,-1 1-47,1 1 0,0-1 0,0 0 0,0 1 0,1-1 0,0 1 0,0-1 0,1 8 0,3-12-211,0 0-1,-1 0 1,1 0 0,0-1-1,0 0 1,0 1 0,0-1-1,-1-1 1,1 1 0,0-1-1,4 0 1,-6 0 91,-1 0-1,1 1 1,-1 0-1,1-1 1,-1 1-1,1 0 1,0 0 0,-1 0-1,1 0 1,-1 0-1,1 0 1,0 0 0,-1 0-1,1 1 1,-1-1-1,1 1 1,-1-1-1,1 1 1,-1-1 0,1 1-1,-1 0 1,0 0-1,1 0 1,-1 0-1,0 0 1,0 0 0,1 0-1,-1 0 1,0 0-1,0 1 1,0-1 0,-1 0-1,1 1 1,1 1-1,-1 4 179,0 0 0,0-1 0,-1 1 1,1 0-1,-2 0 0,-1 14 0,2-20-145,-1 4 251,0 0 0,0 1-1,-1-1 1,0 0-1,0 0 1,0 0-1,-1 0 1,0-1 0,1 1-1,-2-1 1,-6 8-1,8-9-173,0-1 0,0 1 1,-1-1-1,1 0 0,-1 0 0,1 0 0,-1 0 0,0 0 0,0-1 0,0 1 0,0-1 0,0 0 0,0 0 0,0 0 0,0 0 1,-1-1-1,1 1 0,0-1 0,0 0 0,-7 0 0,9 0-214,1-1 1,-1 0-1,0 0 1,0 0-1,0 0 1,0 1-1,1-1 1,-1 0-1,0 0 1,1 0-1,-1-1 1,1 1-1,-1 0 1,1 0-1,0 0 1,-1 0-1,1 0 1,0-1-1,0 1 1,0 0-1,0 0 0,0 0 1,0-1-1,0 1 1,0-1-1,3-36-4912,7 8-410,2-1-1842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12364,'0'0'7730,"10"0"-6743,13-1-616,-3-1-262,1 1-1,-1 2 1,27 2 0,-46-3-129,0 1 0,0-1 0,0 0-1,0 0 1,0 0 0,0 1 0,0-1-1,0 1 1,0-1 0,0 0 0,-1 1-1,1 0 1,0-1 0,0 1 0,0 0-1,0-1 1,-1 1 0,1 0 0,0 0-1,-1-1 1,1 1 0,-1 0 0,1 0-1,-1 0 1,1 0 0,-1 0 0,1 0-1,-1 0 1,0 1 0,0 0 11,0 1 0,0-1 1,-1 0-1,1 1 0,-1-1 1,1 0-1,-1 0 0,0 1 1,0-1-1,0 0 0,0 0 1,-2 2-1,-5 7 69,1-1 0,-2-1 0,-13 14 0,10-13 41,7-7-84,0 0 0,1 0 0,-1 1 0,1 0 0,0 0 0,1 0 0,-1 1-1,1-1 1,-1 1 0,1 0 0,-3 6 0,40-12 138,-11-4-485,0-1-1,0-2 1,24-11-1,-14 5-3659,-2 3-3051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14734,'0'0'4004,"80"9"-2883,-31-9-737,1-9-320,1-2-1281,-10-2-2563,-8 1-928</inkml:trace>
  <inkml:trace contextRef="#ctx0" brushRef="#br0" timeOffset="1">72 120 17424,'0'0'3780,"50"2"-2146,-4-8-161,2-6-1153,3-3-256,-4-1-2530,-7-2-2979,-8-1-8040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1 598 11723,'6'-13'3080,"28"-42"-1521,2 1 0,2 2 0,90-94 0,-72 85-1290,-2-2-1,47-74 1,-92 121 265,-15 19 307,-16 20-375,9-4-445,1 1 0,0 0-1,1 1 1,-15 40-1,22-47-23,0 1 0,0-1 0,1 0 0,1 1 0,0 0 0,2-1-1,-1 1 1,4 27 0,-2-38-36,0 1 1,1-1-1,-1 1 0,1-1 0,0 0 0,1 1 0,-1-1 1,1 0-1,0-1 0,-1 1 0,2 0 0,-1-1 1,0 1-1,1-1 0,0 0 0,5 3 0,13 13-2964,-3 4-3973,-15-11-573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9897,'0'0'6342,"48"12"-4548,3-12-224,16-10-225,17-2 0,12-1-384,6 4-513,1 4-351,-3 5-65,-17 0-1025,-17 0-1826,-20 0-384,-17 0 544,-14 0-1665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10346,'0'0'4148,"6"-12"-1741,-1 3-2118,0 0 0,1 1 0,0-1 0,1 1 0,0 0 0,0 1 0,0 0 0,1 0 0,0 0 0,0 1 0,1 0 0,0 1 0,0 0 0,12-5 0,-1 2 214,-1 2 0,29-7 0,-40 12-440,0-1 0,0 1 0,0 1 0,1-1 1,-1 1-1,0 1 0,0-1 0,15 5 0,-21-5-60,-1 1 0,0-1-1,0 1 1,0 0 0,0-1 0,0 1 0,0 0 0,0 0 0,0 0 0,0 0 0,0 0 0,0 0 0,0 0 0,-1 0-1,1 0 1,0 1 0,-1-1 0,1 0 0,-1 0 0,1 0 0,-1 1 0,0-1 0,0 0 0,1 1 0,-1-1 0,0 0 0,0 1-1,0-1 1,0 0 0,-1 1 0,1-1 0,0 0 0,-1 1 0,1-1 0,0 0 0,-1 0 0,1 1 0,-1-1 0,0 0-1,1 0 1,-2 1 0,-2 6 26,1-1-1,-2 0 1,1-1-1,-1 1 1,-7 8-1,-69 56 123,59-53-150,0 0 0,2 1-1,0 1 1,-17 23 0,36-42-4,0 1-1,-1-1 1,1 0-1,0 0 1,0 1-1,0-1 1,0 0-1,1 1 1,-1-1-1,0 1 1,1-1-1,-1 1 1,1 0-1,-1-1 1,1 1-1,0-1 1,-1 1-1,1 0 1,0-1-1,0 1 1,0 0-1,1-1 1,-1 1-1,0 0 1,0-1-1,1 1 1,-1 0-1,1-1 1,0 1-1,-1-1 1,1 1-1,0-1 1,0 0-1,0 1 1,0-1 0,0 0-1,0 0 1,0 1-1,1-1 1,-1 0-1,0 0 1,1 0-1,-1 0 1,1-1-1,-1 1 1,1 0-1,-1-1 1,1 1-1,-1-1 1,1 1-1,2-1 1,10 4-78,1-1-1,0 0 1,0-1 0,21 0 0,-32-2 17,82-1-3247,-31-12-3382,-11-4-2537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15599,'0'0'1446,"0"8"-234,3 55 32,4 0 0,26 113 0,-20-145-920,-12-30-290,-1-1 0,1 1 0,0-1 0,-1 1 1,1-1-1,-1 1 0,1-1 0,0 1 0,-1-1 0,1 0 0,0 1 0,-1-1 0,1 0 0,0 1 0,0-1 0,-1 0 1,1 0-1,0 0 0,0 0 0,-1 0 0,1 0 0,0 0 0,1 0 0,1-2 39,0 1 0,0-1 0,-1 0 0,1 1 0,-1-1 1,1 0-1,-1-1 0,0 1 0,0 0 0,0-1 0,0 1 0,0-1 0,0 0 0,-1 1 0,3-6 0,7-15 134,-1 0-1,-1-1 1,-1 0-1,-2-1 1,8-49-1,-7 12-118,-2-77 0,-9 122-328,4 18 236,1 0 0,0 0 1,-1 0-1,1 0 0,0 0 1,0 0-1,0-1 0,0 1 0,0 0 1,0 0-1,0-1 0,0 1 1,0-1-1,0 1 0,0-1 1,0 1-1,0-1 0,1 1 1,-1-1-1,0 0 0,0 0 0,0 0 1,1 0-1,-1 0 0,2 0 1,25 0 36,-1-1 0,0-2 0,0-1 0,0-1 0,0-1 1,-1-1-1,35-15 0,-31 11-299,-1 1 0,1 2 1,0 1-1,1 1 0,47-2 0,-76 8 261,0 1 0,0 0 0,0 0-1,-1 0 1,1 0 0,0 0 0,0 0-1,-1 1 1,1-1 0,-1 0 0,1 1-1,-1 0 1,0-1 0,1 1 0,-1 0-1,0-1 1,0 1 0,0 0 0,-1 0-1,1 0 1,0 0 0,-1 0 0,1 2-1,12 50 277,-11 35-1885,-2-66-4139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14446,'0'0'11114,"-64"67"-11082,33-32 0,1-1 0,2-2 0,3-4-64,5-8-224,5-6-256,6-6-674,7-8-1152,1-4-1409,1-18-4453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3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16528,'0'0'6117,"63"72"-4835,-37-47-418,4 0-287,2-4-321,3-4-192,0-8-736,-5-5-2595,-1-4-4869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9257,'0'0'12267,"53"1"-10921,-13-1-353,8-1-545,8-7-384,0 1-32,-3 0-192,-5-1-1121,-8 2-961,-13 0-1378,-14-2-1825,-10 1-2210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15054,'0'0'7559,"52"18"-6534,-1-18-480,8-5-417,5-2-128,-6-1-1794,-5-4-1313,-9 1-5413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13805,'0'0'9081,"1"10"-8008,2 8-984,1 1 1,1 0 0,0-1-1,2 0 1,0 0 0,1-1-1,0 0 1,2-1 0,11 17 0,-16-26-945,3 3-610</inkml:trace>
  <inkml:trace contextRef="#ctx0" brushRef="#br0" timeOffset="1">2 139 8488,'0'0'13645,"-2"-53"-12940,28 44-545,3-1-128,5-2-224,1-1-1762,0-5-3908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4676,'-7'10'12241,"-9"15"-6961,-82 117-5792,79-115 419,0-1-584,-39 42 0,59-72-4694,-2-7 3368,1 5 61,0-17-4880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13261,'0'0'2178,"-4"60"-481,4-32-480,11 0-416,8-2-160,5-1-353,11-6-224,3-5 0,4-6-704,0-7-1282,-6-1-1858,-8-5-3138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15022,'0'0'6983,"5"50"-7079,6-20 128,0 1-32,0-3-353,-3-3-960,-3-6-897,0-6-2915,-5-4-832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12075,'0'0'8777,"47"0"-8073,-11-6-415,3-1-193,2 1-32,2-2-128,-7 1-993,-8-4-1858,-6 2-2979,-9 2-3971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4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12844,'0'0'4709,"10"-3"-3108,11-6-1162,0 2-1,0 1 0,1 0 1,0 2-1,0 0 1,0 2-1,41 0 0,-61 2-430,0 0-1,-1 0 0,1 0 0,-1 0 0,1 0 1,0 1-1,-1-1 0,1 0 0,-1 1 0,1 0 0,-1-1 1,1 1-1,-1 0 0,0-1 0,1 1 0,-1 0 1,0 0-1,1 0 0,-1 0 0,0 0 0,0 1 1,0-1-1,0 0 0,0 0 0,0 1 0,-1-1 0,1 1 1,0-1-1,-1 1 0,1-1 0,-1 1 0,1-1 1,-1 1-1,0-1 0,1 1 0,-1-1 0,0 1 1,0 0-1,0-1 0,0 1 0,-1-1 0,1 1 0,0 0 1,-1-1-1,1 1 0,-1-1 0,1 1 0,-2 1 1,-1 4 25,0-1 0,-1 1 0,0 0 1,0-1-1,-1 0 0,1 0 0,-1 0 0,-10 9 1,-17 6 662,-61 31 1,134-63-726,0 1 1,44-4-1,-10 9-2746,-26 4-3050,-1 1-4846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58 4676,'9'-5'5280,"-5"2"-4330,30-18 305,-32 20-913,-1 0-1,0 0 1,1-1 0,-1 1-1,0 0 1,0-1 0,0 1-1,0-1 1,0 0-1,0 1 1,-1-1 0,1 0-1,0-2 1,-1 4-224,-1-1-1,0 0 1,1 1 0,-1 0-1,0-1 1,0 1 0,1-1-1,-1 1 1,0 0 0,0 0-1,0-1 1,0 1-1,1 0 1,-1 0 0,0 0-1,0 0 1,0 0 0,0 0-1,0 0 1,1 0 0,-1 0-1,0 1 1,-2-1 0,-24 5 224,3 2-203,1 2 0,1 1 1,-1 0-1,2 2 0,-1 1 1,2 0-1,0 2 0,0 0 1,-23 24-1,38-34-80,1 1 0,0-1 0,0 0 0,0 1 0,1 0 0,-1 0 0,2 0 0,-1 0-1,0 0 1,1 1 0,-1 7 0,2-11-40,1-1 0,-1 1-1,1-1 1,0 1-1,0-1 1,0 1 0,0-1-1,1 1 1,-1-1-1,1 1 1,-1-1 0,1 0-1,0 1 1,0-1-1,0 0 1,0 1 0,1-1-1,-1 0 1,0 0-1,1 0 1,-1 0 0,1 0-1,0 0 1,0-1-1,0 1 1,0-1 0,0 1-1,0-1 1,0 1-1,0-1 1,5 1 0,12 5-21,0-2 1,1 0 0,-1-2 0,1 0 0,0-1 0,21 0 0,14-3-2741,-5-4-3797,-11-3-6209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11627,'0'0'9385,"-27"54"-8328,19-24-449,1 0-415,7-2-129,0-1 0,0-4-320,9-1-866,-2-6-415,1-5-577,-5-8-2018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9353,'0'0'8968,"66"-2"-7815,-27 2-448,9 0-449,3 0-160,2 0-416,-3 0-2531,3 0-5060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4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8904,'0'0'3566,"9"-2"-1115,11-2-1552,-1 2 1,0-1-1,1 2 1,30 2-1,-40 0-658,1 0-1,0 0 1,-1 1-1,1 1 1,-1 0-1,0 0 1,0 1-1,0 0 1,0 1-1,16 10 1,-24-13-229,0-1 1,0 0 0,0 1 0,-1-1 0,1 1-1,-1-1 1,1 1 0,-1 0 0,1 0 0,-1-1-1,0 1 1,0 0 0,0 0 0,0 0-1,0 1 1,-1-1 0,1 0 0,0 0 0,-1 0-1,0 0 1,1 1 0,-1-1 0,0 0 0,0 0-1,0 1 1,-1-1 0,1 0 0,-1 0 0,1 1-1,-1-1 1,1 0 0,-1 0 0,0 0 0,0 0-1,0 0 1,-1 0 0,1 0 0,0 0 0,-1-1-1,1 1 1,-1 0 0,1-1 0,-3 2 0,-8 9 54,-1-1 0,-1 0 0,0-1 0,-21 11 0,28-17-58,-12 7 50,-30 17 106,47-26-160,0-1 0,0 1 0,0-1 0,0 1 0,0 0 0,1 0 0,-1 0 0,0 0 0,1 0 0,-1 0 0,1 0 1,0 1-1,0-1 0,0 0 0,0 1 0,-1 4 0,2-7-6,0 1-1,1 0 1,-1 0 0,0-1 0,0 1 0,1 0 0,-1 0 0,0-1-1,1 1 1,-1 0 0,1-1 0,-1 1 0,1 0 0,-1-1 0,1 1-1,-1-1 1,1 1 0,0-1 0,-1 1 0,1-1 0,0 1 0,-1-1 0,1 0-1,0 1 1,0-1 0,-1 0 0,1 0 0,0 0 0,0 1 0,0-1-1,-1 0 1,2 0 0,32 3-138,-29-3 65,91 1-3199,-32-6-2855,2-8-4234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5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8968,'0'0'12135,"8"1"-11479,-6-1-611,1 0 0,-1 0 0,0 1 0,1-1 0,-1 1 0,0 0-1,0-1 1,1 1 0,-1 0 0,0 0 0,0 1 0,0-1 0,0 0 0,0 1 0,-1-1-1,1 1 1,0-1 0,-1 1 0,4 4 0,-1 1 88,0 1 1,-1 1-1,0-1 0,0 0 1,2 13-1,33 177 636,-8-34-641,-30-162-87,0 0 1,0 0-1,1 0 1,-1 0 0,1-1-1,-1 1 1,1 0-1,0 0 1,0-1 0,0 1-1,0-1 1,0 1-1,0-1 1,0 1 0,2 1-1,-2-3 11,0 0 1,-1 1-1,1-1 0,-1 0 1,1 0-1,-1 0 0,1 0 0,0-1 1,-1 1-1,1 0 0,-1 0 0,1 0 1,-1 0-1,1-1 0,-1 1 1,1 0-1,-1 0 0,1-1 0,-1 1 1,1 0-1,-1-1 0,1 1 0,-1-1 1,0 1-1,1 0 0,-1-1 0,0 1 1,1-1-1,-1 1 0,1-2 1,2-4 150,1 0 1,-1-1-1,-1 1 0,1-1 1,-1 0-1,2-9 1,3-42-222,-3 0-1,-2 0 1,-10-109-1,-1-14-361,12 180 371,-1 0 0,1 0 0,0 1-1,0-1 1,-1 0 0,1 1 0,0 0 0,0-1-1,0 1 1,0 1 0,-1-1 0,1 0 0,4 1-1,-6-1 11,65 5 0,0-2 0,0-4 0,-1-2 0,69-13 0,-84 5-5,-21 5-44,-1 0 0,1 2-1,50-1 1,-78 6 42,0-1-1,0 1 1,-1-1 0,1 1 0,0-1 0,0 1-1,-1-1 1,1 1 0,0 0 0,-1-1 0,1 1-1,0 0 1,-1 0 0,1-1 0,-1 1 0,0 0-1,1 0 1,-1 0 0,1 0 0,-1-1 0,0 1-1,0 0 1,0 0 0,0 0 0,1 0-1,-1 0 1,0 0 0,0 0 0,-1 1 0,1 39 6,0-29-1,-3 40 39,2-36 8,0 0 1,0 0-1,1 0 1,2 0-1,-1 1 1,7 23-1,6-20-1381,0-16-6026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11531,'0'0'14638,"58"-50"-14606,-34 26-577,-3 0-1857,-3 7-673,-7 5-1697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5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100 109 3940,'0'0'1847,"-9"-3"251,3 0-1598,-48-22 2677,51 24-2424,0-1 0,0 0 0,0 0-1,0 0 1,1-1 0,-1 1 0,1 0-1,0-1 1,0 0 0,-3-3 0,44 5 939,386-26-1345,-168 5-288,-716 86 121,253-29-168,167-31 8,39-4-19,1 0 0,-1 0 0,0 0 0,0 0 1,0 0-1,0 0 0,0 0 0,0 0 0,0 0 1,0-1-1,0 1 0,0 0 0,0 0 0,0 0 1,0 0-1,0 0 0,0 0 0,0 0 0,0 0 1,0-1-1,0 1 0,0 0 0,0 0 0,0 0 1,-1 0-1,67-17 12,30 0-31,1 4 0,195-1 1,-498 0 145,113 20-4293,59-3 851,27-3-4721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85 140 4612,'-10'0'4111,"-39"0"-1629,24 0 3214,497-31-1136,-202 8-4310,457-4-51,247-20-40,-769 35-223,-202 14-44,1 0 0,-1 0 0,0 1 0,0-1 1,0 0-1,-1 1 0,1 0 0,0 0 0,-1 0 0,0 0 1,0 0-1,0 0 0,0 0 0,2 6 0,-4-8-917,-1-4-1366,-8-13-2761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15631,'0'0'5797,"79"9"-5028,-36-10-417,5-8-224,5-2-320,-1-1-2210,-7 0-3139,-7 1-3620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12524,'0'0'8344,"-9"4"-7634,-9 6-544,1 0 0,0 1 1,1 0-1,0 1 0,1 1 0,-27 29 1,-93 127-125,135-169-94,0 0-1,0 0 1,0 0 0,0 0-1,0 0 1,0 0 0,0 0-1,0-1 1,0 1 0,0 0-1,0 0 1,0 0-1,0 0 1,0 0 0,0 0-1,0 0 1,0 0 0,-1-1-1,1 1 1,0 0 0,0 0-1,0 0 1,0 0-1,0 0 1,0 0 0,0 0-1,0 0 1,0 0 0,0-1-1,0 1 1,0 0 0,-1 0-1,1 0 1,0 0-1,0 0 1,0 0 0,0 0-1,0 0 1,0 0 0,0 0-1,-1 0 1,1 0 0,0 0-1,0 0 1,0 0-1,0 0 1,0 0 0,0 0-1,0 0 1,0 0 0,-1 0-1,1 0 1,0 0 0,0 0-1,0 0 1,0 0-1,0 0 1,0 0 0,0 1-1,0-1 1,-1 0 0,1 0-1,0 0 1,0 0 0,0 0-1,0 0 1,0 0-1,0 0 1,1-16-2330,6-21-1787,4-4-155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10250,'0'0'8248,"9"2"-7208,-4-1-895,0 1 0,0 0 0,0 0 0,0 0 0,-1 1 0,1 0 0,0 0 0,-1 0 0,0 0 0,0 1 0,0-1 0,0 1 0,-1 0 0,1 0 0,-1 1 0,0-1 0,0 1 0,2 4 0,89 122 839,20 31-890,-79-106-4284,-20-39-962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5573,'0'0'12684,"51"13"-11755,-10-13-32,5 0-577,7 0-256,-3-7-64,-3 1-993,-12 1-1473,-10 2-1794,-13 0-929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9353,'0'0'9032,"52"42"-7975,-13-40-320,11-2-385,4 0-159,1-3-225,-4-6-1890,-8 0-4741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80 3459,'0'0'11467,"-9"-6"-9246,7 4-2113,-1 0 3,0 0 0,0 0 1,0 0-1,0 0 0,0 0 1,0 1-1,-1 0 0,1-1 0,-1 1 1,1 0-1,-1 1 0,1-1 1,-1 1-1,1-1 0,-1 1 1,1 0-1,-1 0 0,0 1 1,1-1-1,-1 1 0,1-1 0,-1 1 1,1 0-1,0 1 0,-1-1 1,1 1-1,-5 2 0,-1 3 71,2 1 0,-1-1 0,1 1 0,0 0 0,1 1 0,0 0 0,0 0 0,1 0 0,0 0 0,0 1 0,1 0 0,1 0 0,-5 20 0,7-25-101,0 0 1,0 0-1,1 0 0,0 0 1,0 0-1,0 0 0,0 0 1,1 0-1,0 0 0,0 0 1,1-1-1,-1 1 0,5 8 1,-4-9-34,0-1 1,1 0 0,-1 0 0,1 0-1,0 0 1,0-1 0,0 1-1,0-1 1,1 1 0,-1-1-1,1 0 1,-1-1 0,1 1 0,0 0-1,-1-1 1,1 0 0,0 0-1,0 0 1,6 0 0,3 0 88,0 0 0,0-1 1,0 0-1,0-1 1,0-1-1,0 0 1,0 0-1,-1-2 0,1 1 1,-1-2-1,13-5 1,-15 6-100,-1-1 1,0 0-1,-1-1 0,1 1 1,-1-1-1,0-1 1,0 0-1,-1 0 1,0-1-1,0 1 1,-1-1-1,0-1 1,0 1-1,8-18 1,-13 23-25,1 0 1,-1 0-1,0 0 1,0-1-1,0 1 1,0-1-1,-1 1 1,1-1-1,-1 1 1,0-1-1,0 1 1,0-1-1,0 1 1,-1-1-1,0 1 1,1 0-1,-1-1 1,0 1-1,-1 0 1,1-1-1,-1 1 1,1 0-1,-1 0 1,0 0-1,-4-5 1,-3 0-282,0 0 0,0 1 1,-1 0-1,0 1 0,0 0 1,-13-6-1,-7-4-2482,16 6-2034,9-1-4581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13068,'0'0'8777,"56"5"-7432,-18-5-480,5-6-609,1-3-192,-2 0-64,-6 0-576,-6 3-1282,-12-1-1986,-12 3-2210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12460,'0'0'7623,"70"13"-6278,-20-13-320,12-2-704,0-2-225,1 1-96,-7-1-1442,-6-3-2337,0-2-8105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6887,'0'0'14253,"72"-23"-13548,-43-3-353,0 0-288,-3-1-512,-7 5-2435,-6 3-4260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271 169 4644,'0'0'15343,"-11"1"-13565,0 1-1598,-1 1 1,0 0 0,0 1-1,1 1 1,0-1 0,0 2-1,0-1 1,1 1 0,0 1-1,0 0 1,0 1 0,-14 14-1,-11 26-111,33-46-69,0 1 1,1 0 0,-1 0 0,1 0-1,0 0 1,0 0 0,0 1 0,0-1-1,1 0 1,0 0 0,-1 1 0,1-1-1,0 0 1,0 1 0,1 4 0,0-7 20,0 0 1,0-1-1,0 1 1,0 0-1,0 0 1,0 0 0,0-1-1,0 1 1,0-1-1,0 1 1,0-1 0,0 1-1,0-1 1,0 1-1,1-1 1,-1 0-1,0 0 1,0 0 0,0 0-1,1 0 1,-1 0-1,0 0 1,0 0 0,0 0-1,1 0 1,-1-1-1,0 1 1,2-1-1,37-11 886,-29 4-763,1 1 1,-1-1-1,0-1 0,-1 0 1,0 0-1,-1-1 1,0-1-1,0 1 1,-1-1-1,9-16 1,-12 19-67,-1 0 0,0 0 0,0-1 1,0 0-1,-1 1 0,-1-1 1,1 0-1,-1 0 0,-1 0 1,0-1-1,0 1 0,-1 0 1,0 0-1,-1-1 0,0 1 0,-2-12 1,2 18-78,-1-1 0,1 0 0,-1 1 0,1 0 1,-1-1-1,0 1 0,-1 0 0,1 0 0,0 0 1,-1 0-1,0 0 0,1 1 0,-1-1 0,0 1 1,0 0-1,-1 0 0,1 0 0,-6-2 0,3 1 6,-1 1 1,0 0-1,1 0 0,-1 1 0,0 0 0,0 0 0,0 1 1,0 0-1,-13 1 0,12 0-85,0 0 0,-1 0 0,2 1 0,-1 0 0,0 1 0,0-1 0,1 1 0,-1 1 0,1 0 0,0 0 0,0 0 0,0 1 0,1 0 0,0 0 0,0 0 0,0 1 0,0 0 0,-5 7 0,11-11-106,-1-1-1,0 0 1,0 0 0,1 1-1,-1-1 1,1 0 0,-1 1 0,1-1-1,0 0 1,0 1 0,-1-1-1,1 1 1,0-1 0,0 0 0,0 1-1,0-1 1,1 1 0,-1-1-1,0 0 1,0 1 0,1-1 0,-1 0-1,1 1 1,0-1 0,-1 0-1,1 0 1,0 1 0,0-1 0,-1 0-1,1 0 1,0 0 0,0 0-1,0 0 1,0 0 0,1 0 0,-1 0-1,0-1 1,0 1 0,0 0-1,1-1 1,-1 1 0,0-1 0,1 1-1,-1-1 1,0 0 0,1 1-1,1-1 1,22 3-5992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57 10570,'0'0'10426,"-7"10"-10015,5-7-362,-3 2 119,1 1 0,0-1 0,0 1 0,0 1 0,1-1 0,0 0 0,0 1 1,1-1-1,-1 1 0,2 0 0,-1 0 0,1 0 0,-1 10 0,2-16-91,1 0-1,-1 0 1,1 0-1,0 0 0,-1 0 1,1 0-1,0 0 1,0 0-1,-1 0 1,1 0-1,0 0 1,0 0-1,0-1 0,0 1 1,0 0-1,0-1 1,0 1-1,0-1 1,1 1-1,-1-1 1,0 1-1,0-1 1,0 0-1,1 0 0,-1 1 1,0-1-1,0 0 1,0 0-1,1 0 1,-1-1-1,0 1 1,2 0-1,44-5 1053,-32 2-1088,-2-2 0,1 0 1,0 0-1,-1-2 0,0 1 1,-1-2-1,19-12 0,-23 14-28,-1 0 1,1 0-1,-1-1 0,0 0 0,-1 0 0,1-1 0,-2 0 1,1 0-1,-1 0 0,0-1 0,0 1 0,3-11 0,-8 19-14,0 0-1,0-1 0,1 1 0,-1 0 0,0-1 0,0 1 0,1 0 0,-1-1 0,0 1 0,0 0 1,0-1-1,0 1 0,0-1 0,0 1 0,1 0 0,-1-1 0,0 1 0,0-1 0,0 1 0,0 0 1,0-1-1,0 1 0,-1-1 0,1 1 0,0 0 0,0-1 0,0 1 0,0 0 0,0-1 0,-1 1 0,1-1 1,0 1-1,0 0 0,0-1 0,-1 1 0,1 0 0,0 0 0,-1-1 0,1 1 0,0 0 0,0 0 1,-1-1-1,1 1 0,-1 0 0,-18 11-128,-19 26 25,-93 164 196,88-128 200,-54 66 0,95-136-273,-1 0 0,1 0 0,-1 0 0,0 0 0,0-1 0,0 1 0,0-1 0,-1 0 0,1 0 1,-7 3-1,9-4-12,0-1 1,0 0-1,1 0 0,-1 0 1,0 0-1,1 0 1,-1 0-1,0 0 1,0 0-1,1 0 1,-1 0-1,0 0 1,0 0-1,1 0 1,-1-1-1,0 1 1,1 0-1,-1-1 1,0 1-1,1 0 0,-1-1 1,-1 0-1,1 0-16,0-1 0,0 1-1,1-1 1,-1 1 0,0-1-1,0 0 1,1 1 0,-1-1-1,1 0 1,-1 1 0,1-1-1,0 0 1,-1-3 0,1-6-230,0 0 1,0 0 0,1-1-1,0 1 1,1 0 0,0 0-1,7-19 1,-8 27 181,0 0 0,0 0 0,0 0 0,1 0 0,-1 0 0,1 0 0,0 0 1,-1 1-1,1-1 0,1 0 0,-1 1 0,0 0 0,0-1 0,1 1 0,0 0 0,-1 0 0,1 0 0,0 1 0,0-1 1,0 1-1,0 0 0,0-1 0,0 1 0,0 1 0,0-1 0,1 0 0,-1 1 0,0 0 0,1-1 0,5 2 0,-8-1 41,0 1-1,0 0 0,0-1 1,0 1-1,0 0 0,0 0 1,0 0-1,0 0 0,0 0 0,0 0 1,-1 0-1,1 0 0,0 0 1,-1 0-1,1 0 0,-1 1 0,1-1 1,-1 0-1,0 0 0,1 0 1,-1 1-1,0-1 0,0 0 0,0 1 1,0-1-1,0 2 0,0 44 34,0-36-13,-1-9 39,1 0 0,0 1-1,0-1 1,0 1-1,0-1 1,0 0-1,1 1 1,-1-1 0,1 0-1,-1 1 1,1-1-1,0 0 1,0 0 0,0 1-1,0-1 1,2 3-1,0-4 50,0 1-1,0-1 1,0 0 0,0 0-1,0 0 1,0 0-1,1 0 1,-1-1 0,0 1-1,0-1 1,0 0-1,5 0 1,137 0-486,-144 0 221,-1 0 0,1 0 1,-1 0-1,1 0 0,-1 0 0,1 0 1,-1 0-1,1 0 0,-1 0 0,0 0 1,1 0-1,-1-1 0,1 1 0,-1 0 1,0 0-1,1-1 0,-1 1 0,1 0 1,-1 0-1,0-1 0,1 1 0,-1 0 1,0-1-1,0 1 0,1 0 0,-1-1 1,0 1-1,0-1 0,1 1 0,-1 0 1,0-1-1,0 1 0,0-1 0,0 1 1,0-1-1,0 1 0,0-1 0,0 1 1,0-1-1,0 1 0,0 0 1,0-1-1,0 1 0,0-1 0,0 1 1,0-1-1,0-1-490,0-11-8080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11851,'0'0'6332,"11"2"-4517,34 4-570,1-3 0,-1-1 1,47-4-1,151-20 56,-139 11-1028,-67 7-830,92-11 1822,-66-1-3141,-8-8-4851,-51 20 273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212 301 7815,'0'0'12417,"1"-9"-10116,0 4-2104,-1 4-141,1-1 0,-1 1-1,1 0 1,-1-1 0,1 1-1,-1-1 1,0 1 0,0 0-1,0-1 1,0 1 0,0-1-1,0 1 1,0-1 0,0 1-1,0 0 1,-1-1 0,1 1-1,0 0 1,-1-1 0,0 1-1,1 0 1,-1-1 0,0 1-1,1 0 1,-1 0 0,0 0-1,0 0 1,0 0 0,0 0-1,0 0 1,0 0 0,0 0-1,-1 0 1,1 0 0,0 1-1,0-1 1,-1 1 0,1-1-1,0 1 1,-1-1 0,1 1-1,0 0 1,-1-1 0,1 1-1,-1 0 1,-2 0 0,-3 0-48,1 0 0,-1 0 0,0 1 1,0 0-1,0 0 0,1 0 0,-1 1 1,0 0-1,1 0 0,-1 1 0,-10 6 1,13-6-21,0-1 0,1 1 0,0 0 0,-1 0 0,1 0 0,0 1 0,1-1 1,-1 1-1,1-1 0,-1 1 0,1 0 0,0 0 0,1 0 0,-1 0 0,1 1 0,-1-1 1,1 0-1,0 0 0,0 8 0,1-11 25,0 1-1,0-1 1,0 0 0,1 0-1,-1 0 1,0 0 0,0 0-1,1 0 1,-1 0 0,1 0-1,-1 0 1,1 0 0,-1 0 0,1 0-1,0 0 1,-1 0 0,1 0-1,0 0 1,0 0 0,0-1-1,0 1 1,-1 0 0,1-1-1,0 1 1,0 0 0,0-1-1,1 1 1,-1-1 0,0 0 0,0 1-1,0-1 1,0 0 0,0 0-1,0 0 1,0 0 0,1 0-1,-1 0 1,0 0 0,0 0-1,0 0 1,0 0 0,0-1-1,2 0 1,4 1 215,0-2-1,0 1 1,0-1-1,-1 0 1,1 0 0,8-5-1,-3-1-79,-1 0 0,1-1 1,-2-1-1,1 0 0,-1 0 0,-1-1 0,0 0 0,0-1 0,-1 0 0,-1 0 0,0-1 0,8-19 1,-12 25-117,-1-1 1,1 1 0,-2 0 0,1-1 0,-1 1 0,0-1 0,0 1 0,-1-1-1,0 0 1,0 1 0,-3-10 0,2 12-35,0 0 0,-1 0 0,0 1 0,0-1-1,0 1 1,-1-1 0,1 1 0,-1 0 0,0 0 0,0 0 0,0 0 0,-1 1-1,0-1 1,1 1 0,-1 0 0,0 0 0,-1 0 0,-5-3 0,4 4-92,-1-1 0,1 1 0,0 0 0,-1 1 0,1-1 0,-1 1 0,1 1 0,-1-1 0,0 1 0,1 0 0,-1 0 1,1 1-1,-1 0 0,0 0 0,1 1 0,0 0 0,-1 0 0,1 0 0,0 1 0,0 0 0,0 0 0,1 1 0,-1-1 0,1 1 0,0 0 1,0 1-1,0-1 0,0 1 0,1 0 0,0 0 0,0 1 0,0-1 0,0 1 0,1 0 0,0 0 0,1 0 0,-1 0 0,1 0 0,0 0 0,1 1 1,-2 6-1,7 12-4086,-3-24 3728,0 0 0,0 0 1,-1 0-1,1-1 0,0 1 1,0 0-1,0 0 0,0-1 0,0 1 1,0 0-1,1-1 0,-1 1 1,0-1-1,0 1 0,0-1 1,0 0-1,3 1 0,17 1-9536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281 117 5830,'0'0'9272,"9"-10"-6197,-5 7-2600,33-37 1833,-35 38-1938,0 0-1,-1-1 0,1 1 0,0-1 0,-1 1 0,1-1 0,-1 0 0,0 1 0,0-1 0,0 0 0,0 0 0,-1 0 1,1 0-1,-1 1 0,0-1 0,1 0 0,-1 0 0,-1-4 0,0 6-320,0 0 0,0 0 0,0 1 0,0-1 0,0 0 0,0 1 0,0-1-1,0 1 1,-1-1 0,1 1 0,0-1 0,0 1 0,-1 0 0,1-1 0,0 1 0,0 0 0,-1 0 0,1 0-1,0 0 1,0 0 0,-1 1 0,0-1 0,-33 6-96,26 0 39,-1 0 0,1 0 0,1 1 0,-1 0 0,1 0 0,0 1 0,0 0 0,1 0 0,-10 16 0,4-4 12,0 1 0,2-1 0,-14 36 0,19-39 4,1 0-1,1 1 0,1 0 0,0 0 0,-1 31 0,11 89 60,0-16 1099,-9-127-1104,1 1 0,-1-1 0,0 0 0,-1 1 0,1-1 0,-1 1 0,-5-7 0,-2-4-670,-7-18-1194,-21-43-8406,23 43 7488,-1 2 3378,23 30 4582,27-1-3753,53 7 301,4 0-4137,-50-5-2407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5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7399,'69'-8'7527,"1"2"-3563,-22 3-2974,0 2 0,65 7 1,-107-5-980,-1 0 0,1 0 0,-1 1 0,0-1 0,1 1 0,6 4 0,-11-5-11,0-1 0,0 0 0,0 1 0,0-1 0,0 1 0,-1 0 0,1-1 0,0 1 0,0-1 1,-1 1-1,1 0 0,-1 0 0,1-1 0,0 1 0,-1 0 0,1 0 0,-1 0 0,0 0 0,1 0 0,-1 0 0,0-1 0,0 1 0,1 0 0,-1 0 0,0 0 1,0 0-1,0 0 0,0 0 0,0 0 0,0 0 0,0 0 0,-1 0 0,1 0 0,0 0 0,0 0 0,-1 0 0,1 0 0,-1-1 0,1 1 0,-1 0 0,1 0 0,-1 0 1,1-1-1,-1 1 0,0 0 0,-1 0 0,-10 11 75,0-2 0,-1 1 0,-1-2 0,0 0 0,-19 9 0,-28 20 195,54-34-158,1 2-1,-1-1 0,1 1 0,1 0 0,-1 0 0,-5 9 0,10-14-90,1 0 0,-1 0 0,0 0 0,1 0 0,-1 0 0,1 0 0,0 0 0,-1 0 0,1 0 0,0 0 0,0 1 0,0-1 0,-1 0 0,1 0 1,0 0-1,1 0 0,-1 0 0,0 1 0,0-1 0,0 0 0,1 1 0,0-1-13,0 1 0,0-1 0,1 0 1,-1 0-1,0 0 0,1 0 0,-1 0 0,1 0 0,-1 0 1,1-1-1,-1 1 0,1 0 0,-1-1 0,1 1 1,0-1-1,-1 0 0,1 1 0,0-1 0,2 0 0,28 3-287,1-2 0,33-2 0,20-8-6896,-46 3-1863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11819,'0'0'4447,"15"2"-2360,92 1 519,0-5 0,162-22 0,-75 4-5447,1 11-8446,-191 9 4881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5862,'0'0'10105,"9"-3"-7532,-8 2-2542,89-25 3752,-79 24-3484,0-1 0,0 2-1,0-1 1,0 2 0,0-1-1,1 2 1,14 1-1,-25-2-296,0 1-1,0-1 0,0 1 0,0-1 0,0 0 0,-1 1 0,1 0 1,0-1-1,0 1 0,-1-1 0,1 1 0,0 0 0,-1-1 0,1 1 0,-1 0 1,1 0-1,-1 0 0,1 0 0,-1-1 0,1 1 0,-1 0 0,0 0 1,0 0-1,1 0 0,-1 0 0,0 0 0,0 0 0,0 0 0,0 0 1,0 0-1,0 0 0,0 0 0,-1-1 0,1 1 0,0 0 0,0 0 1,-1 0-1,1 0 0,0 0 0,-1 0 0,1-1 0,-1 2 0,-23 37 180,-54 32 19,59-56-199,0 1-1,2 0 1,0 2-1,-25 32 1,41-49-8,0 0 1,0 0 0,1 1-1,-1-1 1,0 1 0,0-1-1,1 0 1,-1 1 0,1-1-1,0 1 1,-1-1 0,1 1-1,0-1 1,0 1 0,0 0-1,0 2 1,0-3 6,1-1-1,-1 1 1,0 0-1,1 0 1,-1 0-1,1-1 1,-1 1-1,1 0 1,0-1-1,-1 1 1,1 0-1,0-1 1,-1 1-1,1-1 1,0 1-1,0-1 1,-1 0-1,1 1 1,0-1-1,0 0 1,1 1-1,6 1 28,0-1 0,-1 0 0,1-1 0,0 0-1,10 0 1,-3-1 43,18 1-210,56-9 0,-8-9-3931,-32 3-2645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7:5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3 190 7591,'0'0'13250,"-1"10"-12289,0 18-646,0 1 0,2 0 0,2-1 0,0 0 0,2 0 0,1 0 0,1 0 0,18 45 0,-24-73-273,-1 1 1,0 0 0,0 0 0,1 0 0,-1-1 0,0 1-1,1 0 1,-1 0 0,0-1 0,1 1 0,-1 0 0,1-1-1,0 1 1,-1-1 0,1 1 0,-1 0 0,1-1 0,0 1-1,-1-1 1,1 0 0,0 1 0,0-1 0,-1 0-1,1 1 1,0-1 0,0 0 0,0 0 0,0 1 0,-1-1-1,1 0 1,0 0 0,0 0 0,0 0 0,0 0 0,-1 0-1,1-1 1,0 1 0,0 0 0,0 0 0,-1 0 0,1-1-1,0 1 1,0-1 0,-1 1 0,1 0 0,0-1 0,-1 1-1,1-1 1,0 1 0,-1-1 0,1 0 0,-1 1-1,1-1 1,-1 0 0,1 1 0,-1-1 0,1 0 0,-1-1-1,26-44 800,-19 21-827,-1 0-1,-1-1 1,0 0-1,-3 0 1,0 0 0,-1 0-1,-2 0 1,0 0-1,-2-1 1,-10-41-1,2 42-19,7 19-98,6 12-301,-1-3 412,1 0 0,-1 0 1,1 0-1,0 0 0,-1 0 0,1 0 1,0 0-1,1-1 0,-1 1 1,0-1-1,0 0 0,1 1 0,-1-1 1,0 0-1,1 0 0,-1-1 1,1 1-1,-1 0 0,1-1 0,2 1 1,60 2 220,-52-3-205,17-1-55,1-2 0,-1-1-1,1-1 1,-1-1 0,-1-2 0,1-1 0,-2-2 0,1 0 0,-1-2-1,-1-1 1,49-33 0,-79 105-38,-7-14 321,6-27-373,1 0 1,0 0 0,0 21-1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8:4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78 6118,'0'0'5803,"9"-7"-1906,-4 4-3098,42-30 1798,-45 31-1965,1 0 1,-1 0-1,0 0 0,0 0 0,0-1 1,-1 1-1,1 0 0,0-1 0,-1 1 1,2-6-1,-3 8-583,0 0 1,0-1 0,0 1 0,-1 0-1,1-1 1,0 1 0,-1 0 0,1 0-1,0-1 1,0 1 0,-1 0-1,1 0 1,0 0 0,-1-1 0,1 1-1,0 0 1,-1 0 0,1 0-1,-1 0 1,1 0 0,0 0 0,-1 0-1,1 0 1,0 0 0,-1 0 0,1 0-1,-1 0 1,1 0 0,0 0-1,-1 0 1,1 0 0,0 0 0,-1 0-1,1 1 1,0-1 0,-1 0-1,1 0 1,0 0 0,-1 1 0,1-1-1,0 0 1,-1 1 0,-18 7 1367,7 2-1410,2 1 0,0 0 1,0 0-1,1 1 0,0 1 0,1-1 0,-11 23 1,10-15 5,0 0 0,1 0 0,2 1 0,-8 35 0,13-51-8,-3 43 12,4-47-8,0 0 0,0 0-1,0 0 1,1 1-1,-1-1 1,0 0-1,0 0 1,0 0 0,1 0-1,-1 0 1,1 0-1,-1 0 1,1 0-1,-1 0 1,1 0 0,0 0-1,-1 0 1,1 0-1,0-1 1,0 1-1,-1 0 1,1 0 0,0-1-1,0 1 1,0 0-1,0-1 1,0 1-1,0-1 1,0 1-1,0-1 1,0 0 0,0 0-1,1 1 1,-1-1-1,2 0 1,-3 0-137,-3-5-621,1 1-1,-1-1 1,0 1 0,-1 0 0,1 0 0,-1 0 0,0 0 0,0 1-1,-6-4 1,-1-3-1843,11 9 2463,-27-21-4186,6 16 5326,21 6-937,-1 0 0,1 0 0,0 0-1,0 0 1,-1 1 0,1-1 0,0 0 0,0 0 0,0 0 0,0 1 0,-1-1-1,1 0 1,0 0 0,0 1 0,0-1 0,0 0 0,0 0 0,0 1-1,0-1 1,0 0 0,0 0 0,0 1 0,0-1 0,0 0 0,0 0 0,0 1-1,0-1 1,0 0 0,0 1 0,0-1 0,0 0 0,0 0 0,0 1-1,0-1 1,0 0 0,1 0 0,-1 0 0,0 1 0,0-1 0,0 0 0,0 0-1,1 0 1,-1 1 0,0-1 0,0 0 0,0 0 0,1 0 0,-1 0-1,0 1 1,0-1 0,1 0 0,-1 0 0,1 0 0,11 13 1030,0-9-703,0 0 0,0 0 0,0-2 0,0 1 0,1-1 0,-1-1 0,1 0 0,-1-1-1,22-2 1,-21 1-1120,1-1-1,-1-1 0,1 0 1,23-9-1,-8-2-5206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14510,'0'0'3107,"5"-11"-935,0-2-1491,2 1 0,-1 0-1,2 0 1,8-12-1,-12 19-556,-1 1 0,1 0-1,-1 0 1,1 0 0,0 0-1,1 1 1,-1-1-1,1 1 1,0 0 0,-1 1-1,1-1 1,0 1 0,1 0-1,-1 0 1,10-2-1,-14 4-116,0 0-1,-1 0 1,1 0-1,0 1 1,-1-1-1,1 0 0,0 0 1,-1 0-1,1 1 1,-1-1-1,1 0 0,-1 1 1,1-1-1,-1 1 1,1-1-1,-1 1 1,1-1-1,-1 1 0,1-1 1,-1 1-1,0-1 1,1 1-1,-1-1 1,0 1-1,1-1 0,-1 1 1,0 0-1,0-1 1,0 1-1,1 0 0,-1-1 1,0 1-1,0 0 1,0-1-1,0 2 1,0 32 223,-1-24-115,-9 57 450,7-57-494,1 1 0,0 0 1,1 0-1,0-1 1,0 14-1,1-23-80,1-1 0,-1 1-1,0-1 1,0 1 0,0-1 0,1 1 0,-1-1-1,0 1 1,1-1 0,-1 1 0,1-1 0,-1 1-1,1-1 1,-1 0 0,0 1 0,1-1-1,-1 0 1,1 1 0,0-1 0,-1 0 0,1 0-1,-1 1 1,1-1 0,-1 0 0,1 0 0,-1 0-1,1 0 1,0 0 0,-1 0 0,1 0 0,-1 0-1,1 0 1,0 0 0,-1 0 0,1 0 0,-1 0-1,1-1 1,0 1 0,-1 0 0,1 0 0,-1-1-1,1 1 1,0-1 0,26-13-1743,-20 7 403,-1-1-1,0 1 0,0-2 0,0 1 1,5-11-1,7-19-6839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8456,'0'0'10826,"70"53"-10794,-37-14 64,2 4-96,4 5 0,2 0 32,-1-2-993,0-5-1409,-7-1-2210,-4-7-2819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16560,'0'0'224,"56"41"769,-21-10 96,6 4-801,4 6-192,2-3-192,3-7-1569,1-6-3140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 1 7143,'-18'2'420,"1"1"-1,-1 1 1,1 1 0,0 0 0,0 1 0,0 1 0,1 1-1,0 0 1,1 1 0,-1 0 0,2 2 0,0-1 0,0 2 0,1 0-1,0 1 1,-22 28 0,6-3-191,2 2-1,2 2 1,1 0 0,2 1-1,-18 53 1,20-41 33,2 1 1,2 0-1,4 1 0,1 1 1,3 0-1,3 0 0,2 1 0,7 84 1,-1-107-210,1-1 0,2-1 1,2 1-1,1-1 0,2 0 1,1-1-1,1 0 0,2-1 1,1-1-1,2 0 0,1-1 1,1-1-1,2-1 0,0-1 1,33 30-1,-41-44-46,1-1 0,1 0 1,0-1-1,1-1 0,0-1 0,1 0 1,0-1-1,0-1 0,0 0 0,1-2 1,0 0-1,0-1 0,1-1 1,33 1-1,-31-4 48,0-2-1,-1 0 1,1-2 0,0 0 0,-1-1-1,0-1 1,0-1 0,-1-1 0,0-1-1,0-1 1,-1 0 0,0-2 0,16-13-1,1-3 26,-1-3 1,-1-1-1,-2-1 0,-2-2 0,-1 0 0,-2-3 0,-1 0 0,-2-1 0,-2-2 0,23-55 1,-28 51-3,-1 0 0,-2-2 1,-3 1-1,-1-2 1,-3 1-1,-1-1 1,-3 0-1,-2-1 0,-8-85 1,2 105 2,-1-1 0,-1 1 0,-2 0 0,0 1 0,-2 0 0,-2 0 0,0 1 0,-1 1 0,-2 1 0,-1 0 0,-1 0 0,-23-23 0,27 33-166,-1 1-1,-1 0 1,0 2-1,-1 0 1,0 0-1,-1 2 1,0 0-1,-20-7 1,22 11-283,0 1 0,-1 1 0,1 0 0,-1 1 0,0 1 0,0 0 0,1 2 0,-1 0 0,0 0 0,-27 6 0,-28 15-4815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2099 17360,'0'0'7047,"46"-66"-6342,-2 23-417,7-9-192,5-3-64,-4-6-256,-6 4-993,-9 3-673,-16 10-1057,-18 7-2466,-6 10-2883</inkml:trace>
  <inkml:trace contextRef="#ctx0" brushRef="#br0" timeOffset="1">108 1655 15855,'-4'15'657,"-65"252"1673,57-204-1409,2 1 0,-1 97-1,10-158-898,1 0-1,0 1 1,0-1-1,0 0 1,0 0-1,0 1 1,1-1-1,0 0 1,-1 0-1,1 0 1,1 0-1,-1 0 1,0 0-1,1 0 1,-1 0-1,1-1 0,0 1 1,0 0-1,0-1 1,0 1-1,0-1 1,0 0-1,1 0 1,-1 0-1,1 0 1,0 0-1,-1-1 1,1 1-1,0-1 1,0 1-1,0-1 1,0 0-1,0 0 0,1-1 1,-1 1-1,0-1 1,0 1-1,0-1 1,1 0-1,-1 0 1,0 0-1,0-1 1,0 1-1,5-2 1,13-4 80,0-1 1,-1 0 0,0-1-1,0-1 1,-1-1 0,0-1-1,22-17 1,5-1-11,-13 9-171,71-43-531,-38 16-3426,-12 3-3897</inkml:trace>
  <inkml:trace contextRef="#ctx0" brushRef="#br0" timeOffset="2">545 818 7655,'-3'-11'4554,"-1"-11"-3013,-5-25 1492,1 18 3433,205 538-4384,-194-501-1559,7 24-4268,-9-32 3579,-1 1 0,0-1 0,0 1 0,-1-1 0,1 1-1,0-1 1,0 1 0,0-1 0,0 1 0,0-1 0,0 1 0,-1-1-1,1 1 1,0-1 0,0 1 0,-1-1 0,1 0 0,0 1 0,-1-1-1,1 1 1,0-1 0,-1 0 0,1 0 0,-1 1 0,1-1 0,0 0 0,-1 1-1,1-1 1,-1 0 0,1 0 0,-1 0 0,1 0 0,-1 1 0,1-1-1,-1 0 1,1 0 0,-1 0 0,1 0 0,-1 0 0,1 0 0,-1 0-1,1 0 1,-1-1 0,1 1 0,-1 0 0,1 0 0,-1 0 0,1 0-1,-1-1 1,1 1 0,0 0 0,-1 0 0,0-1 0,-22-9-5573</inkml:trace>
  <inkml:trace contextRef="#ctx0" brushRef="#br0" timeOffset="3">446 835 8072,'4'-13'3528,"-3"5"-3063,2 0-1,-1 0 0,1 0 0,1 0 0,-1 0 0,1 1 1,1 0-1,-1 0 0,1 0 0,1 0 0,-1 1 1,1 0-1,0 0 0,0 0 0,1 1 0,0 0 1,0 0-1,0 0 0,0 1 0,1 0 0,12-4 1,-16 7-404,1-1 1,-1 1 0,0 1-1,0-1 1,1 1 0,-1-1 0,0 1-1,1 0 1,-1 1 0,0-1-1,1 1 1,-1 0 0,0 0 0,0 0-1,0 0 1,1 1 0,-2 0-1,8 4 1,-8-3-64,1 0 0,-1 0 0,-1 0 0,1 1-1,0-1 1,-1 1 0,0 0 0,0 0 0,0 0 0,0 0 0,-1 0-1,1 0 1,-1 0 0,0 1 0,0-1 0,-1 0 0,1 1 0,-1 6-1,-4 106 1142,1-77-224,2 42 0,1-80-908,1 0 0,-1 0 1,0-1-1,0 1 1,1 0-1,0-1 1,-1 1-1,1 0 1,0-1-1,-1 1 1,1-1-1,0 1 1,0-1-1,0 0 1,0 1-1,1-1 1,-1 0-1,0 0 1,0 0-1,1 0 0,-1 0 1,1 0-1,-1 0 1,1 0-1,-1 0 1,1-1-1,0 1 1,-1-1-1,1 1 1,0-1-1,-1 0 1,1 0-1,0 1 1,0-1-1,-1 0 1,1 0-1,0-1 0,-1 1 1,1 0-1,0-1 1,1 0-1,6 0-164,-1-1 0,0 0-1,0-1 1,0 0 0,0 0-1,-1 0 1,10-7 0,44-39-3813,-25 10-3837,-10 7-5064</inkml:trace>
  <inkml:trace contextRef="#ctx0" brushRef="#br0" timeOffset="4">891 778 13485,'0'0'4783,"8"6"-3940,-6-4-781,0 0-1,1 0 0,-1 0 0,1-1 1,0 1-1,-1-1 0,1 1 0,0-1 0,0 0 1,0 0-1,0 0 0,0-1 0,0 1 1,0-1-1,0 1 0,1-1 0,-1 0 0,0 0 1,0 0-1,0-1 0,0 1 0,0-1 1,0 0-1,0 0 0,0 0 0,0 0 0,0 0 1,0-1-1,-1 1 0,1-1 0,5-4 1,-2 2 67,1-2 0,-1 1 0,0-1 0,0 0 1,-1 0-1,1 0 0,-1-1 0,-1 0 0,1 0 0,-1 0 1,0-1-1,-1 1 0,0-1 0,0 0 0,-1 0 1,0 0-1,0 0 0,-1 0 0,1-15 0,-2 21-90,0 1-1,-1 0 0,1 0 1,0-1-1,-1 1 0,1 0 0,-1 0 1,1 0-1,-1-1 0,1 1 1,-1 0-1,0 0 0,0 0 0,1 0 1,-1 0-1,0 0 0,0 0 1,0 1-1,0-1 0,0 0 0,0 0 1,0 1-1,-1-1 0,1 1 1,0-1-1,0 1 0,0-1 0,-1 1 1,1 0-1,0-1 0,0 1 1,-3 0-1,2 0-23,-1 0-1,1 0 1,-1 0-1,1 0 1,-1 0 0,1 1-1,-1-1 1,1 1 0,0 0-1,-1 0 1,1-1-1,0 2 1,0-1 0,0 0-1,0 0 1,0 1 0,-3 1-1,-1 4-24,1 0 0,0 0-1,0 1 1,0 0 0,1 0 0,0 0 0,0 0-1,1 1 1,0-1 0,1 1 0,-2 11-1,0 7 83,1 0-1,1 39 0,1-63-57,1 0-1,0 1 1,1-1 0,-1 0 0,0 0 0,1 0-1,0 0 1,0 0 0,0 0 0,0 0-1,0 0 1,0 0 0,1 0 0,0 0-1,-1-1 1,1 1 0,0-1 0,0 1-1,0-1 1,1 0 0,-1 0 0,1 0 0,-1 0-1,1 0 1,-1 0 0,6 1 0,-5-2-84,0 0 1,1 0 0,-1-1-1,0 0 1,0 0 0,1 0-1,-1 0 1,0 0 0,1 0-1,-1-1 1,0 0 0,0 1-1,0-1 1,1-1 0,-1 1-1,0 0 1,0-1 0,-1 1-1,1-1 1,0 0 0,0 0 0,-1 0-1,1 0 1,-1-1 0,4-4-1,18-24-3154,-2-5-3011</inkml:trace>
  <inkml:trace contextRef="#ctx0" brushRef="#br0" timeOffset="5">1246 584 16528,'0'0'1313,"-6"11"667,5-9-1739,-25 43 1177,25-43-1344,0 0 0,0 1 1,0-1-1,0 1 0,0-1 0,0 1 1,0-1-1,1 1 0,0-1 1,-1 1-1,1 0 0,0-1 1,0 1-1,0 0 0,1-1 0,-1 1 1,1-1-1,-1 1 0,2 3 1,-1-5-70,-1-1 0,1 1-1,-1 0 1,1-1 0,-1 1 0,1-1 0,-1 1 0,1-1 0,0 1 0,-1-1 0,1 1 0,0-1 0,0 0-1,-1 1 1,1-1 0,0 0 0,0 1 0,0-1 0,-1 0 0,1 0 0,0 0 0,0 0 0,0 0-1,-1 0 1,1 0 0,0 0 0,1-1 0,23-13 174,12-29 167,-29 26-341,-1-1 0,-1-1 1,-1 1-1,0-1 0,3-30 1,-9 92-48,0-14 31,4 55 1,-2-77 2,0 0 0,0 0 0,1 0 0,0 0-1,0-1 1,1 1 0,0-1 0,0 1 0,0-1 0,1 0 0,0 0 0,0 0 0,5 5 0,-8-10-30,0 0 1,0 1-1,-1-1 1,1 0-1,0 0 1,1 0-1,-1 0 1,0 0 0,0-1-1,0 1 1,0 0-1,1 0 1,-1-1-1,0 1 1,1-1-1,-1 1 1,1-1-1,-1 0 1,0 1 0,1-1-1,-1 0 1,1 0-1,-1 0 1,1 0-1,-1 0 1,1 0-1,-1 0 1,0-1 0,1 1-1,-1-1 1,1 1-1,-1-1 1,0 1-1,1-1 1,-1 0-1,0 1 1,0-1-1,0 0 1,1 0 0,-1 0-1,0 0 1,0 0-1,0 0 1,-1 0-1,1-1 1,1-1-1,2-3-758,-1-1-1,0 1 0,0-1 0,-1 0 1,1 0-1,-2 0 0,1 0 0,0-9 0,1-28-5972</inkml:trace>
  <inkml:trace contextRef="#ctx0" brushRef="#br0" timeOffset="6">1394 197 16816,'0'0'6438,"10"73"-5317,5-38 128,2 5-544,0 4-289,-2 4-95,-1-1-97,0 0-192,-2-7-64,-2-7-417,0-11-672,-2-8-736,-3-14-1090,-1-5-1858,-3-17-2850</inkml:trace>
  <inkml:trace contextRef="#ctx0" brushRef="#br0" timeOffset="7">1482 1 15887,'0'0'7132,"3"11"-6571,97 375 2829,-97-375-3574,24 55 197,-26-63-319,0 0 1,0 0-1,1-1 1,-1 1 0,1-1-1,0 0 1,0 1 0,0-1-1,0 0 1,0 0 0,0 0-1,1 0 1,-1 0 0,1-1-1,-1 1 1,1-1 0,0 0-1,-1 1 1,5 0 0,-5-2-109,-1 0 1,0 0-1,0 0 1,0 0-1,0 0 1,0 0-1,0 0 1,0 0-1,0-1 1,0 1-1,0 0 1,0-1-1,0 1 1,0-1-1,0 1 1,0-1-1,-1 1 1,1-1-1,0 1 1,0-1-1,1-1 1,8-12-8876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 13741,'0'0'5402,"-9"3"-2978,6-3-2306,-1 1 0,1 0 0,0 0 0,0 0 0,-1 0 0,1 0 0,0 1 0,0 0 0,1-1 0,-1 1 0,0 0 0,0 0 0,1 0 0,-1 1 0,1-1 0,0 1 0,0-1 0,0 1 0,0 0 0,0 0 0,0 0 0,1 0 0,0 0 0,-1 0 0,1 0 0,0 0 1,0 6-1,-1 0 47,1 1 0,0 0 1,0 0-1,1 0 1,1 0-1,0-1 1,0 1-1,4 13 0,-4-20-147,-1-1 0,1 1-1,0-1 1,0 1 0,1-1-1,-1 0 1,0 0-1,1 0 1,-1 0 0,1 0-1,0 0 1,0 0-1,0 0 1,0-1 0,0 1-1,0-1 1,0 1 0,0-1-1,1 0 1,-1 0-1,0 0 1,1 0 0,-1 0-1,1 0 1,-1-1-1,1 1 1,-1-1 0,1 0-1,0 0 1,-1 0 0,1 0-1,-1 0 1,1-1-1,0 1 1,-1-1 0,4-1-1,-2 1 22,-1 0 0,0-1 0,0 0-1,0 1 1,0-1 0,-1 0 0,1-1 0,0 1-1,-1 0 1,0-1 0,1 0 0,-1 1 0,0-1-1,0 0 1,-1 0 0,1 0 0,-1 0-1,1 0 1,-1-1 0,0 1 0,0 0 0,0-1-1,-1 1 1,1 0 0,-1-6 0,2-9 36,0 0-1,-2 0 1,-2-24 0,1 34-52,0 1 1,-1-1-1,-1 1 0,1 0 1,-1 0-1,-7-13 0,10 19-44,-1-1 0,1 1 0,-1-1 0,0 1 0,0-1-1,1 1 1,-1 0 0,0-1 0,0 1 0,0 0 0,0 0 0,-1 0-1,1-1 1,0 1 0,0 1 0,-1-1 0,1 0 0,-1 0-1,1 0 1,-1 1 0,1-1 0,-1 1 0,1-1 0,-1 1 0,1 0-1,-1-1 1,0 1 0,1 0 0,-1 0 0,1 0 0,-1 0-1,0 0 1,1 1 0,-1-1 0,1 0 0,-1 1 0,-2 1 0,2 0-44,0 0 0,0 0 0,1 1 0,-1-1 0,1 1 0,-1-1 0,1 1 0,0 0 0,0-1 0,0 1 0,1 0 0,-1 0 0,1 0 0,-1-1 0,1 1 0,0 0 0,0 0 0,1 4 0,-1-2-266,0 1 1,0 0 0,1 0 0,0-1 0,0 1-1,1 0 1,-1-1 0,4 8 0,-4-11 32,0-1 0,1 1 0,-1-1-1,0 1 1,1-1 0,-1 1 0,1-1 0,0 0 0,-1 1 0,1-1 0,0 0 0,0 0 0,0 0-1,0-1 1,-1 1 0,4 1 0,21 0-5898,-6-2-55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16560,'0'0'3315,"-3"11"-1799,1-2-1222,0 0 1,0 0-1,0 0 1,2 0-1,-1 0 1,1 0-1,0 0 1,1 1-1,0-1 1,0 0-1,5 15 1,6 8 467,88 239 2517,-100-269-3264,1 1-1,0-1 0,0 0 1,0 0-1,0 0 1,0 0-1,0 0 1,0 0-1,1 0 0,-1 0 1,1 0-1,-1-1 1,1 1-1,0 0 1,0-1-1,-1 0 0,1 1 1,0-1-1,0 0 1,3 1-1,-4-2-2,0 0 0,0 0 1,0 0-1,-1 0 0,1 0 0,0 0 0,0-1 0,-1 1 0,1 0 0,0 0 1,-1-1-1,1 1 0,0-1 0,-1 1 0,1-1 0,0 1 0,-1-1 0,1 1 1,-1-1-1,1 1 0,0-2 0,11-28 246,-5-20-580,-2-70 1,-5 120 47,0 0 272,0 23-58,-1-2 53,1-1 0,0 1 0,2-1 0,0 1-1,2-1 1,0 0 0,11 31 0,-15-50 2,0 0 0,0 0 0,1 0 0,-1 0 0,1 0 0,-1 0 0,1 0 0,-1 0 0,1 0 0,0 0 0,-1 0 0,1 0 0,0-1 0,0 1-1,-1 0 1,1 0 0,0-1 0,0 1 0,0-1 0,0 1 0,0-1 0,0 1 0,0-1 0,0 1 0,0-1 0,2 0 0,-2 0-85,0-1-1,0 1 1,1-1 0,-1 1-1,0-1 1,0 0 0,0 0-1,0 1 1,0-1-1,0 0 1,0 0 0,0 0-1,0 0 1,0 0 0,-1 0-1,1 0 1,1-3-1,2-4-1438,0 0-1,0-1 0,-1 0 0,4-17 0,-4-4-4385,-1-3-1815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0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13645,'0'0'10474,"3"9"-8894,-2-6-1414,20 51 1198,-20-52-1358,0 0 1,0 0 0,0 0 0,0-1 0,1 1 0,-1 0 0,0-1-1,1 1 1,-1-1 0,1 0 0,-1 1 0,1-1 0,0 0-1,-1 0 1,1 0 0,0 0 0,0 0 0,0 0 0,0-1 0,0 1-1,0 0 1,0-1 0,0 0 0,0 0 0,0 1 0,0-1-1,0 0 1,0 0 0,3-1 0,-3 0-5,0 0-1,0 0 1,0-1 0,0 1-1,0-1 1,0 1 0,-1-1 0,1 1-1,-1-1 1,1 0 0,-1 0-1,1 0 1,-1 0 0,0 0-1,0 0 1,1-4 0,15-43-133,-11 32 30,14-25-102,-6 31 190,-13 11 26,0 0-1,-1 1 0,1-1 0,0 1 0,-1-1 1,1 1-1,-1-1 0,1 1 0,0 0 0,-1-1 1,0 1-1,1 0 0,-1-1 0,1 1 0,-1 0 1,0-1-1,1 1 0,-1 0 0,0 0 0,0 0 1,1-1-1,-1 1 0,0 0 0,0 0 0,0 1 1,7 47 363,-6-34-238,1-1 1,0 0-1,1 0 0,1 1 1,8 19-1,-12-33-254,1 0 0,-1 0 0,1 0 0,-1-1-1,1 1 1,0 0 0,-1 0 0,1 0 0,0-1 0,-1 1 0,1 0 0,0-1 0,0 1-1,0-1 1,0 1 0,-1-1 0,1 1 0,0-1 0,0 0 0,0 1 0,0-1 0,0 0-1,0 0 1,1 1 0,-1-2-213,0 1-1,0 0 0,0 0 1,0 0-1,0-1 0,0 1 1,0 0-1,-1-1 0,1 1 1,0-1-1,0 1 1,0-1-1,-1 1 0,1-1 1,0 1-1,-1-1 0,1 0 1,0 1-1,-1-1 0,1 0 1,-1 0-1,1 0 0,-1 1 1,1-1-1,-1 0 0,1-1 1,4-18-15734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20339,'0'0'6566,"2"83"-5412,11-40-194,4 3-447,7 3-321,1-3-128,0 1-96,1-5-1025,-3 2-769,-6-7-1441,-6-4-1505,-3-5-3428</inkml:trace>
  <inkml:trace contextRef="#ctx0" brushRef="#br0" timeOffset="1">242 659 13741,'0'0'10346,"15"52"-8200,-10-46-705,-2-4-864,0-2-513,-1 0-1121,-2-4-1890,0-7-3811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20083,'0'0'320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5990,'0'0'15780,"-7"10"-15326,-218 319 186,221-325-3760,9-14-316,-3 4 2748,12-24-4042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4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89 13068,'-2'9'3470,"-5"14"-2509,2 0 0,0 1 0,2-1 0,0 1 0,2 0 0,2 40 0,-1-63-934,0 1 0,0-1 0,0 1 0,0 0 0,1-1 0,-1 1 0,0-1 0,1 1 0,-1-1 0,1 1 1,-1-1-1,1 1 0,0-1 0,0 0 0,0 1 0,0-1 0,0 0 0,0 0 0,0 0 0,0 1 0,0-1 0,0 0 1,1 0-1,-1-1 0,0 1 0,1 0 0,-1 0 0,1-1 0,-1 1 0,0-1 0,1 1 0,0-1 0,-1 1 0,1-1 1,-1 0-1,1 0 0,-1 0 0,1 0 0,0 0 0,-1 0 0,1 0 0,-1-1 0,1 1 0,-1-1 0,1 1 0,2-2 0,2-1 50,0 0 0,0 0-1,0-1 1,-1 0 0,1 0-1,-1-1 1,0 1 0,0-1-1,6-8 1,1-5 223,0 0 0,-1 0 0,-1-1 0,9-23 0,-15 33-73,-1 0-1,0 0 1,-1-1 0,1 1 0,-2-1 0,1 1 0,-2-1 0,1 0 0,-1 0 0,-1 1 0,-2-17 0,2 24-231,0-1 0,-1 0 1,1 0-1,-1 1 0,1-1 1,-1 1-1,0-1 1,0 1-1,0 0 0,-1 0 1,1 0-1,0 0 0,-1 0 1,1 1-1,-1-1 0,0 1 1,0-1-1,1 1 1,-1 0-1,0 0 0,0 0 1,0 1-1,0-1 0,0 1 1,0-1-1,0 1 0,0 0 1,0 0-1,0 1 1,0-1-1,0 0 0,0 1 1,0 0-1,0 0 0,0 0 1,0 0-1,0 0 0,1 1 1,-1-1-1,0 1 1,1-1-1,-1 1 0,1 0 1,0 0-1,0 0 0,-3 4 1,0 2-834,0 0 1,1 0 0,0 1-1,0 0 1,1 0 0,0 0-1,1 0 1,-2 10 0,1 4-6099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15310,'0'0'2285,"0"11"-966,1 39 238,1 60 402,-1-98-1941,0 0 1,1 0 0,0-1-1,1 1 1,1 0-1,8 20 1,-7-24-199,10 23 31,-14-11-3558,-5-17-623,-6-3 2485,8 0 797,-12 0-3751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12492,'0'0'8584,"72"-10"-8488,-34 6-416,2-1-2211,1-3-2529,-5-2-3781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7207,'2'-8'12675,"3"30"-10132,3 35-2734,-9-43 536,0-9-9,0 0 0,1 0 0,0 0 0,0 0 0,0 0 0,1 0 0,-1 0 0,3 6 1164,-6-13-2460,-5-5-8068,6 2 3556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3876,'0'0'18801,"53"-32"-18929,-41 23-1281,-2 0-1282,0-3-2497,-3-2-2468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12908,'0'0'6001,"0"10"-4907,1 149 1079,-1-158-2166,0 1 0,0-1 0,0 1 0,1-1 0,-1 1 0,0-1 0,1 0 0,-1 1 0,1-1 0,0 1 0,-1-1 0,1 0 0,0 0 0,0 1 0,0-1 0,0 0 0,0 0 0,0 0 0,0 0 1,0 0-1,1 0 0,-1 0 0,0 0 0,0-1 0,1 1 0,-1 0 0,1-1 0,1 1 0,4 0-2,0 1 0,0-2 0,0 1 1,0-1-1,9-1 0,-11 0-65,0 1 0,0 0 1,0 0-1,0 0 0,0 0 1,0 1-1,0 0 0,0 0 0,-1 0 1,7 3-1,-9-3 50,0 0 1,0 0-1,1 1 0,-1-1 1,0 1-1,0-1 0,-1 1 1,1 0-1,0 0 0,-1 0 1,1 0-1,-1 0 0,1 0 1,-1 0-1,0 0 0,0 1 1,0-1-1,0 0 0,0 1 0,-1-1 1,1 1-1,-1-1 0,0 1 1,1-1-1,-1 1 0,0-1 1,-1 1-1,1-1 0,0 1 1,-2 3-1,1-2 93,-1 0 0,0 0 0,0 0 0,0 0 0,0-1 0,-1 1 0,0-1 0,1 0 0,-1 0 0,0 0 0,-1 0 0,1 0 0,0-1-1,-1 1 1,0-1 0,-6 4 0,4-4 62,1 0 0,0 0-1,-1 0 1,0 0-1,1-1 1,-1 0 0,0 0-1,0-1 1,0 1-1,1-1 1,-1-1 0,0 1-1,0-1 1,0 0-1,1 0 1,-8-3 0,10 3-278,0-1 1,0 1 0,0-1-1,1 0 1,-1 0 0,0 0 0,1 0-1,0-1 1,-1 1 0,1-1-1,0 1 1,0-1 0,1 0-1,-1 0 1,0 1 0,1-1-1,0-1 1,-1 1 0,1 0 0,1 0-1,-1 0 1,0-1 0,1 1-1,0 0 1,-1 0 0,1-1-1,0 1 1,1 0 0,0-6 0,0 7-199,-1 1 1,1-1-1,-1 0 1,1 1-1,-1-1 1,1 1-1,0 0 1,0-1-1,0 1 1,0 0-1,0-1 1,0 1 0,0 0-1,1 0 1,-1 0-1,0 0 1,1 0-1,-1 0 1,0 0-1,1 0 1,-1 1-1,1-1 1,-1 1-1,1-1 1,0 1 0,-1-1-1,1 1 1,-1 0-1,1 0 1,2 0-1,18-4-4212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10890,'0'0'5627,"8"1"-3396,-4-1-2138,-1 0 1,1 0-1,-1 0 0,0 0 0,1 0 0,-1-1 0,0 0 0,1 1 0,-1-1 0,0 0 0,0-1 0,0 1 0,0-1 0,0 1 0,0-1 0,0 0 0,0 0 1,-1 0-1,1 0 0,-1-1 0,1 1 0,-1-1 0,0 1 0,0-1 0,0 0 0,0 0 0,-1 0 0,1 0 0,-1 0 0,0 0 0,0 0 0,0-1 0,0 1 1,0 0-1,-1-1 0,1-2 0,-1 5-66,0 0 0,0 0 0,0 0 0,1 1 0,-1-1 0,0 0 0,0 0 0,-1 0 0,1 1 0,0-1 1,0 0-1,0 0 0,0 0 0,-1 1 0,1-1 0,0 0 0,-1 0 0,1 1 0,-1-1 0,1 0 0,-1 1 0,0-2 0,-13 5 634,11-1-577,0 0 0,1 0 0,-1 0 0,0 0 1,1 1-1,0 0 0,-1-1 0,1 1 0,-2 4 0,1-2-16,1 0 1,0 1-1,0-1 0,0 1 0,0-1 0,1 1 0,0 0 0,0-1 0,1 1 0,-1 0 0,1 0 0,1-1 1,0 10-1,0-13-57,0 1-1,0-1 1,0 0 0,0 0 0,1 0 0,-1 0 0,0 0 0,1 0 0,0 0 0,-1 0 0,1 0-1,0-1 1,0 1 0,0-1 0,0 1 0,0-1 0,0 0 0,1 0 0,-1 0 0,0 0 0,0 0 0,1 0-1,-1-1 1,1 1 0,-1-1 0,1 0 0,-1 1 0,1-1 0,-1 0 0,0-1 0,1 1 0,4-1 0,-2 0-70,0 0 0,0 0 0,0-1 0,-1 0 0,1 1 0,0-2 0,-1 1 0,1 0 0,-1-1 1,0 0-1,0 0 0,0 0 0,0-1 0,0 1 0,-1-1 0,0 0 0,4-4 0,-3 2-46,0 0-1,0 0 0,-1 0 1,0 0-1,0 0 0,0 0 0,-1-1 1,0 0-1,0 1 0,-1-1 1,0 0-1,1-8 0,-2 14 5,0 28-267,-1-24 379,1 0 0,0 0 1,0 0-1,0 0 1,0 0-1,1 0 0,-1 0 1,1 0-1,0 0 1,0 0-1,0 0 1,0 0-1,1-1 0,2 5 1,-2-5-6,0-1 0,0 0 0,0 0 0,0 0 0,0 0 1,0 0-1,1-1 0,-1 1 0,0 0 0,1-1 0,-1 0 0,0 0 0,1 1 0,-1-1 1,0-1-1,1 1 0,-1 0 0,0-1 0,5 0 0,0-1-5,-1 0 0,0-1-1,1 1 1,-1-1 0,0 0 0,-1-1 0,1 1-1,0-1 1,-1-1 0,0 1 0,0-1-1,0 1 1,-1-1 0,1-1 0,-1 1-1,-1-1 1,1 1 0,4-10 0,2-5 20,0-1 1,-1-1 0,-1 1-1,5-25 1,-5 5 7,-6 27 217,-5 29 589,-5 18-747,-1 2 217,2 0 0,1 1-1,2-1 1,1 1 0,3 60 0,10-58-86,-5-33-60,-3-24-67,-3 5-142,-2 0 0,0 0 1,0 1-1,-1-1 1,-1 1-1,0 0 1,-1 1-1,0-1 0,-1 1 1,0 0-1,-1 1 1,0-1-1,-17-16 1,15 20 175,26 15-76,2-2-441,-1-1 1,0-1-1,1-1 0,0 0 1,29-2-1,-46 0 155,0 0 0,-1-1 0,1 1 0,0 0 0,-1 0-1,1-1 1,0 1 0,-1-1 0,1 1 0,0-1 0,-1 1 0,1-1-1,-1 1 1,1-1 0,-1 1 0,0-1 0,1 1 0,-1-1 0,1 0 0,-1 1-1,0-1 1,0 0 0,1 1 0,-1-1 0,0 0 0,0 0 0,0 1 0,0-1-1,0 0 1,0 0 0,0 1 0,0-1 0,0 0 0,0 0 0,0 1-1,0-1 1,0 0 0,-1 1 0,1-1 0,0 0 0,-1 1 0,0-2 0,-6-13-7302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11499,'0'0'8936,"73"23"-13900,-46-19-4165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13325,'0'0'11045,"-9"4"-9535,-2 1-1155,-29 16 492,39-20-950,1-1 0,-1 1 0,0 0 0,0-1 0,1 1 0,-1 0 0,1 0 0,-1 0 0,0 0 0,1-1 1,0 1-1,-1 0 0,1 0 0,0 0 0,-1 0 0,1 0 0,0 0 0,0 0 0,0 0 0,0 0 0,0 0 0,0 0 1,0 0-1,0 0 0,0 0 0,0 0 0,0 0 0,1 0 0,-1 0 0,0 0 0,1 0 0,-1 0 0,1 0 0,-1 0 1,1 0-1,0-1 0,-1 1 0,1 0 0,0 0 0,-1-1 0,1 1 0,1 1 0,43 35-3420,-34-29 3363,-7-5 15,0 0 191,0 0 0,0 0-1,0 1 1,-1 0-1,1-1 1,-1 1-1,5 8 1,-8-11 30,0 0 1,1 1 0,-1-1-1,0 0 1,0 1 0,0-1-1,0 0 1,0 1-1,0-1 1,0 0 0,-1 1-1,1-1 1,0 0 0,-1 0-1,1 1 1,-1-1-1,1 0 1,-1 0 0,0 0-1,1 0 1,-1 1 0,0-1-1,0 0 1,0 0 0,0 0-1,0-1 1,0 1-1,0 0 1,0 0 0,0-1-1,0 1 1,0 0 0,-1-1-1,1 1 1,-2 0-1,-39 16 1157,16-13-2098,7-10-4243,10-9-6402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3427,'0'0'16405,"-9"-1"-15396,6 0-936,0 0-1,0 1 1,0-1 0,-1 1-1,1 0 1,0 0 0,0 0-1,-1 0 1,1 1 0,0-1-1,0 1 1,0 0 0,0 0-1,0 0 1,0 0 0,0 1-1,0-1 1,0 1 0,0 0-1,1 0 1,-1 0 0,1 0 0,-1 0-1,1 0 1,0 1 0,0-1-1,0 1 1,0 0 0,0-1-1,-2 6 1,1-3-39,1 0-1,-1-1 1,1 1 0,0 0-1,0 0 1,0 1 0,1-1-1,0 0 1,0 0 0,0 1 0,0-1-1,1 1 1,0-1 0,0 0-1,2 10 1,-1-14-29,0 0 1,0 0-1,0 0 1,0 0-1,0 0 0,0 0 1,0 0-1,0-1 1,0 1-1,1 0 0,-1-1 1,0 1-1,1-1 0,-1 1 1,0-1-1,1 1 1,-1-1-1,0 0 0,1 0 1,-1 0-1,1 0 1,-1 0-1,0 0 0,1 0 1,-1 0-1,1-1 0,-1 1 1,0 0-1,1-1 1,-1 1-1,0-1 0,2 0 1,41-20 227,-24 7-283,-2-2 0,33-33 1,-50 49 73,-1 0 0,1 1 0,-1-1 1,0 0-1,1 0 0,-1 0 0,1 1 0,-1-1 1,0 0-1,1 1 0,-1-1 0,0 0 1,1 1-1,-1-1 0,0 1 0,1-1 1,-1 0-1,0 1 0,0-1 0,0 1 0,1-1 1,-1 1-1,0-1 0,0 1 0,0-1 1,0 1-1,0-1 0,0 0 0,0 1 1,0-1-1,0 2 0,0 0 63,1 0 0,-1 1 0,1-1 0,0 0 0,0 0 0,0 1-1,0-1 1,0 0 0,0 0 0,0 0 0,1 0 0,-1-1 0,1 1 0,-1 0 0,1 0 0,0-1 0,0 1-1,0-1 1,0 0 0,0 1 0,0-1 0,0 0 0,4 1 0,5-3-306,1 0 0,0-1-1,-1 0 1,1-1 0,-1 0 0,1-1 0,-1 0 0,13-7-1,-9 4-2285,0 1 0,0 0 0,0 1-1,18-3 1,-29 8 2361,33-8-2138,-19 0 3239,-11-4 7212,-8 53-5340,17 253-2220,-16-291-603,0-1 0,0 1 0,-1-1 0,1 0 0,-1 1 0,1-1 0,-1 0 0,0 1 0,0-1 0,0 0 0,0 0 0,0 0 0,-1 0 0,1 0 0,-1 0 0,1 0 0,-1 0 0,0-1 0,0 1 0,0-1 0,0 1 0,0-1 0,-4 2 0,5-2 13,-1 0 1,1-1-1,-1 1 1,1-1 0,-1 0-1,0 1 1,1-1-1,-1 0 1,0 0-1,1 0 1,-1 0 0,1 0-1,-1-1 1,0 1-1,1 0 1,-1-1-1,1 1 1,-1-1 0,1 0-1,-1 1 1,1-1-1,-1 0 1,1 0-1,0 0 1,-1 0 0,1 0-1,0 0 1,0 0-1,0-1 1,0 1-1,0 0 1,0-1 0,0 1-1,0-1 1,-1-2-1,-1-3-56,0 0 0,0 0 0,0 0 0,1-1 0,0 1-1,0-1 1,1 0 0,0 0 0,1 1 0,-1-1 0,1 0 0,1 0-1,0 0 1,0 1 0,0-1 0,1 0 0,0 1 0,1-1-1,-1 1 1,6-10 0,-1 5-10,0 1 0,1-1 0,0 2 0,1-1 0,0 1 0,1 0 0,0 1 0,0 0 0,1 0 0,21-12 0,8 2 55,-31 16 34,-1 0 0,0-1 0,0 1-1,-1-2 1,1 1 0,-1-1 0,0 0 0,0-1 0,6-6 0,-13 12-17,-1 0-1,1 0 1,0 0 0,-1 0-1,1 0 1,0 0-1,-1 0 1,1 0 0,0 0-1,-1 0 1,1 0-1,0 0 1,-1 0 0,1 0-1,0-1 1,0 1-1,-1 0 1,1 0 0,0 0-1,-1 0 1,1-1-1,0 1 1,0 0 0,-1 0-1,1 0 1,0-1-1,0 1 1,0 0-1,-1-1 1,1 1 0,0 0-1,0 0 1,0-1-1,0 1 1,0 0 0,-1-1-1,1 1 1,0 0-1,0-1 1,0 1 0,0 0-1,0-1 1,0 1-1,0 0 1,0-1 0,0 1-1,0 0 1,1-1-1,-1 1 1,0 0 0,0 0-1,0-1 1,0 1-1,0 0 1,0-1 0,1 1-1,-1 0 1,0 0-1,0-1 1,1 1 0,-1 0-1,0 0 1,0-1-1,1 1 1,-1 0 0,-2 0 13,1 1 1,-1-1-1,0 1 0,1 0 1,-1-1-1,0 1 1,1 0-1,-1 0 1,1 0-1,-1 0 1,1 0-1,-1 1 1,-1 1-1,0 3 14,0 0-1,0 0 1,0 1-1,1-1 1,0 0-1,0 1 1,0 0 0,1-1-1,0 9 1,0-13-103,1-1 0,0 1 0,0 0 0,0-1 0,0 1 0,1 0 0,-1 0 0,0-1 0,1 1 0,-1 0 0,1-1 1,-1 1-1,1-1 0,0 1 0,0-1 0,0 1 0,0-1 0,0 1 0,0-1 0,0 0 0,0 1 0,0-1 0,1 0 1,-1 0-1,0 0 0,1 0 0,-1 0 0,1 0 0,-1-1 0,1 1 0,0 0 0,-1-1 0,1 1 0,0-1 0,-1 0 0,1 1 1,0-1-1,-1 0 0,3 0 0,1 0-480,-1 0 1,0 0-1,0 0 1,0-1-1,0 1 1,0-1-1,0 0 1,0 0-1,0-1 1,0 1-1,0-1 1,0 0-1,-1 0 1,1 0-1,6-5 1,13-15-6052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14734,'0'0'5547,"-8"11"-4224,3-5-1132,0 0 0,0 1-1,0 0 1,1-1-1,1 2 1,-1-1 0,1 0-1,0 1 1,1 0 0,-1 0-1,2-1 1,-1 1-1,1 0 1,0 1 0,1-1-1,0 12 1,1-18-201,0-1 1,-1 1-1,1 0 1,0 0-1,0-1 1,0 1-1,0-1 1,1 1-1,-1-1 1,0 1 0,1-1-1,-1 0 1,0 1-1,1-1 1,0 0-1,-1 0 1,1 0-1,0 0 1,-1-1-1,1 1 1,0 0-1,0-1 1,0 1-1,0-1 1,-1 0-1,1 1 1,3-1-1,63 1-2034,-44-2 1012,-22 1 1005,1 0 0,-1 0 1,1 0-1,0 0 0,-1 1 0,1-1 0,-1 1 0,1 0 1,-1 0-1,1 0 0,-1 0 0,1 0 0,-1 0 0,0 0 1,0 1-1,3 2 0,-4-3 63,0 0 1,0 0 0,0 0-1,-1 1 1,1-1-1,-1 0 1,1 1-1,-1-1 1,1 0 0,-1 1-1,0-1 1,0 1-1,1-1 1,-1 0-1,0 1 1,0-1 0,0 1-1,-1-1 1,1 0-1,0 1 1,-1 2-1,-1 0 232,0 1 0,0-1 0,-1 0 0,1 1 0,-1-1-1,0 0 1,0 0 0,0-1 0,0 1 0,-1-1 0,0 0-1,1 1 1,-1-2 0,0 1 0,-8 4 0,9-6-112,0 1 1,1-1 0,-1 0-1,0 0 1,0 0 0,-1 0-1,1 0 1,0 0 0,0-1-1,0 0 1,0 0 0,-1 0-1,1 0 1,0 0 0,-6-1-1,8 0-262,-1 0-1,0-1 0,1 1 0,-1 0 0,1 0 0,0-1 0,0 1 0,-1-1 1,1 1-1,0-1 0,0 1 0,0-1 0,0 0 0,1 1 0,-1-1 0,0 0 1,1 0-1,-1 0 0,1 1 0,-1-1 0,1 0 0,0 0 0,0 0 0,0 0 0,0 0 1,1-2-1,2-29-6681,9 15-817,3 8-877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7751,'0'0'6396,"0"8"-5339,0 3-754,0 0 1,1-1 0,1 1-1,0 0 1,0-1 0,1 0 0,0 1-1,7 12 1,6 15 399,-3 0-1,0 1 1,-3 0-1,-1 0 1,4 50-1,22 90 827,-12-99-1407,31 119 1478,120 285-1,-120-359-1579,-6 1 0,-6 3 0,-5 1 1,26 180-1,-23-47 463,55 348 206,35-8-532,121 184 99,-139-458-213,177 518 43,-280-825-270,-7-18 70,0 1 1,0 0 0,0 0-1,-1 0 1,1 0 0,0 9 0,-28 3-8957,10 13-454,9-17 5499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56 261 2338,'0'0'17062,"-8"4"-16432,6-3-608,-1 0 73,1 0 0,-1 0 0,1 0 0,-1 0 0,1 0 0,0 0 0,0 1 0,0-1 0,-1 1 0,1 0 0,1-1 0,-1 1 0,0 0 1,0 0-1,1 0 0,-1 0 0,1 1 0,-1-1 0,1 0 0,0 1 0,0-1 0,0 1 0,1-1 0,-1 1 0,0-1 0,1 1 0,0-1 0,-1 1 0,1 0 0,1 5 0,-1-7-78,1 0 1,0 0-1,0 1 1,-1-1-1,1 0 1,0 0-1,0 0 0,0 0 1,0 0-1,1 0 1,-1 0-1,0 0 1,0 0-1,1 0 1,-1-1-1,0 1 1,1 0-1,-1-1 1,1 0-1,-1 1 1,0-1-1,1 0 0,-1 1 1,1-1-1,-1 0 1,1 0-1,-1 0 1,1 0-1,1-1 1,48-4-30,-41 1-71,0 1-1,-1-2 1,0 1-1,0-1 1,0-1-1,-1 0 1,0 0-1,0 0 1,0-1 0,-1 0-1,0-1 1,0 0-1,-1 0 1,0 0-1,-1-1 1,1 1-1,-2-2 1,1 1-1,-1 0 1,-1-1-1,5-14 1,18 14 505,-19 4-396,0-1 0,0 0 1,-1-1-1,-1 0 1,1 0-1,-1 0 0,0 0 1,-1-1-1,0 0 1,0 0-1,-1 0 0,0 0 1,-1-1-1,0 1 1,0-1-1,-1 0 0,0-12 1,-20 61 1809,13-15-1769,0 0-1,2 0 1,0 1-1,2 0 1,1-1-1,0 1 1,2 0-1,1-1 0,1 1 1,7 29-1,0-35-1201,-5-25 394,-5 2 709,0 0-1,0 0 1,0 0 0,0 0-1,-1 0 1,0 0-1,-1-7 1,-34-59 149,28 56 47,0-1 1,0 0-1,-9-29 0,17 44-137,1-1 0,-1 1 1,1-1-1,-1 1 0,0-1 0,1 1 0,-1-1 0,1 1 1,-1-1-1,1 1 0,0 0 0,-1-1 0,1 1 0,-1 0 1,1-1-1,0 1 0,-1 0 0,1 0 0,-1 0 0,1-1 0,0 1 1,-1 0-1,1 0 0,0 0 0,0 0 0,-1 0 0,1 0 1,0 0-1,-1 1 0,2-1 0,27 1-219,-28-1 209,61 5-2931,-22-5-2088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9801,'0'0'8937,"0"12"-8403,-2 46 589,0-7-545,5 68 0,-4-118-569,1 0 0,0 0-1,1 0 1,-1 1 0,0-1 0,0 0 0,0 0 0,1 0-1,-1 0 1,1 0 0,-1 1 0,1-1 0,-1 0-1,1 0 1,-1 0 0,1 0 0,0-1 0,0 1-1,-1 0 1,1 0 0,0 0 0,0 0 0,0-1-1,0 1 1,0 0 0,0-1 0,0 1 0,0-1-1,0 1 1,1-1 0,-1 0 0,0 0 0,0 1-1,0-1 1,0 0 0,1 0 0,-1 0 0,0 0 0,0 0-1,0 0 1,0 0 0,1-1 0,1 1 0,1-2 113,1 0 0,-1 1 1,1-1-1,-1-1 1,0 1-1,0-1 1,0 1-1,0-1 1,5-5-1,31-36 137,52-75 0,-15 19-456,-76 99-353,0-1 1013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8392,'0'0'11179,"4"52"-9962,13-44-705,5 0-224,6-6-191,6-2-1635,0 0-1633,0-3-2562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12556,'0'0'2370,"-8"1"-315,1 1-1658,0-1 0,0 1-1,0 1 1,0-1-1,0 1 1,1 0 0,-8 5-1,11-7-219,1 1-1,-1 0 0,0 0 1,1 0-1,0 0 0,-1 1 1,1-1-1,0 1 0,0-1 0,0 1 1,0 0-1,1-1 0,-1 1 1,1 0-1,0 0 0,0 1 1,0-1-1,0 0 0,0 0 1,0 0-1,1 6 0,1-8-149,0-1 0,0 1-1,0 0 1,0-1 0,0 1-1,0-1 1,0 1 0,1-1-1,-1 1 1,0-1-1,0 0 1,1 0 0,-1 0-1,0 1 1,0-1 0,1 0-1,-1-1 1,0 1 0,3 0-1,30-3 151,8-9-338,-35 9 106,1 0 0,-1 1 0,1 0 0,0 0 0,-1 1 0,1 0 0,0 0 0,0 1 0,0 0-1,0 0 1,10 2 0,-17-1 67,1 0 0,-1-1 0,0 1 1,0 0-1,0 0 0,0 0 0,0 0 0,0 0 0,-1 0 0,1 0 0,0 1 0,0-1 0,-1 0 0,1 0 0,-1 1 0,1-1 0,-1 0 0,0 0 0,1 1 0,-1-1 0,0 1 0,0 2 1,0-3-3,0 0 1,0 0-1,0 0 1,0 0-1,0 0 1,0 1-1,1-1 1,-1 0-1,0 0 1,1 0-1,-1 0 1,1 0-1,-1 0 1,1 0-1,-1 0 1,1 0 0,-1 0-1,1 0 1,0 0-1,0-1 1,0 1-1,-1 0 1,1 0-1,0-1 1,0 1-1,0-1 1,0 1-1,0-1 1,0 1-1,0-1 1,0 1-1,0-1 1,2 1 0,3-2-386,-1 1 1,0-1 0,0 0-1,1 0 1,-1 0 0,0-1 0,5-2-1,57-35-9414,-52 29 7598,14-9-7263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12043,'0'0'7004,"-8"1"-5210,1 1-1412,-1-1 0,1 1 0,0 1 0,1 0 0,-1 0 1,-8 4-1,14-6-326,-1 0 0,0-1 0,1 1 1,-1 0-1,0 1 0,1-1 1,-1 0-1,1 0 0,-1 1 0,1-1 1,0 1-1,0-1 0,0 1 1,-1-1-1,1 1 0,1 0 0,-1 0 1,0-1-1,0 1 0,1 0 0,-1 0 1,1 0-1,-1 0 0,1 0 1,0 0-1,0-1 0,0 1 0,0 0 1,0 0-1,0 0 0,1 0 1,-1 0-1,1 0 0,1 3 0,1 0-250,1-1 0,1-1-1,-1 1 1,0 0-1,1-1 1,0 0-1,0 0 1,0-1 0,0 1-1,0-1 1,9 3-1,14 7-616,-22-9 740,-1 0 0,0 1 1,0-1-1,-1 1 0,1 0 0,-1 0 0,0 1 0,6 6 0,-9-9 155,0-1 1,-1 0-1,1 0 0,0 1 0,-1-1 0,1 0 0,-1 0 0,0 1 0,1-1 0,-1 1 0,0-1 0,0 0 0,0 1 0,0-1 0,0 1 1,0-1-1,0 0 0,0 1 0,-1-1 0,1 0 0,0 1 0,-1-1 0,1 0 0,-1 1 0,0-1 0,1 0 0,-1 0 0,0 1 1,0-1-1,1 0 0,-1 0 0,0 0 0,0 0 0,-1 0 0,1 0 0,0-1 0,0 1 0,0 0 0,0-1 0,-1 1 0,-1 0 1,-3 3 50,-1-1 1,1-1 0,-1 1 0,1-1 0,-1 0 0,1 0 0,-1-1 0,0 0 0,0 0-1,-9-1 1,15 0-234,1 0-1,-1 0 1,0-1 0,1 1-1,-1 0 1,1 0 0,-1-1-1,1 1 1,-1 0-1,0-1 1,1 1 0,-1-1-1,1 1 1,0-1-1,-1 1 1,1-1 0,-1 1-1,1-1 1,0 1-1,-1-1 1,1 1 0,0-1-1,0 1 1,-1-1-1,1 0 1,0 1 0,0-1-1,0 0 1,0 1-1,0-1 1,0 0 0,0 1-1,0-1 1,0 1-1,0-1 1,0 0 0,0 1-1,0-1 1,1 0-1,-1 0 1,0-1-578,1 0 0,-1 0 0,1-1 0,-1 1 0,1 0 0,0 0 0,0 0 0,0 0 0,0 0 0,0 0 0,1 0 0,1-1 0,16-11-6056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4612,'0'0'21183,"-2"11"-20436,2-9-677,-8 45 349,7-45-405,1 0-1,0 0 0,0-1 0,-1 1 0,1 0 0,0 0 0,0 0 0,0 0 0,1 0 0,-1-1 0,0 1 0,1 0 0,0 0 0,-1 0 0,1-1 0,0 1 0,-1 0 0,1-1 0,0 1 0,0-1 0,1 1 0,-1-1 0,0 1 0,0-1 0,3 2 0,0-2-49,1 0 0,0 1 0,0-2 0,0 1 0,-1 0 0,1-1 0,0 0 1,0 0-1,0-1 0,0 1 0,0-1 0,0 0 0,7-2 0,1-3-256,-1 1 1,0-2-1,16-10 1,-18 11 210,0-1 1,0 2 0,0 0-1,1 0 1,19-6 0,-29 11 121,0 1 0,0-1 1,0 1-1,1-1 0,-1 0 1,0 1-1,0 0 1,0-1-1,0 1 0,-1 0 1,1-1-1,0 1 1,0 0-1,0 0 0,0 0 1,-1 0-1,1 0 0,0 0 1,-1 0-1,1 0 1,-1 0-1,1 0 0,-1 0 1,0 0-1,1 0 1,-1 1-1,0-1 0,0 0 1,0 0-1,0 0 0,0 2 1,1 0 24,-1-1 0,1 1 0,-1-1 0,1 1 0,0-1 0,0 0-1,0 1 1,1-1 0,-1 0 0,0 0 0,1 0 0,0 0 0,2 3 0,1-2-19,0-2 1,0 1-1,1 0 0,-1-1 0,0 0 1,0 0-1,1-1 0,-1 0 0,0 0 1,1 0-1,-1 0 0,0-1 1,8-1-1,3-2-364,1 0 0,28-12 1,-21 6-143,-14 5 310,0 0 0,0 1 0,1 0 1,-1 1-1,1 0 0,0 1 0,11-1 0,10 12 1137,11-9-4987,-26-2-1350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1 865,'0'0'24823,"71"22"-24534,-32-15-193,7-6-192,-4-1-1858,1 0-2723,-4-9-7046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6983,'0'0'14611,"-3"11"-13944,1 0-543,-16 85 739,17-84-802,-1-1 0,2 0-1,0 1 1,0-1 0,1 0 0,0 1 0,4 12-1,-5-22-123,1-1 0,-1 1 0,1 0 0,-1 0 1,1-1-1,0 1 0,0 0 0,0-1 0,0 1 0,0-1 0,0 1 0,1-1 0,-1 0 0,0 1 0,1-1 0,-1 0 0,1 0 0,-1 0 0,1 0 0,0 0 0,-1 0 0,1-1 0,0 1 0,-1 0 0,1-1 0,0 0 0,0 1 0,0-1 0,2 0 0,-3 0-104,0-1 0,-1 1 0,1-1 0,-1 1 1,1-1-1,-1 0 0,1 1 0,-1-1 0,0 1 0,1-1 1,-1 0-1,0 0 0,0 1 0,1-1 0,-1 0 0,0 0 1,0 1-1,0-1 0,0 0 0,0 0 0,0 1 0,0-1 1,0 0-1,0 0 0,0 0 0,-2-22-4165,-5-3-1956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12204,'0'0'10858,"62"-4"-9289,-16 0-640,8 1-416,3-6-353,4 2-96,-8-2-160,-7-2-801,-10 2-1217,-14 3-1185,-10-2-2306</inkml:trace>
  <inkml:trace contextRef="#ctx0" brushRef="#br0" timeOffset="1">34 161 13773,'0'0'8520,"83"0"-7367,-37-7-512,2 1-545,-2 4-160,0 0-1442,-10 2-1889,-7 0-3043,-4 0-4228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 13004,'0'0'4965,"-2"10"-3006,-1 3-1506,-2 12 776,1 0 1,2 0-1,-1 40 1,3-64-1214,0-1 0,0 1 0,0 0 1,0-1-1,0 1 0,0 0 1,0-1-1,1 1 0,-1 0 0,0-1 1,0 1-1,0 0 0,1-1 1,-1 1-1,0-1 0,1 1 0,-1 0 1,1-1-1,-1 1 0,0-1 0,1 1 1,-1-1-1,1 0 0,0 1 1,-1-1-1,1 1 0,-1-1 0,1 0 1,-1 1-1,1-1 0,0 0 1,-1 0-1,1 0 0,0 1 0,-1-1 1,1 0-1,0 0 0,-1 0 1,1 0-1,0 0 0,-1 0 0,1 0 1,0 0-1,-1-1 0,1 1 1,0 0-1,-1 0 0,1 0 0,0-1 1,-1 1-1,1 0 0,-1-1 0,1 1 1,0-1-1,-1 1 0,1-1 1,2-1 53,0 0 1,0 0-1,0 0 1,0-1-1,-1 1 1,1-1-1,-1 0 1,0 1 0,3-5-1,0-7-97,0-1 1,-1 1-1,0-1 0,-1 0 1,-1 0-1,-1 0 0,0 0 1,-1-16-1,-2 52-437,1-17 450,0-1 1,1 1-1,0-1 1,0 1-1,0-1 1,0 1 0,0-1-1,1 5 1,0-7 17,0 1 0,-1-1 1,1 1-1,0-1 0,0 1 1,0-1-1,0 0 0,0 1 1,1-1-1,-1 0 0,0 0 1,1 0-1,-1 0 0,0 0 1,1 0-1,-1 0 0,1-1 1,-1 1-1,1-1 0,0 1 0,-1-1 1,4 1-1,2 1 9,0-1 0,0-1-1,1 1 1,-1-1 0,0 0-1,1-1 1,-1 0 0,0 0-1,0 0 1,0-1 0,0 0 0,0-1-1,0 1 1,0-1 0,-1-1-1,0 1 1,1-1 0,-1 0-1,0-1 1,-1 1 0,1-1 0,-1 0-1,0-1 1,0 1 0,-1-1-1,0 0 1,0 0 0,6-12-1,-9 17-92,-2 5 55,0-1 0,0 1 0,0 0 0,0 0 0,-1-1 0,1 1 0,-1-1-1,-4 6 1,-5 12 70,9-16 1,0 0 1,0 0-1,1 1 1,0-1-1,0 0 1,0 1 0,1-1-1,0 1 1,0-1-1,1 6 1,-1-9-24,0 0 1,1 0 0,0 0 0,-1 0 0,1-1 0,0 1 0,0 0 0,0-1 0,0 1-1,0-1 1,0 1 0,0-1 0,1 1 0,-1-1 0,1 0 0,-1 0 0,1 0-1,-1 0 1,1 0 0,0 0 0,-1 0 0,1 0 0,0 0 0,0-1 0,-1 1-1,1-1 1,0 1 0,0-1 0,0 0 0,0 0 0,3 0 0,4 0-9,0 0-1,-1-1 1,1 0 0,0 0 0,0-1-1,-1 0 1,1-1 0,-1 0 0,0 0 0,0 0-1,0-1 1,0-1 0,-1 1 0,1-1 0,-1-1-1,0 1 1,-1-1 0,1 0 0,-1-1-1,-1 1 1,1-1 0,-1 0 0,0-1 0,-1 1-1,5-10 1,-14 28-242,1 1 0,0-1 0,1 1 0,-2 13 0,5 10-3811,0-35 3838,0 0 1,1 0-1,-1 0 0,0 0 0,0 1 0,0-1 1,0 0-1,0 0 0,1 0 0,-1 0 0,0 1 1,0-1-1,0 0 0,1 0 0,-1 0 0,0 0 1,0 0-1,0 0 0,1 0 0,-1 0 0,0 0 0,0 0 1,0 0-1,1 0 0,-1 0 0,0 0 0,0 0 1,1 0-1,-1 0 0,0 0 0,0 0 0,1 0 1,-1 0-1,0 0 0,0 0 0,0 0 0,1 0 1,-1 0-1,0-1 0,0 1 0,1 0 0,7-7-6393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7687,'0'0'9284,"7"12"-7923,23 47 240,23 68-1,-33-73-921,2-2-1,3 0 1,36 56-1,-59-106-568,-1 1 0,1-1 0,0 0 0,0 1-1,0-1 1,0 0 0,0 0 0,0 0 0,1 0 0,-1-1 0,1 1 0,-1-1 0,1 1 0,-1-1-1,6 1 1,-7-2-49,1 0 0,-1 0 1,1 0-1,-1 0 0,1-1 0,-1 1 0,1-1 0,-1 1 0,1-1 0,-1 0 0,0 1 0,1-1 0,-1 0 0,0 0 0,0 0 0,0 0 0,1 0 1,-1 0-1,0 0 0,0 0 0,-1-1 0,1 1 0,0 0 0,0-1 0,-1 1 0,1 0 0,0-1 0,-1 1 0,1-1 0,-1-2 0,21-61 547,-4 0-1,12-87 0,-8 35-1227,-19 110 334,7-47-2093,-7 17-3813,-4 13-3225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7143,'0'0'12876,"34"60"-19090,-16-47-320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9225,'0'0'13954,"2"10"-12048,-1-4-1609,0-4-214,-1 1 1,1-1 0,-1 1 0,1-1-1,-1 1 1,0-1 0,0 0-1,0 1 1,0-1 0,0 1 0,0-1-1,-1 1 1,0-1 0,1 0-1,-1 1 1,0-1 0,0 0 0,0 1-1,0-1 1,0 0 0,-1 0 0,1 0-1,-1 0 1,1 0 0,-1 0-1,-2 1 1,-8 7 451,-3 1-155,0 1 0,-19 21-1,32-31-370,-1 0-1,1 0 0,0 1 1,0-1-1,1 1 0,-1-1 1,0 1-1,1 0 0,0-1 1,0 1-1,-1 0 0,2 0 0,-1 0 1,0 0-1,0 0 0,1 0 1,0 0-1,0 0 0,0 0 1,0 0-1,0 0 0,0 0 1,2 4-1,-1-5 4,1 0-1,-1 0 1,1 0 0,0 0-1,0 0 1,0-1 0,0 1-1,0 0 1,0-1 0,0 0-1,0 1 1,1-1 0,-1 0-1,0 0 1,1 0 0,-1-1-1,1 1 1,-1 0 0,6-1-1,52 5 87,-59-5-98,14 1-183,0 0 24,-1-1-1,1-1 0,20-3 1,-32 4-134,1-1 0,-1 0 1,0 0-1,1-1 1,-1 1-1,0-1 0,0 1 1,4-4-1,-5 4-40,-1 0 0,0 0 0,1-1 0,-1 1 0,0 0 0,0-1 0,0 1 0,0-1 0,0 1 0,0-1 0,-1 0 0,1 1 0,0-1 0,-1 0 0,1 0 0,-1 1 0,0-3 0,-1-10-4952,-6 2-3294</inkml:trace>
  <inkml:trace contextRef="#ctx0" brushRef="#br0" timeOffset="1">8 128 10154,'0'0'11178,"53"6"-9768,-20-6-418,6 0-511,2 0-353,0 0-512,0-8-3940,-5-9-14670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4644,'0'0'13485,"9"1"-11408,-2-1-1867,0-1 0,-1 0 0,1 0 0,-1 0 0,0-1 0,1 0 0,-1 0 0,0 0 0,0-1 0,0 0 0,0 0-1,-1 0 1,1-1 0,-1 0 0,0 0 0,0-1 0,0 1 0,-1-1 0,0 0 0,0 0 0,0 0 0,0-1 0,4-8 0,-8 13-198,1 1 0,0-1 0,-1 0 0,1 0 0,0 0-1,-1 0 1,1 0 0,-1 0 0,0 0 0,1 0 0,-1 0 0,0 0-1,0 0 1,1 0 0,-1 0 0,0-1 0,0 1 0,0 0 0,0 0-1,-1 0 1,1 0 0,0 0 0,0 0 0,-1 0 0,1 0 0,0 0-1,-1 0 1,1 0 0,-1 0 0,1 0 0,-1 0 0,0 0 0,1 0-1,-2-1 1,0 2-18,1 0 0,0 0-1,0 0 1,0 1 0,-1-1-1,1 0 1,0 0 0,0 1-1,0-1 1,0 0 0,0 1-1,0-1 1,-1 1 0,1 0-1,0-1 1,0 1 0,1 0-1,-1-1 1,0 1 0,0 0-1,0 0 1,0 0 0,1 0-1,-1 0 1,0 0 0,1 0-1,-1 0 1,1 0 0,-1 0-1,1 2 1,-4 4-19,1-1-1,1 2 1,-1-1 0,1 0-1,1 0 1,-1 1 0,1-1-1,0 12 1,1-17 21,0 0 1,-1 0-1,2 0 1,-1 0-1,0 0 0,0 0 1,1 0-1,-1 0 1,1-1-1,-1 1 0,1 0 1,0 0-1,0 0 1,0 0-1,0-1 0,0 1 1,0 0-1,0-1 1,1 1-1,-1-1 0,0 1 1,1-1-1,-1 0 1,1 0-1,0 0 0,-1 0 1,1 0-1,0 0 1,0 0-1,0 0 0,0-1 1,-1 1-1,1-1 1,0 1-1,2-1 0,2 1 23,0-1-1,0 0 1,0 0-1,0 0 1,0-1-1,0 0 1,-1 0-1,1-1 1,0 1-1,-1-1 0,1-1 1,8-4-1,-2 0 15,0-2 0,-1 0 0,17-17 0,16-14 12,-43 40-53,-1 0 0,0 1-1,1-1 1,-1 0 0,1 0 0,-1 0 0,0 0 0,1 0 0,-1 1 0,0-1 0,1 0 0,-1 0-1,0 1 1,1-1 0,-1 0 0,0 1 0,1-1 0,-1 0 0,0 0 0,0 1 0,0-1-1,1 1 1,-1-1 0,0 0 0,0 1 0,0-1 0,0 0 0,0 1 0,0-1 0,1 1 0,-1-1-1,0 1 1,0-1 0,0 0 0,0 1 0,-1-1 0,1 1 0,0-1 0,0 0 0,0 1-1,0-1 1,0 1 0,-1-1 0,3 38-580,-1-12 321,-1-24 272,1 0 0,-1 0 0,0-1 0,1 1 0,-1 0 0,1-1-1,0 1 1,-1-1 0,1 1 0,0 0 0,0-1 0,0 1 0,0-1 0,0 0 0,0 1 0,1-1 0,-1 0 0,0 0 0,1 0-1,-1 0 1,1 0 0,-1 0 0,4 1 0,-2-1 14,0-1 1,0 1-1,0-1 0,0 0 0,1 0 1,-1 0-1,0 0 0,0 0 0,0-1 1,0 1-1,1-1 0,2-1 0,5-2 20,-1 0 0,0-1 0,0 0 0,-1-1 0,0 1 0,15-13 0,-15 8-138,1 1 1,-1-2 0,-1 1 0,0-1-1,-1-1 1,0 1 0,0-1 0,-1 0-1,-1-1 1,0 1 0,4-18-1,-4 10-183,-1-1 0,-2-1 0,1 1-1,-2 0 1,-1-1 0,-3-28 0,0 49 538,-3 9-126,-3 9 28,1 6 183,2 0-1,0 1 1,2-1-1,0 1 0,2 0 1,0 0-1,2 0 1,3 30-1,12-13-178,-14-39-155,0 0 0,0-1 0,0 1 0,0 0 0,0-1 1,0 1-1,0-1 0,1 1 0,-1-1 0,1 0 0,-1 1 0,1-1 0,-1 0 0,1 0 0,-1 0 0,1 0 0,0 0 0,0-1 0,0 1 0,2 0 0,-4-1-34,-3-5 2,0-1-1,0 1 1,-1-1 0,0 1-1,0 0 1,0 1-1,0-1 1,-1 1-1,0 0 1,-8-6-1,3 1-35,6 6 38,1 0 37,-1 0 0,1 0 0,0 0 0,-1 0 1,1-1-1,1 1 0,-1-1 0,0 0 1,1 0-1,-4-8 0,9 11 70,0 0 0,0-1 0,0 1-1,0 0 1,0 1 0,0-1 0,0 1 0,0-1 0,0 1 0,1 0-1,5 0 1,-4 0-17,51 0 16,-38 1-715,-1-1 1,1-1-1,-1 0 1,30-7-1,-47 8 446,1 0 0,0 0-1,0 0 1,-1 0 0,1 0-1,0-1 1,-1 1 0,1 0-1,0-1 1,-1 1 0,1 0-1,-1-1 1,1 1 0,0-1 0,-1 1-1,1-1 1,-1 1 0,0-1-1,1 1 1,-1-1 0,1 0-1,-1 1 1,0-1 0,1 0-1,-1 1 1,0-1 0,0 0 0,1 1-1,-1-2 1,0-10-6268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12748,'0'0'11051,"50"-5"-11148,-22 5-1920,-4 0-4582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5125,'0'0'16239,"71"-6"-16111,-35 3-160,2-2-1185,0 1-1345,0-5-2819,0 1-2211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1 480,'0'0'19251,"-42"69"-18675,33-42 97,2 1-449,4-5-160,3-1-32,0-4 0,0-8-448,3-2-417,2-8-640,0 0-770,-4-8-2241,-1-7-5605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9929,'0'0'12076,"66"-5"-10731,-34 1-352,4 2-609,-1-1-288,-1-1-96,-4 1-512,-7-1-993,-8 1-65,-6-1-416,-9-1-5413,-14 5 833</inkml:trace>
  <inkml:trace contextRef="#ctx0" brushRef="#br0" timeOffset="1">61 59 9769,'0'0'14350,"81"33"-13613,-35-35-513,-1-2-160,-7 2-352,-10-1-994,-5 3-607,-12 0-834,-29 4-13388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13581,'0'0'8936,"69"28"-8744,-31-28-159,-3 0-994,1 0-1794,-6-2-2658,-4-3-1602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8584,'0'0'13346,"8"-3"-12129,-4 1-1184,0 1-1,0-1 1,0 1-1,0 0 0,0 0 1,1 0-1,-1 0 1,0 1-1,0 0 0,1 0 1,-1 0-1,0 0 1,0 1-1,1-1 1,-1 1-1,0 0 0,0 1 1,0-1-1,0 1 1,0-1-1,0 1 1,-1 0-1,1 1 0,-1-1 1,1 1-1,3 3 1,-5-4-239,0 0-1,0 0 1,1 0 0,-1 0 0,1 0 0,-1-1 0,1 1 0,0-1-1,-1 0 1,1 0 0,0 0 0,0 0 0,0 0 0,0 0 0,0-1-1,0 1 1,0-1 0,0 0 0,0 0 0,0 0 0,0-1 0,0 1 0,0-1-1,0 1 1,0-1 0,0 0 0,0 0 0,0 0 0,-1-1 0,1 1-1,0-1 1,-1 1 0,1-1 0,-1 0 0,0 0 0,4-3 0,1-2-506,-1 0 0,0 0 1,0 0-1,0-1 1,-1 0-1,0 0 0,0 0 1,-1-1-1,0 0 1,4-14-1,7-47 234,1-8 2161,2 30 6412,-23 79-4356,3-6-3512,-6 5 34,2 0 0,1 1-1,1-1 1,2 1 0,1 0 0,4 45 0,0-67-1533,1-19 652,0-17 328,-4 15 676,-1-1 0,0 1-1,-1 0 1,0-1-1,-1 1 1,-9-22 0,53 38 395,-21-1-2076,1 0 0,-1-2 0,1 0 0,29-3 0,-37 1 700,-1-1 0,1 0 1,-1-1-1,0 0 0,0-1 0,0 0 0,-1-1 0,18-10 0,-29 15 702,1 0-1,-1 0 1,0 0-1,1 0 0,-1 0 1,1 0-1,-1 0 1,0 0-1,1 0 0,-1-1 1,0 1-1,1 0 1,-1 0-1,1 0 0,-1-1 1,0 1-1,0 0 1,1 0-1,-1-1 1,0 1-1,1 0 0,-1-1 1,0 1-1,0 0 1,0-1-1,1 1 0,-1 0 1,0-1-1,0 1 1,0-1-1,0 1 0,0 0 1,0-1-1,0 1 1,0-1-1,0 1 0,0 0 1,0-1-1,0 1 1,0-1-1,0 1 0,0 0 1,0-1-1,-22-2 2187,-30 12-143,50-9-2065,-43 20 1706,43-19-1707,-1 0 0,1 0 1,0 1-1,-1-1 0,1 1 0,0 0 0,0-1 0,0 1 1,0 0-1,0 0 0,1 1 0,-1-1 0,1 0 1,-1 0-1,0 3 0,2-4-74,0 0-1,0-1 1,0 1-1,0-1 1,1 1 0,-1 0-1,0-1 1,0 1-1,1-1 1,-1 1 0,1 0-1,-1-1 1,0 1-1,1-1 1,-1 0 0,1 1-1,-1-1 1,1 1-1,-1-1 1,1 0 0,-1 1-1,1-1 1,0 0-1,-1 1 1,1-1 0,-1 0-1,1 0 1,0 0-1,-1 0 1,1 0 0,0 1-1,-1-1 1,1 0-1,0-1 1,31 5-11,-26-4-52,52 3-852,34 3 106,-91-6 803,-1 0 0,1 0 0,-1 0 0,1 0 0,-1 0 0,0 0 0,1 0 0,-1 0 0,1 0 0,-1 0 0,1 1 0,-1-1 0,0 0 0,1 0 0,-1 0 0,1 1 0,-1-1 1,0 0-1,1 0 0,-1 1 0,0-1 0,1 0 0,-1 1 0,0-1 0,0 0 0,1 1 0,-1-1 0,0 1 0,0-1 0,0 0 0,1 1 0,-1-1 0,0 2 0,-9 12 225,-23 9 398,32-23-601,0 0-24,-54 31 881,50-29-1027,-1 0 0,1 0 0,-1 0-1,0-1 1,1 0 0,-1 0 0,0 0 0,0 0 0,0-1 0,-6 1 0,11-15-7237,8 1-609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105 221 10666,'0'0'7186,"-8"3"-6968,0-1-126,1 1 0,0 0 0,0 1 0,0 0 0,1 0 0,-1 0 0,-8 8-1,12-9 65,0-1 0,1 1 0,-1 0 0,0 0 0,1 1 0,0-1 0,0 0 0,0 1 0,0-1 0,0 1 0,1 0 0,-1-1 0,1 1 0,0 0 0,1 0 0,-1 0 0,0 0 0,1 0 0,0 6 0,0-9-131,0 0 0,1 0-1,-1 0 1,0 0 0,1 0 0,-1 0 0,1 0 0,-1 0 0,1 0 0,-1 0-1,1 0 1,0 0 0,0 0 0,-1-1 0,1 1 0,0 0 0,0 0 0,0-1 0,0 1-1,0 0 1,0-1 0,0 1 0,0-1 0,1 1 0,37 6 322,-26-7-280,0-1 0,0 0 1,24-6-1,-26 4-87,0-2 1,0 1-1,-1-1 0,1-1 0,-1 0 0,0 0 0,-1-1 0,1 0 1,-1-1-1,-1 0 0,0 0 0,0-1 0,0 0 0,-1 0 0,0-1 1,-1 0-1,0 0 0,-1-1 0,0 0 0,-1 0 0,0 0 0,0 0 1,-1 0-1,-1-1 0,0 1 0,-1-1 0,0 0 0,0 0 1,-1 1-1,-1-1 0,-3-19 0,4 29 39,-1 0 0,1 0-1,-1-1 1,1 1 0,-1 0 0,0 0-1,0 0 1,0 0 0,0 0 0,0 0 0,0 1-1,0-1 1,-1 0 0,1 0 0,-1 1-1,1-1 1,-1 1 0,0 0 0,0-1 0,1 1-1,-1 0 1,0 0 0,0 0 0,0 0 0,0 0-1,0 1 1,0-1 0,-1 1 0,1-1-1,0 1 1,0 0 0,0-1 0,-1 1 0,1 1-1,0-1 1,-4 1 0,1 0 30,-1 1-1,1-1 1,0 1 0,-1 1 0,1-1 0,0 1-1,0 0 1,0 0 0,1 1 0,-1-1 0,1 1-1,-7 8 1,-29 45 1071,37-53-1055,1 1 0,0-1 0,0 1 0,1 0 0,-1-1 0,1 1 0,0 0 0,0 0 0,1-1 0,0 1 0,-1 0 0,2 6 0,0-9-53,-1-1-1,1 1 1,0 0 0,0-1 0,-1 1 0,1-1 0,0 1-1,1-1 1,-1 0 0,0 1 0,0-1 0,1 0 0,-1 0-1,0 0 1,1 0 0,-1 0 0,1 0 0,-1 0 0,1 0-1,0-1 1,-1 1 0,1-1 0,0 1 0,2 0 0,50 6-732,-44-6 220,-3-1 198,0 0-1,-1 1 1,1 0-1,0 1 0,-1-1 1,1 1-1,-1 0 1,0 1-1,1 0 1,5 4-1,-10-6 267,0 1 0,-1 0-1,1 0 1,-1 0 0,1 0-1,-1 0 1,0 0 0,0 0 0,0 0-1,0 1 1,0-1 0,-1 0 0,1 1-1,-1-1 1,1 1 0,-1-1 0,0 0-1,0 1 1,0-1 0,0 1 0,0-1-1,-1 0 1,1 1 0,-1-1 0,0 1-1,1-1 1,-1 0 0,0 0 0,0 0-1,-2 4 1,-5 19-360,9-19-7408,8-6 427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6758,'0'0'14254,"35"67"-12364,-25-36-929,-2 5-705,2 5-160,-1 2-64,-1-2-384,1-1-994,-3-5-511,-5-5-706,-1-8-1409,0-6-384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17104,'0'0'5776,"10"0"-5023,-3 0-637,2 2-63,0-1 1,0-1-1,-1 0 1,1 0 0,0-1-1,0 0 1,-1 0-1,13-4 1,-20 4-58,1 0 0,-1-1 0,0 1 0,0 0 0,0-1 0,0 1 0,0-1 0,0 1 0,0-1 0,0 0-1,-1 1 1,1-1 0,-1 0 0,1 1 0,-1-1 0,0 0 0,1 0 0,-1 1 0,0-1 0,0 0 0,0 0 0,-1 1 0,1-1 0,-1-3 0,1 5 6,0-1 1,0 0-1,0 1 0,-1-1 1,1 1-1,0-1 0,0 0 1,-1 1-1,1-1 0,0 1 1,-1-1-1,1 1 0,-1-1 1,1 1-1,0-1 1,-1 1-1,1-1 0,-1 1 1,1 0-1,-1-1 0,0 1 1,1 0-1,-1 0 0,0-1 1,0 1-6,0 0 1,0 0-1,0 1 1,0-1-1,0 0 1,0 1 0,0-1-1,0 1 1,0-1-1,0 1 1,1-1-1,-1 1 1,0 0-1,0-1 1,1 1 0,-1 0-1,0-1 1,1 1-1,-1 0 1,0 0-1,0 1 1,-3 5 17,1-1 0,0 1-1,0 0 1,0 0 0,1 0 0,0 0 0,0 0 0,0 1 0,0 9-1,2-15-7,0 0 0,-1 1 0,1-1-1,0 0 1,0 0 0,0 0 0,0 1-1,1-1 1,-1 0 0,0 0 0,1 0-1,0 0 1,-1 0 0,1 0-1,0 0 1,0 0 0,0 0 0,1 0-1,-1 0 1,0 0 0,1-1 0,-1 1-1,1 0 1,-1-1 0,1 0 0,0 1-1,0-1 1,-1 0 0,1 0 0,0 0-1,0 0 1,0 0 0,0 0-1,4 0 1,-1 0-67,1 0-1,-1-1 1,0 1 0,1-1-1,-1-1 1,1 1 0,-1-1-1,0 0 1,0 0-1,1-1 1,-1 1 0,0-1-1,0 0 1,0-1 0,-1 1-1,6-4 1,1-3-176,0-1-1,0 0 1,-1 0 0,13-17-1,1-1 507,-25 75 2677,1-45-2988,2 41 814,-2-42-862,0 0 0,0-1 0,0 1 0,0 0 0,1-1 0,-1 1 0,0 0 0,0 0 0,1-1 0,-1 1 0,0 0 0,1-1 0,-1 1 0,0-1 0,1 1 0,-1 0 0,1-1 0,-1 1 0,1-1 0,0 1 0,-1-1 0,1 0 0,-1 1 0,1-1 0,0 1 0,-1-1 0,1 0 0,0 0-1,-1 1 1,1-1 0,0 0 0,0 0 0,-1 0 0,1 0 0,0 0 0,0 0 0,-1 0 0,1 0 0,0 0 0,-1 0 0,1 0 0,0 0 0,0-1 0,-1 1 0,1 0 0,0-1 0,-1 1 0,1 0 0,0-1 0,-1 1 0,2-1 0,6-9-4069,2-7-3161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12876,'0'0'4869,"14"65"-4709,1-46-608,0-2-1763,6-3-2081,0-3-4003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2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54 171 128,'0'0'20777,"-6"7"-20072,6-7-677,-32 32 680,31-31-688,0 0 0,-1 0 0,1 1 0,0-1 0,0 1 0,0-1 0,0 1 0,0-1 0,0 1 0,0-1 0,0 1 0,1 0 0,-1 0 0,1-1 0,-1 1 0,1 0 0,0 0 1,0 0-1,0-1 0,0 1 0,0 0 0,0 0 0,0 0 0,0-1 0,1 1 0,-1 0 0,1 2 0,2-4-24,-1 1 0,1 0 0,0-1 0,-1 1 0,1-1 0,0 0 0,-1 0-1,1 0 1,0 0 0,0 0 0,-1-1 0,1 1 0,-1-1 0,1 0 0,0 0 0,-1 0 0,1 0 0,-1 0 0,0 0 0,3-2 0,2-3-57,0 0 1,-1 0 0,0 0 0,0 0-1,0-1 1,-1 0 0,0-1 0,0 1-1,0-1 1,-1 0 0,-1 0 0,1 0-1,2-13 1,-1 2 139,0-1 0,-1 0 0,-2 0 0,1-36 0,-3 57-66,0-1 0,0 0 0,0 0 0,0 0 0,0 0 0,0 0 0,-1 1 0,1-1 0,0 0 0,0 0 1,0 0-1,0 0 0,0 0 0,0 0 0,-1 1 0,1-1 0,0 0 0,0 0 0,0 0 0,0 0 0,-1 0 0,1 0 0,0 0 0,0 0 0,0 0 0,-1 0 0,1 0 0,0 0 0,0 0 0,0 0 0,0 0 0,-1 0 0,1 0 0,0 0 0,0 0 0,0 0 0,0 0 0,-1 0 0,1-1 0,0 1 0,0 0 0,0 0 0,0 0 1,0 0-1,-1 0 0,1 0 0,0 0 0,0-1 0,0 1 0,0 0 0,0 0 0,0 0 0,0 0 0,0-1 0,-1 1 0,1 0 0,0 0 0,0 0 0,0 0 0,0-1 0,0 1 0,0 0 0,0 0 0,0 0 0,0 0 0,0-1 0,0 1 0,0 0 0,-10 12 140,5-1-68,0 0 0,1 1 0,0 0 0,0 0 0,1 0 0,1 0 0,0 0 0,1 1 0,0-1 0,1 1 0,0-1 0,3 14 0,-2-23-100,0-1 1,0 1-1,0-1 1,0 0 0,0 1-1,1-1 1,-1 0-1,1 0 1,0 0-1,0 0 1,-1 0-1,1 0 1,0 0-1,1-1 1,-1 1-1,0-1 1,0 1-1,1-1 1,-1 0 0,1 0-1,-1 0 1,1 0-1,-1 0 1,1-1-1,0 1 1,-1-1-1,1 0 1,0 0-1,-1 0 1,5 0-1,2 0-407,1 0 0,-1-1-1,0 0 1,0 0-1,0-1 1,0 0 0,15-6-1,26-20-2188,-40 21 2456,0 1-1,1 0 1,0 0-1,0 1 1,0 1-1,18-5 1,-28 10 265,-1-1-1,1 1 1,0-1 0,0 1 0,-1 0-1,1-1 1,0 1 0,-1 0 0,1 0-1,-1-1 1,1 1 0,-1 0 0,1 0 0,-1 0-1,0 0 1,1 0 0,-1-1 0,0 1-1,0 0 1,0 0 0,1 0 0,-1 0 0,0 0-1,0 0 1,-1 0 0,1 0 0,0 0-1,0 0 1,-1 1 0,1 1-91,0-1 1,0 0-1,0 1 0,1-1 1,-1 0-1,0 1 0,1-1 1,0 0-1,-1 0 0,1 0 1,0 1-1,1 1 0,1-2 2,0 0-1,0-1 1,0 1-1,0 0 0,0-1 1,0 0-1,0 0 1,0 0-1,1 0 0,-1 0 1,0-1-1,1 1 0,-1-1 1,5 0-1,57-5-2253,-29 1-1199,-34 4 3416,1 1 0,-1-1 1,0 1-1,0 0 1,-1-1-1,1 1 0,0 0 1,0 0-1,0 1 1,0-1-1,-1 0 0,1 0 1,-1 1-1,1-1 1,-1 1-1,1 0 0,-1-1 1,0 1-1,0 0 1,0 0-1,0-1 0,0 1 1,0 0-1,-1 0 1,1 0-1,0 0 0,-1 3 1,16 73 2013,-13-56-1750,6 37 897,-3 0-1,-2 61 0,-4-118-1113,0-1-1,0 1 1,0 0-1,0 0 1,0 0-1,0 0 1,0-1-1,-1 1 1,1 0-1,0 0 1,-1 0-1,0-1 1,1 1-1,-1 0 1,0-1-1,0 1 1,0-1-1,0 1 1,0-1-1,0 1 1,-1-1 0,1 0-1,0 0 1,-1 1-1,1-1 1,-1 0-1,1 0 1,-1 0-1,0-1 1,1 1-1,-3 1 1,1-2 43,1 0-1,-1 0 1,1 0 0,-1-1 0,1 1 0,-1-1-1,1 1 1,-1-1 0,1 0 0,-1 0 0,1 0 0,0 0-1,0 0 1,-1-1 0,1 1 0,0-1 0,0 1-1,0-1 1,0 0 0,1 1 0,-1-1 0,-1-3 0,-4-3 53,0-1 0,1 1 0,0-1 0,1-1 0,0 1 1,1-1-1,0 0 0,0 0 0,1 0 0,0 0 1,1-1-1,0 1 0,1-1 0,0 0 0,0 1 0,3-19 1,-1 25-137,0 1 1,0-1 0,1 1 0,-1-1 0,1 1 0,0 0-1,0 0 1,0 0 0,1 0 0,-1 0 0,1 1 0,0-1-1,-1 1 1,1-1 0,0 1 0,0 0 0,1 0 0,-1 0-1,0 1 1,7-3 0,8-3-317,0 1 0,34-6 0,-37 9-135,90-19-6208,-46 8-3245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7335,'0'0'7415,"10"-6"-4644,-3 2-2610,57-29 2530,-58 30-2428,0 1 1,0 0-1,1 0 0,-1 1 1,0 0-1,1 0 0,-1 0 1,1 1-1,-1 0 1,12 1-1,-16 0-257,-1 0-1,0-1 1,1 1 0,-1 0-1,0-1 1,0 1 0,0 0 0,1 0-1,-1 0 1,0 0 0,0 0-1,0 0 1,-1 1 0,1-1-1,0 0 1,0 0 0,-1 1 0,1-1-1,-1 0 1,1 1 0,-1-1-1,1 1 1,-1-1 0,0 1-1,0-1 1,0 0 0,0 1-1,0-1 1,0 1 0,0-1 0,0 1-1,0-1 1,-1 1 0,1-1-1,-1 0 1,1 1 0,-2 1-1,0 6 29,-1 0 0,0-1-1,-1 0 1,-8 16-1,-46 51 345,42-57 92,1 2 0,1-1 0,1 2 0,-13 25 0,25-45-451,0 1 0,0-1 0,1 1 0,-1-1 0,1 1 0,-1-1-1,1 1 1,-1-1 0,1 1 0,0-1 0,0 1 0,0 0 0,0-1-1,0 1 1,0-1 0,0 1 0,1 0 0,-1-1 0,1 1 0,-1-1 0,1 1-1,-1-1 1,1 1 0,0-1 0,0 0 0,1 3 0,0-2 20,1 0-1,-1-1 1,1 1 0,0-1 0,-1 1-1,1-1 1,0 0 0,0 0 0,0 0 0,-1 0-1,1-1 1,0 1 0,4-1 0,5 1-383,-1-1 0,1 0 0,0-1 0,-1 0-1,0-1 1,22-6 0,-30 7-439,0 0-1,1 0 0,-1-1 0,1 0 0,-1 1 1,0-1-1,0 0 0,0-1 0,0 1 1,4-5-1,0-8-8318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13805,'0'0'10986,"50"-17"-10505,-8 11-353,8 0-96,3-3-1217,0 2-1986,-3-2-2306,-6 2-2787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10154,'0'0'13324,"12"5"-12875,-7-2-417,-2-1-16,0 0 1,0-1-1,0 1 0,1-1 1,-1 1-1,0-1 1,1 0-1,-1 0 0,1 0 1,-1-1-1,1 1 0,-1-1 1,1 0-1,0 0 1,-1 0-1,1-1 0,-1 1 1,1-1-1,-1 0 0,1 0 1,-1 0-1,1 0 1,-1-1-1,0 1 0,0-1 1,0 0-1,0 0 0,4-3 1,-2 2 8,-1-1-1,0 1 1,0-1 0,0 0 0,-1 0-1,0 0 1,1 0 0,-1-1 0,-1 0 0,1 1-1,-1-1 1,1 0 0,1-8 0,-28 37-143,-4 33 444,26-54-270,1 1-1,0-1 0,0 1 0,0 0 0,0-1 0,1 1 0,0 0 1,-1-1-1,1 1 0,1 0 0,-1 0 0,0-1 0,1 1 0,2 6 0,-2-9-38,0 1 0,0-1 0,0 0-1,1 1 1,-1-1 0,1 0-1,-1 0 1,1 0 0,-1 0 0,1 0-1,0-1 1,-1 1 0,1 0 0,0-1-1,0 1 1,-1-1 0,1 0-1,0 1 1,0-1 0,0 0 0,0 0-1,-1 0 1,3-1 0,45-6 265,-40 3-327,0-1 0,0 1 1,-1-2-1,1 1 0,-1-1 0,-1-1 1,1 1-1,-1-1 0,0 0 1,-1-1-1,0 0 0,0 0 1,0 0-1,-1-1 0,5-11 0,-19 81-371,9-59 431,-1 1 0,1-1 1,0 0-1,-1 1 0,1-1 0,0 0 0,0 1 1,1-1-1,-1 0 0,0 1 0,1-1 0,0 0 1,-1 0-1,1 1 0,0-1 0,0 0 0,0 0 1,0 0-1,2 2 0,-1-3-60,0 0-1,0 0 1,0 0 0,0 0 0,0 0-1,0-1 1,0 1 0,0-1 0,0 0-1,0 1 1,0-1 0,0 0 0,0 0 0,1 0-1,-1-1 1,0 1 0,0 0 0,0-1-1,0 0 1,0 1 0,0-1 0,3-2-1,3-1-466,0 0 0,-1 0 0,0-1 0,0 0 0,0 0 0,-1-1 0,0 0 0,0 0-1,0 0 1,-1-1 0,0 0 0,0 0 0,-1 0 0,1 0 0,4-14 0,3-8-747,-1-2 1,13-53 0,-19 56 3626,-13 39 1556,-13 46-805,17-43-2661,0 0 0,1 0-1,1 0 1,0 1 0,1-1 0,0 1-1,3 23 1,-1-28-557,0-1-1,1 1 1,1-1 0,0 0-1,0 0 1,1 0 0,0 0-1,0 0 1,1-1 0,0 0-1,1 0 1,9 10-1,-54-56-6837,-7-2 5958,-28-27 4086,74 67-3022,-1 0 0,1-1 0,-1 1 1,0-1-1,1 1 0,-1-1 0,1 1 1,-1-1-1,1 0 0,0 1 1,-1-1-1,1 1 0,0-1 0,-1 0 1,1 1-1,0-1 0,0 0 0,-1 0 1,1 1-1,0-1 0,0 0 0,0 0 1,0 1-1,0-1 0,0 0 1,0 0-1,0 1 0,0-1 0,1 0 1,-1 1-1,0-1 0,0 0 0,1 1 1,-1-1-1,0 0 0,1 1 1,-1-1-1,1 0 0,-1 1 0,0-1 1,1 1-1,0-1 0,-1 1 0,1-1 1,-1 1-1,1-1 0,0 1 0,-1 0 1,1-1-1,0 1 0,-1 0 1,1 0-1,0-1 0,-1 1 0,1 0 1,0 0-1,1 0 0,54-11 50,-43 9 64,4 0-378,34-6-184,-29-2-2227,-9-6-3284,-11 2-969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14478,'0'0'9385,"73"21"-26810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7719,'0'0'14393,"2"10"-14046,4 60 1014,-2 78 0,-4-146-1348,0-1 0,1 0 0,-1 1 0,0-1 0,1 1 0,0-1 0,-1 0 0,1 0 0,0 1 0,-1-1 0,1 0-1,0 0 1,0 0 0,0 0 0,0 0 0,0 0 0,0 0 0,0 0 0,1 0 0,-1 0 0,0-1 0,0 1 0,1 0 0,-1-1 0,0 1 0,1-1 0,-1 0 0,1 1 0,-1-1-1,0 0 1,1 0 0,-1 0 0,1 0 0,1 0 0,67-3 7,-41 0-434,-28 3 392,0 0-1,0 0 1,0 0 0,0 0 0,0 0 0,1 0-1,-1 0 1,0 0 0,0 1 0,0-1 0,0 0-1,0 0 1,0 1 0,0-1 0,0 1 0,0-1-1,0 1 1,-1-1 0,1 1 0,1 1 0,-2-2 25,0 1 0,0-1 0,0 1 0,0 0 0,0-1 0,0 1 0,0-1 0,0 1 0,0 0 0,-1-1 1,1 1-1,0-1 0,0 1 0,0-1 0,-1 1 0,1-1 0,0 1 0,-1-1 0,1 1 0,-1-1 0,1 1 0,0-1 1,-1 1-1,0-1 0,-38 26 1101,24-20-613,0-1-1,0-1 1,0 0-1,0-1 1,0-1-1,-1 0 0,-28-1 1,44-1-499,-1 0-1,1 0 1,0 0 0,-1 0 0,1 0-1,0 0 1,-1 0 0,1 0-1,0 0 1,-1 0 0,1-1 0,0 1-1,-1 0 1,1 0 0,0 0-1,-1 0 1,1 0 0,0-1 0,0 1-1,-1 0 1,1 0 0,0-1-1,0 1 1,-1 0 0,1 0 0,0-1-1,0 1 1,0 0 0,-1 0-1,1-1 1,0 1 0,0 0 0,0-1-1,0 1 1,0 0 0,0-1-1,0 1 1,0 0 0,0-1 0,0 1-1,0 0 1,0-1 0,0 1-1,0 0 1,0-1 0,0 1 0,0 0-1,0-1 1,0 1 0,0 0-1,0-1 1,1 1 0,-1 0 0,0-1-1,0 1 1,0 0 0,1 0-1,-1-1 1,0 1 0,0 0 0,1 0-1,-1-1 1,0 1 0,1 0-1,-1 0 1,21-17-1703,54-7-5669,-24 13-1378,-16 5 606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11563,'0'0'12572,"0"8"-11515,0 29-555,0-35-492,0 0-1,1 0 1,-1 0 0,1 0 0,-1 0 0,1 0 0,0 0 0,0-1-1,0 1 1,0 0 0,0 0 0,0-1 0,0 1 0,1-1 0,-1 1-1,1-1 1,-1 1 0,1-1 0,-1 0 0,1 0 0,0 0 0,0 0-1,0 0 1,-1 0 0,1 0 0,0-1 0,0 1 0,0-1 0,0 1 0,0-1-1,0 0 1,0 0 0,0 0 0,3 0 0,2 1-12,0-1 0,1 0-1,-1-1 1,0 1 0,0-1 0,0-1 0,0 1-1,7-4 1,-9 3-80,-1-1 1,0 0-1,0 0 0,0 0 0,0-1 0,0 1 0,-1-1 0,7-8 1,16-15-218,-25 63-278,-2 11-2957,5-31 402,-3-16 3020,0 0 1,-1-1-1,1 1 1,-1 0-1,1-1 1,0 1-1,-1-1 0,1 1 1,-1-1-1,1 1 1,-1-1-1,1 1 1,-1-1-1,1 1 1,-1-1-1,0 0 1,1 1-1,-1-1 0,0 0 1,1 1-1,-1-1 1,0 0-1,0 1 1,0-1-1,0-1 1,6-16-5505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9545,'0'0'8680,"-9"50"-8584,26-37-768,7-4-2243,4-2-2050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12748,'0'0'7495,"13"1"-6790,0-1-642,0 0 1,0-1-1,1-1 1,-1 0-1,0-1 1,14-5-1,-23 7-70,0 0-1,0 0 1,0-1-1,0 0 1,-1 1-1,1-1 1,0 0-1,-1-1 1,1 1-1,-1-1 1,0 0-1,0 1 1,0-1-1,0-1 1,0 1-1,-1 0 1,1-1-1,-1 1 1,0-1 0,0 0-1,0 0 1,-1 1-1,1-1 1,-1 0-1,0-1 1,0 1-1,0-6 1,-1 9 8,0 0 1,0 0 0,0 0-1,-1 1 1,1-1 0,0 0-1,0 0 1,-1 0-1,1 1 1,-1-1 0,1 0-1,-1 0 1,1 1 0,-1-1-1,1 0 1,-1 1 0,0-1-1,1 1 1,-1-1 0,0 1-1,1-1 1,-1 1-1,0-1 1,0 1 0,1 0-1,-1-1 1,0 1 0,0 0-1,0 0 1,0 0 0,1-1-1,-1 1 1,0 0 0,0 0-1,0 0 1,0 0-1,0 1 1,0-1 0,1 0-1,-1 0 1,0 0 0,0 1-1,0-1 1,1 0 0,-1 1-1,-1 0 1,-3 0 27,1 1-1,-1-1 1,0 1-1,1 1 1,-1-1 0,-7 6-1,1 2 221,0 1-1,1 1 1,0 0-1,1 0 0,-10 17 1,16-24-129,-1 0 0,1 1 0,1 0 0,-1-1 0,1 1 0,0 0 0,1 0 0,-1 0 0,1 1 0,0-1 0,1 0 0,-1 0 0,1 1 0,0-1 0,2 10 1,-1-15-120,-1 0 0,1 1 1,0-1-1,0 0 1,0 0-1,0 0 1,0 0-1,0 0 1,0 0-1,0 0 1,0 0-1,0 0 1,0 0-1,1 0 1,-1-1-1,0 1 1,1-1-1,-1 1 1,0-1-1,1 1 1,-1-1-1,1 0 1,2 1-1,39 0-622,-34-1 219,58-3-4862,-34-6-1473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12684,'0'0'6374,"51"-30"-3331,-22 8-1217,3 0-737,0-2-449,0 1-512,-4 2-160,-5 0-1153,-8 3-769,-7 4-864,-8 0-2403,-8 1-4452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104 171 10602,'0'0'7879,"-10"1"-5951,2 0-1653,0 0 0,1 1 0,0 0 1,-1 0-1,-10 5 0,15-6-151,1 0 0,-1 1 1,1-1-1,0 1 0,0 0 1,0 0-1,0-1 0,0 1 0,0 0 1,0 1-1,0-1 0,1 0 0,-1 1 1,1-1-1,0 0 0,0 1 0,-1 0 1,2-1-1,-1 1 0,0 0 1,1-1-1,-1 1 0,0 3 0,2-4-111,-1-1-1,0 0 0,1 0 1,-1 0-1,1 1 0,-1-1 1,1 0-1,0 0 1,-1 0-1,1 0 0,0 0 1,0 0-1,0 0 0,0 0 1,0 0-1,0 0 0,0-1 1,0 1-1,0 0 0,0-1 1,0 1-1,0-1 0,0 1 1,1-1-1,-1 1 0,0-1 1,0 0-1,1 0 0,-1 0 1,0 1-1,1-1 1,-1-1-1,0 1 0,0 0 1,1 0-1,0-1 0,52-5 199,-44 1-213,-1 1 1,0-1-1,0-1 1,0 1-1,0-1 0,-1-1 1,0 0-1,0 0 1,-1-1-1,0 1 1,0-2-1,-1 1 1,8-14-1,-7 11-22,-1-1 1,0 1-1,0-2 0,-1 1 0,0-1 1,-2 1-1,1-1 0,-1 0 0,-1-1 0,1-15 1,-4 34 9,0 0 0,-1 0 0,1-1-1,-1 1 1,0-1 0,0 1 0,-1-1 0,-4 7 0,-6 12 173,5-8 202,1 1 1,0 0 0,1 1-1,1 0 1,1-1 0,0 2-1,-2 25 1,7-42-374,-1 0 0,0 1 0,1-1 0,-1 0 0,0 0 0,1 1 0,0-1 0,-1 0 0,1 0 0,0 0 0,0 0 0,-1 0 0,1 0 0,0 0 0,0 0 0,0 0 0,0 0 0,0 0 0,0-1 0,1 1 0,-1 0 0,0-1 0,0 1 0,0-1 0,1 1 0,-1-1 0,0 0 0,1 0 0,-1 1 0,0-1 0,0 0 0,1 0 0,-1 0 0,0 0 0,1 0 0,-1-1 0,0 1 0,1 0 0,0-1 0,4 0-760,-1 1-1,0-1 1,0-1-1,0 1 1,0-1-1,0 1 1,-1-1-1,1-1 1,6-3-1,8-12-7331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119 268 7687,'0'0'5477,"-7"8"-1339,4-4-3724,-24 34 2500,26-36-2855,0 0 0,0-1 0,0 1 0,0 0-1,1 0 1,-1-1 0,0 1 0,1 0 0,0 0-1,-1 0 1,1 0 0,0 0 0,0 0 0,0-1 0,0 1-1,1 0 1,-1 0 0,0 0 0,1 0 0,-1 0-1,1-1 1,0 1 0,0 0 0,0 0 0,-1-1 0,3 3-1,11 11-638,-1 0 0,-1 1 0,-1 1-1,0 0 1,10 22 0,-18-33 795,0 1 0,-1-1 0,0 1 0,0 0 0,0 0 0,-1 0 0,0 0 0,-1 0 0,0 0 0,0 0 0,0 0 0,-1 0 0,0 0 0,0 0 0,-1 0 0,0 0 0,0 0 0,-5 10 0,3-10 256,0 1 1,-1-1-1,0 1 1,0-1 0,-1-1-1,0 1 1,-12 10 0,15-14-377,0-1 1,-1 0 0,1 1-1,0-1 1,-1 0-1,0-1 1,1 1 0,-1-1-1,0 1 1,0-1-1,0 0 1,0 0 0,0-1-1,0 1 1,0-1 0,0 0-1,0 0 1,0-1-1,-4 0 1,6 0-103,0 0 1,0 0-1,0 0 1,0 0-1,0-1 1,0 1-1,0-1 1,1 0-1,-1 1 1,1-1-1,-1 0 0,1 0 1,0 0-1,0 0 1,0 0-1,0 0 1,0 0-1,0 0 1,0 0-1,1-1 1,-1 1-1,1 0 0,-1 0 1,1-1-1,0 1 1,0 0-1,0-1 1,0 1-1,1 0 1,0-4-1,-1-1-224,1-1-1,0 0 1,1 1 0,-1-1-1,2 1 1,-1-1 0,1 1-1,4-8 1,1 4-182,0 0 0,1 0 1,0 1-1,1 0 0,0 0 0,0 1 0,13-8 1,87-49-845,-85 54 1213,0-2 0,-1-1 1,-1-1-1,39-34 0,-58 47 188,-1-1-1,1 0 1,-1 0-1,0 0 1,0 0-1,0-1 1,-1 1-1,0-1 1,1 0-1,-2 0 1,1 1-1,0-1 1,-1 0-1,0 0 1,0-1-1,0-9 1,-2 14-109,1 1 1,0-1 0,0 0-1,-1 0 1,1 0-1,0 1 1,-1-1-1,1 0 1,-1 0-1,1 1 1,-1-1-1,1 0 1,-1 1-1,0-1 1,1 1 0,-1-1-1,0 1 1,1-1-1,-1 1 1,0-1-1,0 1 1,1 0-1,-1-1 1,0 1-1,0 0 1,0 0 0,1-1-1,-1 1 1,0 0-1,0 0 1,0 0-1,0 0 1,0 0-1,1 0 1,-1 0-1,0 1 1,0-1-1,0 0 1,0 0 0,-1 1-1,-1 0 5,-1 0 0,0-1 0,1 2 0,-1-1 0,1 0 0,0 1 0,-1-1 1,1 1-1,-4 3 0,2-1 116,1 1 0,0 1 1,-1-1-1,2 1 0,-1-1 0,1 1 1,0 0-1,0 0 0,-4 13 1,6-17-127,1 0 1,-1 0 0,1 0 0,-1 0 0,1 0 0,0 0 0,-1 0 0,1 0 0,0 0 0,1 0 0,-1 0 0,0 0 0,0 0 0,1 0 0,-1-1 0,1 1 0,0 0-1,-1 0 1,1 0 0,0-1 0,0 1 0,0 0 0,1-1 0,-1 1 0,0-1 0,0 1 0,1-1 0,-1 1 0,1-1 0,-1 0 0,1 0 0,0 0 0,-1 0 0,1 0-1,0 0 1,0 0 0,3 0 0,3 2-9,0-2 0,1 1 0,-1-1 0,0 0 0,0 0 0,1-1 0,-1 0 0,0-1 0,1 0 0,-1 0 0,0-1 0,0 0 0,0 0 0,14-7 0,-10 3-22,0-1 1,-1 0-1,0-1 1,0 0 0,0-1-1,-1 0 1,-1 0-1,12-16 1,2-5-74,-2-2 1,-2-1-1,0 0 0,-3-1 1,20-55-1,-31 73-3,-12 32-27,-12 35-28,15-29 174,0 1 0,1 0 0,1 0 0,1 0 0,3 30 0,0-38-25,0 0 1,0 0-1,2 0 1,-1 0 0,2-1-1,0 1 1,1-1-1,0-1 1,10 15-1,-6-19-302,-4-18-37,-6-22-990,-3 26 979,1 0 1,-1 0-1,1 0 0,-1 1 1,-1-1-1,1 1 1,-1 0-1,0-1 0,0 2 1,-7-7-1,-51-34-1505,51 37 1717,-78-44 2148,95 48 706,28 1-2190,100-2-6,-45-10-4301,-38-1-2365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5958,'12'7'10598,"-7"11"-6157,-5 26-3049,0-31-180,-1 5-902,-1 0-1,-1 0 1,-1 0-1,-7 24 1,5-24-123,1 0 0,1 0 0,1 0-1,-1 27 1,4-45-184,0 1-1,1 0 0,-1 0 0,1 0 1,-1 0-1,0-1 0,1 1 1,0 0-1,-1-1 0,1 1 0,-1 0 1,1-1-1,0 1 0,-1-1 0,1 1 1,0-1-1,0 1 0,-1-1 1,1 1-1,0-1 0,0 0 0,0 1 1,0-1-1,-1 0 0,1 0 1,0 0-1,0 0 0,0 0 0,0 0 1,1 0-1,38 1 81,-30-2-87,10 1-445,-1-1 1,1-2 0,35-7 0,-18-3-2985,-4-4-3347,-12 2-3155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13837,'0'0'8360,"53"-12"-7047,-6 7-256,9 3-704,9-1-289,3 2 0,-5 1-1506,-4-1-2305,-6 0-4677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 20724,'0'0'5477,"56"0"-4516,-18 0-513,4 0-352,1 0-160,-5-1-1249,-5 1-1602,-11 0-1121,-12 0-3299</inkml:trace>
  <inkml:trace contextRef="#ctx0" brushRef="#br0" timeOffset="1">0 156 17969,'0'0'4965,"61"2"-3652,-15-7-192,9-3-448,5 2-481,-1-1-160,-3 5-449,-7-2-2433,-7-1-5222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16239,'0'0'9166,"7"10"-8199,-4-6-919,0 1 1,0 0 0,0 0 0,0 0 0,-1 1 0,0-1 0,0 0-1,-1 1 1,1 0 0,-1-1 0,0 1 0,-1 0 0,1-1-1,-1 1 1,0 0 0,-1 0 0,1-1 0,-1 1 0,-3 10 0,-18 33 111,16-40-116,1 1 0,0 1 0,1-1 0,0 1 0,0-1 0,1 1 0,-2 15 0,7-25-34,-1 0 0,1-1 0,0 1 1,-1 0-1,1-1 0,0 1 0,-1-1 0,1 1 0,0-1 0,0 0 0,-1 0 0,1 0 1,0 0-1,0 0 0,-1 0 0,1 0 0,2-1 0,1 1 27,31-3-17,48-9 0,17-1-4939,-67 10-14,-2-2-2893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16239,'0'0'7303,"12"53"-6694,-9-27-417,1 0-160,3-2 0,0-1-64,1-2-993,-1-4-256,-2-7-673,-2-5-1217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0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12236,'0'0'7463,"74"-1"-6022,-34 1-832,5 0-449,0 0-96,-3 0-1249,1 0-3684,-4 0-5605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1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 11531,'0'0'11381,"-10"-2"-11044,8 1-288,-1 0-1,0 0 1,0 1 0,0-1 0,1 1 0,-1 0 0,0-1-1,0 1 1,0 1 0,0-1 0,0 0 0,0 1 0,1-1 0,-1 1-1,0 0 1,0 0 0,1 0 0,-1 0 0,0 0 0,1 1 0,-1-1-1,1 1 1,0 0 0,0 0 0,-1 0 0,1 0 0,0 0 0,1 0-1,-1 0 1,0 1 0,1-1 0,-3 5 0,-1 1 126,1-1 0,1 1 0,-1-1 0,1 1 0,1 0 0,0 0 0,0 0 1,0 0-1,1 1 0,0-1 0,1 0 0,0 1 0,0-1 0,0 0 0,4 17 0,1-8-248,1-1 0,0 0 0,1 0 0,1 0 0,0-1 0,17 23 0,-24-36 63,1 0-1,0 0 1,-1 0-1,0 0 1,1 0 0,-1 0-1,0 1 1,0-1 0,0 0-1,-1 1 1,1-1-1,0 0 1,-1 1 0,1 4-1,-2-6 11,0 0-1,0 0 0,0 0 1,0 0-1,-1 0 1,1 0-1,0-1 1,0 1-1,0 0 0,-1-1 1,1 1-1,0-1 1,-1 1-1,1-1 1,-1 1-1,1-1 0,0 0 1,-1 0-1,1 0 1,-1 0-1,1 0 1,-1 0-1,1 0 0,0 0 1,-3-1-1,-1 0-121,-1 0 0,1 0-1,0-1 1,-1 0 0,1 0-1,0 0 1,0-1 0,1 0 0,-1 0-1,0 0 1,1 0 0,0-1 0,0 0-1,0 0 1,-5-6 0,3 3 60,0 0 0,1 0 1,-1 0-1,2-1 0,-1 1 1,1-1-1,0 0 0,1-1 1,-3-8-1,6 16 91,0 0 0,1 0 0,-1 0 0,1 1 0,-1-1 0,1 0 0,-1 0 0,1 1 0,-1-1 0,1 1 0,0-1 0,-1 0 0,1 1 0,0-1 1,0 1-1,-1-1 0,1 1 0,0 0 0,0-1 0,0 1 0,0 0 0,-1 0 0,1-1 0,0 1 0,0 0 0,0 0 0,0 0 0,0 0 0,0 0 0,-1 0 0,1 0 0,2 1 0,43-1 170,-35 1-91,48 0-6,21 0-930,-28-5-4515,-18-6-2761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9449,'0'0'13351,"4"9"-13057,27 101 699,-30-109-938,-1 1 0,0-1 0,1 0 0,-1 0 0,1 0 0,0 0 0,-1 1 0,1-1 0,0 0 0,0 0 0,0 0 0,0-1 0,0 1 0,0 0 1,0 0-1,0 0 0,0-1 0,0 1 0,0 0 0,0-1 0,1 1 0,-1-1 0,0 0 0,0 1 0,1-1 0,-1 0 0,0 0 0,0 0 0,1 0 0,-1 0 0,0 0 0,1 0 0,-1 0 0,0 0 1,0-1-1,1 1 0,-1 0 0,0-1 0,0 1 0,1-1 0,-1 1 0,1-2 0,5-1 193,0-1 0,-1 0 0,0 0-1,1-1 1,8-8 0,99-106 350,-116 167-438,-3-22 72,-2 49 1,7-74-219,0 0-1,0 0 1,0 0 0,0-1 0,0 1 0,0 0 0,0 0 0,0 0 0,0 0 0,0 0 0,1-1 0,-1 1 0,0 0 0,1 0-1,-1 0 1,1-1 0,-1 1 0,1 0 0,-1-1 0,1 1 0,-1 0 0,1-1 0,-1 1 0,1-1 0,0 1 0,0-1 0,-1 1-1,1-1 1,0 1 0,0-1 0,1 1 0,0-1 55,1 0-1,-1 0 1,1 0-1,-1 0 0,1 0 1,-1-1-1,0 1 1,1-1-1,-1 1 1,0-1-1,4-2 1,2-1 83,1 0 1,-1-1 0,0 0 0,0 0-1,8-8 1,-6 2-85,-1-1 0,0 0-1,-1-1 1,12-23 0,10-15-1336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15278,'0'0'7976,"60"-39"-6823,-19 22-544,4-3-417,2-2-128,0-2-352,-6 3-1442,-5 3-1761,-12 3-3043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16944,'0'0'10575,"-3"12"-9843,-55 266 1083,57-252-1797,1-25-11,0-1 1,0 0-1,0 1 1,0-1-1,1 1 1,-1-1-1,0 0 1,0 1-1,0-1 1,1 0-1,-1 1 1,0-1-1,1 0 0,-1 1 1,0-1-1,1 0 1,-1 1-1,0-1 1,1 0-1,-1 0 1,0 0-1,1 1 1,-1-1-1,1 0 1,-1 0-1,1 0 1,-1 0-1,0 0 0,1 0 1,3 0 25,0-1 0,0 0 0,0 0 0,-1-1-1,1 1 1,0-1 0,-1 0 0,1 0 0,2-2 0,7-3-125,-1 0-1,1 1 1,24-8 0,18 3-5235,-43 10-11,-1-2-4015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10922,'-1'31'9831,"0"-13"-9638,1 0 0,3 28 0,-3-45-188,0 0 1,0 0-1,0 0 0,1-1 0,-1 1 0,0 0 1,0 0-1,1 0 0,-1-1 0,0 1 0,1 0 1,-1 0-1,1-1 0,-1 1 0,1 0 1,-1-1-1,1 1 0,0-1 0,-1 1 0,1-1 1,0 1-1,-1-1 0,1 1 0,0-1 0,0 0 1,-1 1-1,1-1 0,1 1 0,24-7 562,19-25 28,-42 28-585,-1 1-1,0 0 0,0 0 0,1 1 0,-1-1 0,1 0 0,-1 1 0,1 0 0,0-1 0,-1 1 0,1 0 0,0 0 0,4 0 1,-5 1 3,0 0 0,-1 1 0,0 0 1,1-1-1,-1 1 0,1 0 1,-1-1-1,0 1 0,0 0 0,1 0 1,-1 0-1,0 0 0,0 1 1,0-1-1,0 0 0,0 0 0,0 0 1,0 1-1,-1-1 0,1 1 1,0-1-1,-1 0 0,1 1 0,-1-1 1,0 1-1,1 1 0,-1-1 15,1 0-1,-1 0 1,1 0-1,0-1 0,-1 1 1,1 0-1,0 0 1,0-1-1,0 1 1,0-1-1,0 1 0,0-1 1,1 1-1,-1-1 1,1 0-1,-1 0 1,0 1-1,1-1 0,0 0 1,-1 0-1,1-1 1,2 2-1,-2-2-174,1 0 1,-1-1-1,0 1 0,0-1 1,0 1-1,0-1 0,0 0 0,-1 0 1,1 0-1,0 0 0,0 0 0,0 0 1,-1 0-1,1 0 0,-1-1 1,1 1-1,-1-1 0,1 0 0,-1 1 1,1-3-1,10-10-3435,0 1-2146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34 171 9993,'0'0'9967,"-4"5"-10100,0 2 170,0-1 0,1 1 0,0-1 0,0 1 0,0 0 0,1 0 0,0 1 0,0-1 0,1 0 0,0 1 0,0-1 0,1 0 0,0 13 0,1-19 14,-1 0 1,0 0-1,1-1 1,-1 1-1,1 0 1,-1 0-1,1-1 1,-1 1 0,1 0-1,-1-1 1,1 1-1,0-1 1,-1 1-1,1-1 1,0 1-1,0-1 1,-1 1-1,1-1 1,0 0 0,0 1-1,0-1 1,0 0-1,-1 0 1,1 0-1,0 0 1,0 0-1,0 1 1,0-1-1,0-1 1,-1 1 0,1 0-1,0 0 1,0 0-1,0 0 1,0-1-1,-1 1 1,1 0-1,1-1 1,34-15 1493,-23 5-1433,0-1 0,-1 0 0,-1-1 0,0 0 0,0-1 1,-2 0-1,1-1 0,-2 0 0,0 0 0,-1 0 0,0-1 0,-2-1 0,0 1 0,0-1 1,-2 1-1,4-34 0,-7 50-111,0 0 1,0 0 0,0 1-1,-1-1 1,1 0-1,0 0 1,0 0-1,0 0 1,0 0 0,0 0-1,0 0 1,0 0-1,0 0 1,0 0 0,0 0-1,0 0 1,0 0-1,0 0 1,0 0 0,-1 0-1,1 0 1,0 0-1,0 0 1,0 0-1,0 0 1,0 0 0,0 0-1,0 0 1,0 0-1,0 0 1,0 0 0,0 0-1,-1 0 1,1 0-1,0 0 1,0 0 0,0 0-1,0 0 1,0 0-1,0 0 1,0 0 0,0 0-1,0 0 1,0 0-1,0 0 1,0 0-1,0-1 1,0 1 0,0 0-1,-1 0 1,1 0-1,0 0 1,0 0 0,0 0-1,0 0 1,0 0-1,0 0 1,0 0 0,0 0-1,0 0 1,0-1-1,0 1 1,-7 11-11,-6 12-40,10-14 54,0 1-1,0 0 0,1 0 0,0 1 0,1-1 0,0 0 1,1 0-1,0 12 0,1-19-22,-1 0-1,1 0 1,-1 0-1,1 1 1,0-1-1,0 0 1,0 0 0,1 0-1,-1-1 1,1 1-1,0 0 1,-1 0 0,1-1-1,0 1 1,1-1-1,-1 0 1,0 0 0,1 1-1,-1-2 1,1 1-1,0 0 1,0 0-1,-1-1 1,1 1 0,0-1-1,0 0 1,0 0-1,7 1 1,60 3-6783,-35-6-3262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6342,'0'0'19699,"56"15"-18738,-17-14-481,7-1-384,-2 1-96,-4 2-288,-9 0-737,-7 3-929,-12 3-1281,-12-3-1089,0 1-2755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13837,'0'0'9321,"59"10"-8360,-22-7-833,2 0-320,2-2-1890,-2-1-2210,0 0-3748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11307,'0'0'10244,"-2"13"-9513,-8 117 716,8-71-1235,-3 0 1,-2-1-1,-17 62 0,24-223 2991,3 73-3174,1 0-1,2-1 1,0 2-1,20-53 1,-22 73-39,0 0 0,1 0 0,0 0 0,1 0 0,0 1 1,0 0-1,15-14 0,-17 18-4,1 0 1,0 0-1,1 0 1,-1 1-1,1 0 1,-1 1-1,1-1 1,0 1-1,0 0 1,0 0-1,0 1 1,0-1-1,0 1 1,7 0-1,-4 1-33,0 0 0,1 0 0,-1 0 0,0 1 0,0 1 0,11 2 0,-18-3 33,0 0 0,0-1-1,0 1 1,0 0 0,-1 0-1,1 0 1,0 0 0,0 0 0,-1 1-1,1-1 1,-1 0 0,1 1-1,-1-1 1,1 1 0,-1 0-1,0-1 1,0 1 0,0 0 0,0 0-1,0 0 1,0 0 0,0 0-1,-1 0 1,1 0 0,-1 0-1,1 0 1,-1 0 0,0 0 0,0 0-1,0 0 1,0 0 0,-1 4-1,0-3 30,0 0-1,0-1 1,0 1-1,0 0 0,-1-1 1,1 1-1,-1-1 1,0 0-1,0 1 0,0-1 1,0 0-1,0 0 1,0 0-1,-1 0 0,1-1 1,-1 1-1,1-1 0,-1 1 1,1-1-1,-5 1 1,-57 19 819,10-14 159,28-11-939,25 4-88,1 0 0,-1-1 0,1 1 0,-1 0 0,1 0 0,0-1 0,-1 1 0,1 0 0,-1-1 0,1 1 0,0 0 0,-1-1 0,1 1 0,0-1 1,0 1-1,-1-1 0,1 1 0,0-1 0,0 1 0,-1-1 0,1 1 0,0-1 0,0 1 0,0-1 0,0 1 0,0-1 0,0 1 0,0-1 0,0 1 0,0-1 0,0 1 0,0-1 0,0 1 0,0-1 0,1 0 0,0-1-512,1 1-1,-1-1 1,0 0-1,1 1 0,0 0 1,-1-1-1,1 1 1,0 0-1,0 0 1,0 0-1,0 0 0,0 0 1,0 0-1,0 0 1,0 1-1,0-1 1,4 0-1,-1 0-868,19-5-5877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18257,'0'0'12748,"65"0"-28090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2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17232,'0'0'9476,"-9"1"-9391,-7 3 83,0 0 0,0 0 0,1 2-1,-22 10 1,28-12 92,0 0 0,0 1 0,0 1 0,1 0 0,-1 0 0,2 0-1,-1 1 1,1 0 0,-10 13 0,16-20-247,0 1-1,0 0 0,1 0 1,-1 0-1,1 0 0,-1 0 0,1 0 1,-1 0-1,1 0 0,0 0 1,-1 0-1,1 0 0,0 0 1,0 0-1,0 1 0,0-1 1,0 0-1,0 0 0,0 0 1,0 0-1,0 0 0,1 0 0,-1 0 1,0 0-1,1 0 0,0 1 1,0 0 6,0-1 1,1 1 0,-1-1-1,0 0 1,1 0 0,0 0-1,-1 0 1,1 0 0,0 0-1,-1 0 1,1-1 0,0 1-1,3 0 1,9 2 31,-1-1 1,1-1-1,19 0 0,-26-1-79,19 0-256,50 0-2993,-65-1 1575,0 0 1,0-1-1,0 0 0,18-7 0,12-8-7090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7143,'0'0'13356,"14"-4"-12138,19-1-407,-1 0 0,1 2 1,63 3-1,465 7-731,-535-9-603,0-1 0,-1-1 0,1-1 0,40-14 0,-64 18 377,-1 1-86,0 0-1,0-1 1,0 1 0,0-1-1,0 1 1,1-1 0,-1 1 0,0-1-1,0 0 1,0 1 0,-1-1 0,1 0-1,0 0 1,0 0 0,0 1-1,0-1 1,-1 0 0,1 0 0,0 0-1,0-2 1,0-4-5192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10570,'0'0'2915,"49"6"-385,-14-6-1185,14 0 1,10 0 63,12 0-352,5 0-384,4-5-513,-3 1-128,-6-1-288,-7 1-705,-14 0-833,-11-1-2306,-9-4-4068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6118,'0'0'16549,"2"8"-15476,0 2-774,0 0 1,1-1 0,1 1 0,0-1-1,6 12 1,-9-19-282,0 0 0,1 0 0,-1 0 0,0-1 0,0 1 0,1 0 0,-1-1 0,1 1 0,-1-1 0,1 0 0,0 1 0,0-1 0,-1 0 0,1 0 0,0 0 0,0 0 0,0 0 0,0-1 0,0 1 0,0-1 0,1 1 0,-1-1 0,0 0 0,0 1 0,0-1 0,0 0 0,0 0 0,1-1 0,-1 1 0,0 0 0,0-1 0,0 0 0,0 1 0,0-1 0,0 0 0,0 0 0,3-2 0,-1 0 44,0-1-1,0 1 1,0-1 0,-1 1-1,1-1 1,-1-1 0,4-5-1,-5 6 43,0 1 0,0-1 0,1 1 0,-1 0 0,1 0 0,0 0 0,0 0 0,0 0 0,0 1 0,0-1 0,8-3-1,-10 6-79,0 0-1,-1 1 0,1-1 0,0 1 0,-1-1 1,1 1-1,0-1 0,-1 1 0,1 0 0,-1-1 0,1 1 1,0 0-1,-1-1 0,0 1 0,1 0 0,-1-1 1,1 1-1,-1 0 0,0 0 0,0 0 0,1-1 0,-1 1 1,0 0-1,0 0 0,0 0 0,0 0 0,0-1 1,0 1-1,0 1 0,3 34 338,-3-32-280,6 33 153,3-28 19,-8-9-220,0 0-1,0 0 1,0-1 0,0 1 0,0-1-1,-1 1 1,1-1 0,0 1 0,0-1-1,-1 1 1,1-1 0,0 0 0,0 1-1,-1-1 1,1 0 0,-1 0 0,1 0-1,-1 1 1,1-2 0,27-53 594,-25 46-627,1 1 0,0-1-1,0 1 1,1-1 0,0 1 0,0 0-1,1 1 1,0 0 0,0 0 0,12-10 0,-18 17-10,1-1 1,-1 1 0,1 0-1,0 0 1,-1-1 0,1 1 0,-1 0-1,1 0 1,-1 0 0,1 0 0,0 0-1,-1 0 1,1 0 0,-1 0-1,1 0 1,-1 0 0,1 0 0,0 0-1,-1 0 1,1 1 0,-1-1 0,1 0-1,-1 0 1,1 0 0,-1 1-1,1-1 1,-1 0 0,1 1 0,-1-1-1,1 1 1,-1-1 0,1 0 0,-1 1-1,0-1 1,1 1 0,-1-1-1,0 1 1,0-1 0,1 1 0,-1-1-1,0 1 1,0 0 0,0-1 0,1 1-1,-1-1 1,0 1 0,0-1-1,0 1 1,0 0 0,0-1 0,0 1-1,0-1 1,-1 2 0,2 42-300,-1-35-40,0-8 202,0 0 0,0 0 0,0-1 0,0 1 0,0 0 0,0 0 0,0-1 0,0 1 0,0 0 0,0-1 0,1 1 0,-1 0 0,0 0 0,0-1-1,1 1 1,-1 0 0,1-1 0,-1 1 0,0-1 0,1 1 0,-1 0 0,1-1 0,0 1 0,-1-1 0,2 1 0,-2-1-197,1 0 0,0 0 1,0-1-1,-1 1 0,1 0 0,0 0 0,-1-1 1,1 1-1,0-1 0,-1 1 0,1 0 0,-1-1 1,1 1-1,-1-1 0,1 1 0,-1-1 0,1 0 1,-1 1-1,1-1 0,-1 1 0,0-1 0,1 0 1,-1 1-1,0-1 0,1 0 0,-1-1 0,10-19-8218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7527,'0'0'8969,"34"50"-8073,-8-41 1,4-2-416,6-2-353,3-5-64,-1 0-705,0-2-1473,-8-10-2114,-2-4-2434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13453,'0'0'3902,"11"7"-3016,7 4-615,-4-3-123,-1-1 0,0 2 1,0 0-1,-1 0 1,0 1-1,0 1 0,10 13 1,-21-22-134,0 0 0,0 0 1,0 0-1,-1 0 1,1 1-1,-1-1 0,1 0 1,-1 0-1,0 1 1,0-1-1,0 0 0,0 1 1,0-1-1,-1 0 1,1 0-1,-1 1 0,1-1 1,-1 0-1,0 0 1,0 0-1,0 0 0,0 0 1,0 0-1,-1 0 1,0 2-1,-6 6 135,0 0 0,-1-1 0,-13 12 0,8-8-136,-11 11-183,-21 21-902,22-12-5430,17-20-4517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10570,'0'0'11050,"3"8"-10185,0 1-772,-1 0-1,0-1 0,-1 1 1,0 0-1,-1 0 1,0 0-1,0 0 0,-1 0 1,0 0-1,0-1 1,-1 1-1,-3 10 0,4-15-83,-9 29 25,2 1-1,1 0 1,2 0-1,-1 37 1,6-70-8,0 1 0,1-1 0,-1 1 0,1-1 0,-1 1 0,1-1 0,0 1 0,-1-1 0,1 1 0,0-1 0,0 0 0,0 0 0,0 1 0,1-1 0,-1 0 0,0 0 0,0 0 0,1 0 0,-1 0 0,0 0 0,1-1 0,-1 1 0,1 0 0,-1-1 0,1 1 0,-1-1 0,1 1 1,0-1-1,-1 0 0,1 0 0,-1 0 0,3 0 0,65 1 1057,-50-2-1061,4 1-310,1-1 0,40-9-1,7-12-6074,-39 6 64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13741,'0'0'9129,"76"9"-7848,-40-9-833,0 0-352,-3 0-64,-1 0-448,-8 0-1025,-10 0-1026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3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10025,'0'0'12236,"65"9"-9994,-30-9-993,4-4-896,-3-1-321,-3 4-321,-2-2-1568,-6 1-2179,-2-5-4676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 8584,'0'0'4447,"0"13"-3294,1 303 2362,-1-268-352,-2-120-2374,0 41-807,1-1 0,2 1 0,0-1 0,3 1 0,0 0-1,14-48 1,-16 75 27,-1 0-1,1-1 0,0 2 0,1-1 0,-1 0 0,1 0 0,-1 1 1,1-1-1,0 1 0,1 0 0,-1 0 0,0 0 0,1 1 1,-1-1-1,1 1 0,0 0 0,0 0 0,0 0 0,0 0 1,0 1-1,1-1 0,-1 1 0,0 0 0,1 0 0,-1 1 1,0 0-1,8-1 0,-8 2-1,-1-1 1,1 1 0,-1 0-1,0-1 1,1 1 0,-1 1-1,0-1 1,0 0 0,1 1-1,-1 0 1,0 0 0,-1-1-1,1 2 1,0-1 0,-1 0-1,1 1 1,-1-1 0,1 1-1,-1 0 1,0-1 0,0 1-1,-1 0 1,1 0 0,0 1-1,-1-1 1,0 0 0,0 0-1,0 1 1,0-1 0,0 1-1,-1-1 1,0 1-1,1-1 1,-2 6 0,1-7 73,0 0 0,0 0 0,0 0 1,-1 0-1,1 0 0,-1 0 0,1-1 0,-1 1 0,0 0 1,0 0-1,0-1 0,0 1 0,0 0 0,0-1 0,0 1 1,-1-1-1,1 0 0,0 1 0,-3 1 0,0 0 108,-1 0 0,1-1 0,-1 1 1,0-1-1,0 0 0,0 0 0,-5 1 0,-7 0 237,1 0 1,0-1-1,-28 0 1,37-5-1563,19-4-1667,20-5-5649,-13 9 1059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13068,'0'0'7944,"57"16"-6182,-12-16-417,9-2-673,4-7-255,3 2-225,-5 0-160,-6 3-64,-9 3-1185,-11 1-641,-9 0-1185,-7 0-2338,-5 0-384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3972,'0'0'18775,"2"9"-17804,3 38-278,-3-18-370,10 45 1,-12-73-298,1 0-1,-1 0 1,0 0 0,1-1-1,-1 1 1,1 0-1,0 0 1,-1 0-1,1-1 1,0 1 0,-1 0-1,1-1 1,0 1-1,0 0 1,0-1-1,-1 1 1,1-1-1,0 1 1,0-1 0,0 0-1,0 1 1,0-1-1,0 0 1,0 0-1,0 0 1,0 1-1,0-1 1,0 0 0,0 0-1,0 0 1,0-1-1,0 1 1,0 0-1,0 0 1,0-1-1,0 1 1,0 0 0,-1-1-1,1 1 1,0-1-1,0 1 1,1-2-1,39-23 846,-10-2-747,49-55 0,-51 51-110,-28 38-65,-1 0 0,0 0 0,-1 0-1,0 1 1,0-1 0,-2 8 0,0-7 91,1 1 0,0 0-1,1 0 1,0 0 0,0 0-1,1 17 1,1-24-17,-1-1 0,0 0 0,0 0-1,0 0 1,1 1 0,-1-1 0,1 0 0,-1 0-1,1 0 1,-1 0 0,1 0 0,0 0 0,-1 0 0,1 0-1,0 0 1,0 0 0,0 0 0,0 0 0,-1 0-1,1-1 1,0 1 0,2 1 0,-1-2 30,1 0-1,-1 0 1,0 0 0,0 0-1,1 0 1,-1 0 0,0 0-1,0-1 1,0 1 0,1-1-1,-1 0 1,0 0 0,0 1-1,0-1 1,0-1 0,0 1-1,2-2 1,6-4-160,-1 1 0,-1-2 0,1 1-1,-1-1 1,-1 0 0,1-1 0,-1 0 0,-1 0 0,0-1-1,0 1 1,-1-1 0,8-20 0,-13 28-804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18642,'0'0'9801,"68"6"-14157,-45-6-1185,-2 0-5094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16848,'0'0'8659,"-13"0"-8611,1 2-36,-1 0-1,1 0 1,0 1 0,1 0 0,-1 1-1,0 0 1,1 1 0,0 1 0,-12 7-1,22-12-10,-15 9 292,0 1 1,-22 21-1,35-29-218,0 0-1,-1 1 1,1-1 0,1 1 0,-1 0-1,0 0 1,1 0 0,0 0 0,0 0-1,0 0 1,1 0 0,-1 1 0,1-1-1,0 1 1,0-1 0,0 7 0,2-9-61,-1-1 0,0 1 0,1-1 0,-1 1 0,1-1 0,0 1 0,-1-1 0,1 1 0,0-1 0,0 0 0,0 1 0,0-1 0,0 0 0,0 0-1,0 0 1,0 0 0,1 0 0,-1 0 0,0 0 0,1 0 0,-1 0 0,1 0 0,-1-1 0,1 1 0,-1-1 0,1 1 0,-1-1 0,1 0 0,-1 1 0,1-1 0,3 0 0,61 2 287,-51-3-281,64-5-994,-66 4 10,0-1 1,0-1-1,0 0 1,13-7-1,17-11-3803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18770,'0'0'9385,"61"-13"-9417,-43 9-673,0 0-672,-1 2-1090,-10 2-1152,2 0-2531</inkml:trace>
  <inkml:trace contextRef="#ctx0" brushRef="#br0" timeOffset="1">75 85 5509,'0'0'23062,"72"-7"-22646,-41-8-384,0 1-224,-3 1-1473,-2-2-2051,-6 4-2370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1249,'0'0'15086,"54"1"-13548,-10-1-289,9-1-416,6-4-225,3 1-415,-4 0-161,-3 2-128,-12 0-801,-10 2-481,-11 0-447,-15 0-2051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10314,'0'0'9673,"65"32"-8872,-19-32-513,7 0-224,-1 0-32,-2 0-416,-4 0-1538,-6-8-2370,-4-2-1249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11499,'0'0'4324,"10"1"-3240,26 4-630,1 2 1,-1 1 0,0 1 0,46 20 0,-80-28-455,0 0 0,0 0 0,0 0 0,0 0 0,0 0 0,0 1 0,0-1 0,0 1 0,0-1 0,-1 1 0,1-1 0,-1 1 0,1 0 0,-1 0 1,1 0-1,-1 0 0,2 4 0,-3-4 38,0-1 0,0 1 1,1 0-1,-1 0 0,0 0 0,-1 0 1,1 0-1,0 0 0,0-1 0,-1 1 1,1 0-1,-1 0 0,0 0 1,1-1-1,-1 1 0,0 0 0,-2 2 1,-4 6 241,-1-1 1,-1 1-1,0-1 1,-1 0 0,-12 8-1,9-6-123,-1 1-404,-45 40 1436,55-48-1675,0 0 0,0 1 0,0-1 0,1 1 0,0-1 0,0 1 0,0 0 0,1 0 0,0 0 0,-4 10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12236,'0'0'8402,"-8"9"-8017,-240 296 2353,285-337-4292,27-29-1526,-27 21-77,53-58-7075,-81 86 10796,0-1-1,-1 0 0,9-19 1,-17 32-421,0 0 0,0 0 0,-1 0 0,1 1 0,0-1 0,0 0 1,-1 0-1,1 0 0,0 0 0,0 0 0,0 0 0,-1-1 0,1 1 0,0 0 1,0 0-1,-1 0 0,1 0 0,0 0 0,0 0 0,0 0 0,-1 0 1,1-1-1,0 1 0,0 0 0,0 0 0,-1 0 0,1 0 0,0-1 0,0 1 1,0 0-1,0 0 0,0 0 0,-1-1 0,1 1 0,0 0 0,0 0 1,0 0-1,0-1 0,0 1 0,0 0 0,0 0 0,0-1 0,0 1 0,0 0 1,0 0-1,0-1 0,0 1 0,0 0 0,0 0 0,0 0 0,0-1 1,0 1-1,0 0 0,1-1 0,-20 15 1241,7-3-1144,0 1-1,1 1 0,0 0 0,1 0 0,1 1 1,0 0-1,1 1 0,0 0 0,2 0 1,-1 1-1,2 0 0,0 0 0,1 0 0,1 0 1,-3 33-1,6-49-285,0 1 0,0-1 0,-1 1 0,1-1 0,0 1 0,0-1 0,0 1 0,0-1-1,0 1 1,0-1 0,0 1 0,0-1 0,1 1 0,-1-1 0,0 1 0,0-1 0,0 0 0,0 1 0,1-1 0,-1 1 0,0-1 0,0 1 0,1-1 0,-1 0 0,0 1 0,1-1 0,-1 0 0,0 1 0,1-1-1,-1 0 1,1 1 0,-1-1 0,1 0 0,-1 0 0,1 1 0,-1-1 0,0 0 0,1 0 0,-1 0 0,1 0 0,-1 0 0,1 0 0,-1 0 0,1 0 0,-1 0 0,1 0 0,-1 0 0,1 0 0,-1 0-1,1 0 1,-1 0 0,2-1 0,-1 1-368,0-1 0,0 0 0,0 1 0,0-1-1,0 0 1,0 0 0,0 0 0,0 1 0,0-1 0,-1 0-1,1 0 1,0-1 0,-1 1 0,1 0 0,0 0 0,-1 0 0,1 0-1,-1 0 1,0-1 0,1 1 0,-1-2 0,1-19-7637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12460,'0'0'7207,"47"33"-6663,-16-33-224,4-2-127,4-14-386,4-7-1504,-7-5-2659,-1-4-1634</inkml:trace>
  <inkml:trace contextRef="#ctx0" brushRef="#br0" timeOffset="1">371 1 13389,'0'0'1409,"-30"54"1314,12-19-1763,-3 5 1,6 0 417,0-5-321,13-4-609,2-12-320,6-10-128,18-9-64,5-6-640,4-19-1122,-1-10-2018,1-6-2818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7111,'0'0'8872,"-52"77"-7495,27-42-256,2 6 353,2-2 63,7-4-287,6-4-482,8-8-351,0-8-225,16-8-96,2-6 64,1-1-1281,1-4-1826,-3-9-4131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13869,'0'0'2392,"-11"2"85,1 0-2021,-1 1 0,1 0 1,0 0-1,0 1 0,1 0 0,-12 8 1,18-11-368,0 1 1,0 0-1,0 0 1,0 0 0,1 0-1,-1 0 1,1 0-1,0 1 1,0-1 0,-1 1-1,2 0 1,-1 0-1,0 0 1,0 0-1,1 0 1,0 0 0,0 0-1,0 0 1,0 0-1,0 1 1,0-1 0,1 0-1,0 1 1,-1-1-1,1 0 1,1 1 0,-1-1-1,1 5 1,1-5-89,1 0 0,-1 0 1,1 0-1,-1-1 0,1 1 0,0-1 1,0 1-1,0-1 0,0 0 0,0 0 1,1 0-1,-1-1 0,1 1 0,-1-1 1,1 0-1,6 2 0,14 7-551,-19-8 494,-1 1 0,0-1 0,0 1 0,0 0 0,0 1-1,0-1 1,-1 1 0,1 0 0,-1 0 0,0 0 0,0 0 0,0 0-1,-1 1 1,0-1 0,0 1 0,0 0 0,0-1 0,-1 1-1,1 0 1,-1 0 0,-1 0 0,1 0 0,-1 0 0,0 0 0,0 0-1,0 1 1,0-1 0,-1 0 0,0 0 0,0 0 0,-1-1-1,1 1 1,-1 0 0,-4 8 0,3-8 236,0-1-1,0 1 1,0-1-1,0 0 1,-1 1 0,1-2-1,-1 1 1,0 0-1,0-1 1,-1 0 0,1 0-1,-1 0 1,1 0-1,-1-1 1,0 0 0,0 0-1,0 0 1,0 0-1,-1-1 1,1 0 0,-10 1-1,13-2-84,0 0 0,0 0 0,0 0 0,0 0 0,0 0-1,0-1 1,0 1 0,0-1 0,0 0 0,0 1 0,0-1 0,0 0-1,1 0 1,-1 0 0,0 0 0,0 0 0,1-1 0,-1 1 0,1 0 0,-1-1-1,1 1 1,-2-3 0,0 0-45,1 0-1,0 0 1,0 0 0,1 0-1,-1 0 1,1-1 0,0 1-1,0 0 1,0 0 0,1-8-1,-1 7-175,1 0-1,0 0 0,0 0 1,0 0-1,1 0 1,-1 0-1,1 0 0,1 0 1,-1 0-1,1 1 1,-1-1-1,1 0 0,1 1 1,-1-1-1,1 1 1,0 0-1,-1 0 0,2 0 1,-1 0-1,4-3 1,3 2-1039,-1 1 1,1 1 0,0-1-1,0 1 1,0 1 0,1 0 0,15-1-1,-5 0-2637,13-2-4077</inkml:trace>
  <inkml:trace contextRef="#ctx0" brushRef="#br0" timeOffset="1">381 138 16143,'0'0'10730,"32"-9"-23606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8200,'0'0'15118,"7"57"-14637,-19-19-321,-1 0-96,1 3-32,2-2 0,1-7-32,2-3 32,2-9-224,0-8-865,-1-8-769,1-4-833,-1-9-896,0-16-1762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10025,'0'0'2611,"9"-7"-1,0 1-2044,0 1 0,0 0 0,1 1 0,0 0-1,0 0 1,0 1 0,12-3 0,-20 6-521,1-1 0,-1 0 0,0 1-1,1 0 1,-1 0 0,1 0 0,-1 0 0,1 0 0,-1 0 0,0 0 0,1 1 0,-1-1 0,1 1-1,-1 0 1,0 0 0,0 0 0,1 0 0,-1 0 0,0 0 0,0 0 0,0 1 0,0-1 0,0 1-1,-1 0 1,1-1 0,0 1 0,-1 0 0,1 0 0,-1 0 0,0 0 0,1 0 0,-1 0 0,0 1 0,0-1-1,-1 0 1,1 0 0,0 1 0,-1-1 0,1 1 0,-1-1 0,0 1 0,0-1 0,0 3 0,0 2 25,-1-1 0,0 1 0,0 0 1,0-1-1,-1 1 0,0-1 1,0 0-1,-1 0 0,1 0 0,-1 0 1,-1 0-1,1 0 0,-8 9 1,6-10-2,1 1 0,0 0 0,0 0 1,1 0-1,0 1 0,0-1 0,1 1 1,-1 0-1,1 0 0,1-1 1,-1 1-1,1 8 0,1-13-123,0-1 0,1 1-1,-1-1 1,1 1 0,0-1 0,0 0 0,-1 1-1,1-1 1,0 0 0,0 1 0,0-1-1,0 0 1,0 0 0,1 0 0,-1 0 0,0 0-1,0 0 1,1 0 0,-1 0 0,1-1 0,-1 1-1,1 0 1,-1-1 0,1 1 0,-1-1 0,1 0-1,-1 1 1,1-1 0,-1 0 0,1 0-1,0 0 1,2 0 0,56-2-6474,-30-4 437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65 10250,'0'0'11093,"10"2"-10869,-9-2-192,6 1-34,-1-1-1,0 0 0,0 1 1,1-2-1,-1 1 0,9-3 0,-13 3 63,0 0 0,-1-1 0,1 0 0,0 1 0,-1-1 0,1 0 0,0 0-1,-1 0 1,1 0 0,-1 0 0,0 0 0,1 0 0,-1-1 0,0 1-1,0-1 1,0 1 0,0 0 0,0-1 0,0 0 0,0 1 0,0-1-1,-1 1 1,1-1 0,0 0 0,-1 0 0,0 1 0,1-1 0,-1 0 0,0 0-1,0 0 1,0 1 0,0-1 0,0 0 0,-1-3 0,1 5-23,0-1 1,-1 0-1,1 0 1,0 1 0,-1-1-1,1 0 1,0 1-1,-1-1 1,1 0 0,-1 1-1,1-1 1,-1 0-1,1 1 1,-1-1-1,1 1 1,-1-1 0,0 1-1,1-1 1,-1 1-1,0 0 1,1-1-1,-1 1 1,0 0 0,0 0-1,1-1 1,-1 1-1,0 0 1,0 0 0,1 0-1,-1 0 1,0 0-1,0 0 1,0 0-1,1 0 1,-1 0 0,0 0-1,0 1 1,1-1-1,-1 0 1,-1 1-1,-1 0-31,0-1 0,0 1-1,0 0 1,1 1-1,-1-1 1,0 0-1,1 1 1,-1-1-1,-4 5 1,0 1-16,1 1 0,-1 0 0,2 0 0,-1 1 0,1 0 0,0 0 1,1 0-1,0 0 0,0 1 0,1-1 0,0 1 0,1 0 0,-2 17 0,4-26-80,0 0 0,0 0 0,1 0 0,-1 1 0,0-1 0,0 0 0,1 0 0,-1 0 0,1 0 0,-1 0 0,1 0 0,-1 0 0,1 0 0,-1 0 0,1 0 0,0 0 0,0 0 1,0 0-1,0 0 0,-1-1 0,1 1 0,0 0 0,0-1 0,0 1 0,0 0 0,0-1 0,1 1 0,-1-1 0,0 0 0,0 1 0,0-1 0,0 0 0,0 0 0,1 0 0,-1 0 0,0 0 0,0 0 0,0 0 0,1 0 0,0-1 0,4 1-756,1-1 1,-1 0-1,1 0 0,-1-1 0,0 1 1,8-5-1,18-10-4300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7623,'0'0'20574,"9"-1"-19533,-6 0-976,1 0 0,0 0-1,-1 0 1,1 0-1,-1 0 1,1-1-1,-1 0 1,0 0 0,1 0-1,-1 0 1,0 0-1,0 0 1,4-5 0,1-3 5,0 0 0,-1 0 0,11-20 0,-2-1-82,-2 0 0,-1 0 0,-2-2 0,-1 1-1,-1-1 1,8-60 0,-20 162-68,8 86 0,-4-140 122,1 1-1,1-1 1,5 21 0,-7-32-165,1 0 0,-1-1 0,1 1 0,0-1-1,-1 0 1,1 1 0,1-1 0,4 6 0,-6-9-49,0 1-1,0 0 1,0 0 0,0 0 0,0 0-1,1-1 1,-1 1 0,0-1 0,0 1-1,1-1 1,-1 1 0,0-1-1,1 0 1,-1 1 0,1-1 0,-1 0-1,0 0 1,1 0 0,-1 0 0,1 0-1,-1-1 1,0 1 0,1 0 0,1-1-1,-1 0-496,1-1 0,-1 1-1,1-1 1,-1 0 0,0 1-1,0-1 1,0 0 0,0 0 0,0-1-1,0 1 1,-1 0 0,1-1-1,-1 1 1,1 0 0,1-5-1,12-27-11885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7783,'0'0'12065,"-10"5"-11136,7-3-901,-52 29 1088,52-29-1065,0 0 0,0 0 0,1 0 0,-1 1 0,0-1 0,1 1 0,0 0 0,0-1 0,0 1 0,0 0 0,0 0 0,1 0 1,-1 1-1,1-1 0,0 0 0,0 0 0,0 1 0,-1 6 0,4-9-126,0 0 0,0 0 0,0 0 0,0 0 0,0 0 0,0-1 0,0 1 0,0-1 0,0 1 0,0-1 0,0 0 0,0 0 0,0 0 0,1 0 0,-1 0 0,0-1 0,2 0 0,2 1-390,-2 0 204,11 0-547,1 0 0,-1 1-1,0 1 1,19 4-1,-34-6 842,0 0 0,1 0 0,-1 0 0,0 0 0,1 0 0,-1 0 0,0 1-1,0-1 1,1 0 0,-1 0 0,0 0 0,1 1 0,-1-1 0,0 0 0,0 0 0,0 0 0,1 1-1,-1-1 1,0 0 0,0 1 0,0-1 0,0 0 0,0 0 0,1 1 0,-1-1 0,0 0 0,0 1-1,0-1 1,0 0 0,0 1 0,0-1 0,0 0 0,0 1 0,0-1 0,0 0 0,0 0 0,0 1 0,0-1-1,0 0 1,-1 1 0,1-1 0,0 0 0,0 1 0,0-1 0,0 0 0,-1 0 0,1 1 0,0-1-1,0 0 1,0 0 0,-1 1 0,1-1 0,0 0 0,-1 0 0,-13 13 922,-65 33 627,70-42-1459,1 0-1,-1-1 1,0 1-1,0-2 1,0 1 0,0-1-1,-16 1 1,25-3-190,-1-1 0,1 1 1,0 0-1,-1-1 0,1 1 1,0-1-1,0 1 0,-1-1 0,1 1 1,0 0-1,0-1 0,-1 1 0,1-1 1,0 1-1,0-1 0,0 1 1,0-1-1,0 1 0,0-1 0,0 0 1,0 1-1,0-1 0,0 1 1,0-1-1,0 1 0,0-1 0,0 1 1,1-1-1,-1 1 0,0-1 0,0 1 1,0 0-1,1-1 0,-1 1 1,0-1-1,1 1 0,0-1 0,10-21-2458,10-5-3027,3-3-4302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11147,'0'0'8744,"-2"9"-7644,-14 36-53,8-27-631,2 0 0,0 0 0,1 0 1,1 1-1,-3 23 0,7-40-442,0-1 0,1 0 0,-1 1 0,0-1-1,1 0 1,-1 1 0,1-1 0,-1 0 0,1 1 0,-1-1-1,1 0 1,0 0 0,0 0 0,0 0 0,0 0 0,0 0 0,0 0-1,0 0 1,0 0 0,0 0 0,0-1 0,0 1 0,1 0-1,-1-1 1,0 1 0,0-1 0,1 1 0,-1-1 0,2 1-1,54 7-2436,-12-2 522,-43-6 1967,0 1-1,-1 0 0,1 0 0,-1 0 1,1 0-1,-1 0 0,1 0 1,-1 0-1,0 0 0,1 0 0,-1 0 1,0 1-1,0-1 0,0 1 1,0-1-1,0 1 0,0-1 0,-1 1 1,1-1-1,0 1 0,-1 0 1,1-1-1,-1 1 0,1 2 1,-2 0 1233,1-7-123,1-26-363,7-54-751,-7 84-40,-1 0 0,1 1 0,0-1 0,-1 0-1,1 0 1,0 0 0,0 0 0,0 1 0,0-1 0,0 0 0,0 0 0,0-1 0,0 1 0,0 0 0,1 0 0,-1 0 0,0-1 0,0 1 0,1-1 0,-1 1 0,0-1 0,1 0 0,-1 1 0,1-1 0,-1 0 0,3 0 0,38 5 174,-37-5-138,-1 0 0,1 0-1,0-1 1,-1 0 0,1 1 0,-1-1 0,1-1 0,-1 1 0,1-1 0,-1 0 0,0 0 0,0 0 0,0 0 0,0-1 0,0 1 0,0-1 0,-1 0 0,1 0 0,-1-1 0,0 1 0,4-6 0,-7 8-77,-1 7-197,-1-3 14,-6 10 319,1 1 0,1 0 0,-7 21 0,7 1-7329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14830,'0'0'6118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12139,'0'0'3460,"-8"11"-236,-2 3-2555,0 0 0,1 1 0,1 0 0,1 0 1,0 1-1,0 0 0,2 0 0,0 1 0,1-1 0,1 1 0,-3 29 0,6-38-637,0-2-8,0 0 0,0 0 0,1 0-1,-1 0 1,4 11 0,-4-16-16,1 0 0,-1 0 1,1 0-1,-1 0 0,1 0 0,-1 0 0,1 0 0,0-1 1,-1 1-1,1 0 0,0 0 0,-1-1 0,1 1 0,0-1 0,0 1 1,0-1-1,0 1 0,0-1 0,0 1 0,0-1 0,-1 0 1,1 1-1,0-1 0,0 0 0,0 0 0,0 0 0,0 0 0,1 0 1,-1 0-1,0 0 0,0 0 0,0 0 0,0 0 0,0 0 1,-1-1-1,1 1 0,0 0 0,0-1 0,0 1 0,0-1 0,0 1 1,0-1-1,1-1 0,11-7 0,-1 0 1,1-1-1,-2 0 0,0-1 1,0 0-1,17-24 0,1 0-408,-7 9-54,-9 11 11,0 0 0,0 1 0,31-24 0,-44 38 383,0 0 0,0-1 0,1 1 0,-1 0 0,0 0 0,0 0 0,0 0 0,0 0 0,0-1 0,0 1 0,0 0 0,0 0 0,1 0 0,-1 0 0,0 0 0,0 0 0,0 0 0,0-1 0,0 1 0,1 0 0,-1 0 0,0 0 0,0 0 0,0 0 0,0 0 0,0 0 0,1 0 0,-1 0 0,0 0 0,0 0 0,0 0 0,0 0 0,1 0 0,-1 0 0,0 0 0,0 0 0,0 0 0,0 0 0,1 0 0,-1 0 0,0 0 0,0 1 0,0-1 0,0 0 0,0 0 0,1 0 0,-1 0 0,0 0 0,0 0 0,0 0 0,0 1 0,0-1 0,0 0 0,0 0 0,0 0 0,1 0 0,-1 0 0,0 1 0,-4 9-3745,-4 3-1529</inkml:trace>
  <inkml:trace contextRef="#ctx0" brushRef="#br0" timeOffset="1">153 274 10186,'0'0'10089,"57"30"-9961,-32-39-832,3-8-2980,1-2-3395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3683,'0'0'8868,"-9"10"-5132,-4 5-2245,1 0-1,-19 30 1,27-37-1190,-1 0 0,2 0 0,-1 0 0,1 1 0,0-1 0,1 1 0,0 0 1,0 0-1,1 0 0,-1 10 0,2-16-284,0 0 0,1 0 0,-1 0 1,0 0-1,1 1 0,0-1 0,0 0 0,0 0 1,0-1-1,0 1 0,0 0 0,3 4 0,-3-7-17,-1 0-1,0 1 1,1-1-1,-1 0 0,0 1 1,1-1-1,-1 0 1,1 1-1,-1-1 1,1 0-1,-1 0 0,0 1 1,1-1-1,-1 0 1,1 0-1,-1 0 1,1 0-1,-1 0 0,1 0 1,0 0-1,-1 0 1,1 0-1,-1 0 1,1 0-1,-1 0 0,1 0 1,0 0-1,1-1-12,-1 0 0,0 0 0,1 0 0,-1 0 0,1 0 0,-1-1 0,0 1 0,0 0-1,0-1 1,0 1 0,0-1 0,2-2 0,31-52-900,-34 59 922,-1-1 0,0 1 0,1 0-1,0-1 1,-1 1 0,1 0 0,0-1-1,1 1 1,-1 0 0,0 0 0,1-1-1,-1 1 1,1-1 0,0 1 0,0 0-1,0-1 1,0 1 0,0-1 0,1 0-1,-1 0 1,1 1 0,0-1 0,-1 0-1,3 2 1,1-2 17,0-1-1,-1 1 1,1-1 0,0 0-1,0 0 1,0-1-1,0 1 1,0-1-1,0 0 1,0-1 0,0 1-1,0-1 1,0 0-1,-1 0 1,1 0 0,0-1-1,7-3 1,-5 2-12,-1 0 1,0-1-1,1 0 1,-1 0 0,-1 0-1,1-1 1,-1 0-1,0 0 1,0 0-1,0 0 1,6-10-1,-10 14-67,-2 5 58,-1 0 1,1-1-1,0 1 0,-1 0 1,0 0-1,0-1 0,0 1 1,-5 5-1,-8 17 342,13-8-95,8-16-1940,-4-4 999,0 1-1,0 0 1,-1-1-1,1 1 0,-1-1 1,1 1-1,-1-1 1,1 0-1,-1 1 1,0-1-1,2-4 1,5-15-8835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3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7751,'0'0'8969,"-11"47"-8521,11-30-192,8-4-159,7-3-1315,5 1-3554,3-4-6503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7783,'0'0'14617,"-7"9"-13128,-22 27-192,28-35-1217,0 0-1,0 0 0,0 0 0,1 0 0,-1 0 1,0 0-1,1 0 0,-1 0 0,1 0 0,-1 0 1,1 0-1,0 0 0,-1 1 0,1-1 0,0 0 1,0 0-1,0 1 0,0-1 0,0 2 0,0-2-52,1-1-1,-1 1 0,0-1 0,1 1 0,-1-1 1,1 1-1,0-1 0,-1 1 0,1-1 0,-1 1 1,1-1-1,0 1 0,-1-1 0,1 0 0,0 1 1,-1-1-1,1 0 0,0 0 0,0 0 0,-1 0 1,1 1-1,1-1 0,47-4-18,-44 3 34,44-8-609,-34 5 467,1 1 1,-1 0 0,1 2-1,0 0 1,24 1 0,-27 27 1417,14-23-4473,-23-4 1639,10 0-4799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14798,'0'0'8242,"1"11"-7451,0 3-521,0 0 0,-1 1 0,-1-1 1,0 0-1,-1 0 0,-1 0 0,-4 13 1,2-12-4,0 0 1,1 0 0,0 0 0,2 1 0,-3 21-1,6-35-263,-1 0 0,1-1 0,0 1-1,-1 0 1,1-1 0,0 1-1,0 0 1,0-1 0,0 1-1,0-1 1,1 0 0,-1 1-1,0-1 1,1 0 0,-1 0-1,1 0 1,-1 0 0,1 0 0,-1 0-1,1 0 1,0 0 0,-1-1-1,1 1 1,0-1 0,0 1-1,0-1 1,-1 0 0,1 1-1,0-1 1,2 0 0,66 3-3,-60-3-79,22 1-346,-15 0-353,0-1 0,1-1 0,22-4 0,-34 4-223,0-1 1,0 0-1,0 0 0,0 0 0,0-1 0,-1 0 0,10-6 0,8-11-7963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12684,'0'0'5349,"48"-35"-4356,-12 21-288,10 2-129,5 5-480,2 3-96,-1 4-32,0 0-1121,-3 0-3555,-1 0-7111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17617,'0'0'5701,"69"3"-4964,-26-3-65,6 0-576,4-3-96,-3 0-1057,-8 3-1057,-10 0-960,-12 0-1763,-14 0-4067</inkml:trace>
  <inkml:trace contextRef="#ctx0" brushRef="#br0" timeOffset="1">67 108 10570,'0'0'9993,"72"6"-8936,-25-6-576,4-2-353,0 0-32,-5 0-224,-8 2-2274,-5-4-4229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5:3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71 11371,'0'0'13607,"-6"13"-12016,-1 6-1195,1-1 0,1 1 0,1 0 0,1 0 0,-2 27 1,4-42-346,1 0 1,0 1 0,0-1 0,1 1 0,-1-1 0,1 0 0,0 1 0,0-1-1,1 0 1,-1 0 0,1 0 0,0 0 0,0 0 0,5 7 0,-5-9-57,1 0 0,-1 0 1,1-1-1,0 1 0,0-1 1,-1 1-1,1-1 0,0 0 1,0 0-1,0 0 0,1-1 1,-1 1-1,0-1 0,0 1 1,0-1-1,0 0 0,0 0 0,1-1 1,-1 1-1,0-1 0,0 1 1,0-1-1,0 0 0,4-2 1,0 1 13,-1-1 1,0 0-1,1-1 1,-1 0-1,-1 0 1,1 0 0,0 0-1,-1-1 1,0 0-1,0 0 1,-1 0-1,1-1 1,-1 0-1,0 0 1,0 0 0,4-12-1,-2 5 59,0 0 0,-1 0-1,-1 0 1,-1-1 0,0 1 0,0-1 0,0-23-1,-3 34-51,0-1 0,0 1 0,-1-1 0,1 1 0,-1-1 0,0 1 0,0-1 0,0 1 0,0 0 0,-1 0 0,0 0 1,1 0-1,-1 0 0,0 0 0,0 0 0,-1 0 0,1 1 0,-1-1 0,1 1 0,-1 0 0,0 0 0,1 0 0,-1 0 0,-1 0 0,1 0 0,0 1 0,0-1 0,0 1 0,-1 0 0,1 0 0,-6 0 0,4 0-85,0 0 1,-1 0 0,1 1-1,0 0 1,-1 0 0,1 0-1,-1 1 1,1 0-1,0 0 1,-1 0 0,1 0-1,0 1 1,0 0-1,0 0 1,0 1 0,1-1-1,-1 1 1,0 0 0,1 0-1,-5 5 1,-14 18-2968,9-6-3158,1 3-8199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7399,'0'0'11889,"6"-4"-12519,17-9 363,-23 18 6450,-6-1-4897,-3-2-5237,-1-2-1398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 10826,'0'0'11595,"-4"7"-11435,-12 28 608,-20 67 0,23-61-87,-36 75 1,78-173 1723,-4 3-2377,2 2-1,42-60 1,-67 109-56,0 0 1,1 0 0,-1 1-1,1-1 1,-1 0-1,1 1 1,0-1-1,0 1 1,0 0 0,0 0-1,1 0 1,-1 1-1,1-1 1,-1 1 0,1 0-1,-1 0 1,1 0-1,-1 0 1,1 0-1,0 1 1,0 0 0,-1 0-1,1 0 1,0 0-1,-1 0 1,1 1-1,0 0 1,-1-1 0,1 1-1,0 1 1,-1-1-1,1 0 1,-1 1 0,0 0-1,0 0 1,0 0-1,0 0 1,0 0-1,0 1 1,0-1 0,0 1-1,-1 0 1,4 5-1,-5-7 21,0 1 0,0-1-1,-1 0 1,1 1 0,0-1-1,-1 0 1,0 1 0,1-1-1,-1 1 1,0-1 0,1 0-1,-1 1 1,0-1 0,0 1-1,0-1 1,0 1 0,-1-1-1,1 1 1,0-1 0,0 0-1,-1 1 1,0 2 0,-1-2 10,0 1-1,1-1 1,-1 1 0,0-1 0,-1 0 0,1 0 0,0 0-1,0 0 1,-1 0 0,-4 2 0,-6 3 55,-1 0 0,-1-1-1,-21 6 1,29-10-45,-5 1-81,1 0-1,0 0 1,-1-1 0,-23 0-1,39-13-8146,2 5 2076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8584,'0'0'12631,"10"0"-11921,152-5 1832,-69 1-2455,0 2-4425,-82 1 863,-4-4-1863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13325,'0'0'9390,"2"8"-8664,14 94 171,-16-101-888,0 1 0,0-1 1,0 0-1,0 1 1,1-1-1,-1 0 0,0 1 1,1-1-1,-1 0 0,1 0 1,0 0-1,-1 1 1,1-1-1,0 0 0,0 0 1,-1 0-1,1 0 0,0 0 1,0 0-1,0 0 1,0-1-1,1 1 0,-1 0 1,0-1-1,1 2 0,1-2 36,-1 0-1,0 0 1,0 0-1,0 0 0,0 0 1,0 0-1,0 0 1,0-1-1,0 1 0,0-1 1,0 0-1,0 1 0,0-1 1,2-2-1,9-4 166,-1-1 0,0 0 0,17-17 0,-25 21-288,18-18 128,-18 17-44,2 0 0,-1-1 0,0 2-1,1-1 1,9-5 0,-14 48-294,-10-5 349,7-28-53,0 1 0,1-1 0,-1 1-1,1-1 1,0 1 0,1-1 0,-1 1 0,1 0-1,0-1 1,0 1 0,2 8 0,-1-14 20,-1 1 0,1 0 0,0-1 0,-1 1 1,1-1-1,0 0 0,-1 1 0,1-1 1,0 1-1,-1-1 0,1 0 0,0 0 0,0 1 1,0-1-1,-1 0 0,1 0 0,0 0 1,0 0-1,-1 0 0,1 0 0,0 0 0,0 0 1,0 0-1,-1 0 0,1-1 0,0 1 1,0 0-1,0 0 0,-1-1 0,1 1 1,0 0-1,-1-1 0,1 1 0,1-2 0,25-14 495,-11 2-536,-1 0 0,-1 0-1,0-2 1,-1 1 0,20-32-1,-33 45-310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16912,'0'0'7911,"35"15"-19473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11627,'0'0'13116,"-8"0"-13068,-2 0-20,0 2-1,0-1 0,-1 1 1,2 1-1,-1 0 0,0 0 1,1 1-1,-1 0 0,-13 9 0,11-6 157,1 0-1,0 1 1,0 0-1,0 1 1,1 0-1,1 0 0,-15 19 1,23-28-164,0 1 1,1 0-1,-1 0 0,0 0 1,0 1-1,1-1 1,-1 0-1,1 0 1,-1 0-1,1 0 0,-1 1 1,1-1-1,0 0 1,-1 0-1,1 1 1,0-1-1,0 0 0,0 0 1,0 1-1,0-1 1,0 0-1,0 0 1,1 1-1,-1-1 0,0 0 1,2 3-1,-1-3 1,1 1 0,-1-1 0,1 0 1,0 1-1,0-1 0,-1 0 0,1 0 0,0 0 0,0 0 0,0-1 0,0 1 0,0-1 0,0 1 0,0-1 1,2 1-1,15 1 29,-1-1 1,0-1-1,20-2 1,-23 1-69,1 0-708,1 0 1,-1-1-1,24-7 0,16-12-8105,-29 7-1307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11851,'0'0'10250,"-4"78"-9257,1-43-385,0 1-351,2 0-193,1-3 0,0-4 0,0-6-64,10-9-865,-4-2-288,1-11-769,-5-9-7623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12075,'0'0'8553,"55"0"-6984,-20 0-896,8 0-545,3 0-96,2 0-833,1 0-1537,-6 0-2723,-2 0-2818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0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73 9289,'0'0'6288,"1"-9"-4211,-2-31-967,1 39-1088,0 0-1,0 0 1,0 0-1,-1 0 1,1 0-1,0 0 1,-1 0-1,1 0 1,0 0-1,-1 0 1,1 0-1,-1 0 1,0 0-1,1 1 0,-1-1 1,0 0-1,1 0 1,-1 0-1,0 1 1,0-1-1,0 1 1,0-1-1,1 0 1,-1 1-1,0-1 1,0 1-1,0 0 1,0-1-1,0 1 1,0 0-1,0 0 0,0 0 1,-1-1-1,1 1 1,0 0-1,0 0 1,0 1-1,0-1 1,0 0-1,0 0 1,0 0-1,-1 1 1,-1 0-5,0-1 1,0 1 0,0 0 0,0 1 0,0-1 0,0 0-1,0 1 1,1 0 0,-1-1 0,1 1 0,-5 4-1,-2 6 306,0 1-1,1 0 1,0 1-1,1-1 1,0 2-1,2-1 1,-1 1-1,-5 26 1,9-31-291,1 1 0,0 0 0,1 0 1,0 0-1,1-1 0,0 1 0,0 0 0,1 0 0,0-1 0,1 1 1,1-1-1,-1 0 0,8 13 0,2 0 15,-9-16-34,0 0-1,0 0 1,0 1 0,-1-1 0,0 1 0,0-1 0,-1 1-1,0 0 1,-1 0 0,1 0 0,-1 0 0,-1 12 0,0-19 3,0 0 1,-1 0-1,1 0 1,0-1 0,-1 1-1,1 0 1,0 0 0,-1-1-1,1 1 1,-1 0 0,0-1-1,1 1 1,-1 0-1,1-1 1,-1 1 0,0-1-1,0 1 1,1-1 0,-1 1-1,0-1 1,0 0-1,1 1 1,-1-1 0,0 0-1,0 0 1,0 1 0,0-1-1,0 0 1,1 0 0,-1 0-1,0 0 1,0 0-1,0 0 1,0 0 0,0-1-1,1 1 1,-1 0 0,0 0-1,0-1 1,0 1 0,1 0-1,-2-2 1,-35-16 501,-91-105-396,127 123-123,0 0 1,1-1-1,-1 1 0,1-1 0,-1 1 0,0-1 0,1 0 0,-1 1 0,1-1 0,-1 0 0,1 1 0,0-1 0,-1 0 0,1 0 0,0 1 0,-1-1 0,1 0 0,0 0 0,0 1 0,0-1 0,0 0 0,0 0 0,0 0 0,0 1 0,0-1 0,0 0 0,0 0 0,0 0 0,0 1 0,1-1 0,-1 0 0,0 0 0,0 1 0,1-1 0,-1 0 0,1 1 0,-1-1 0,1 0 0,-1 1 0,1-1 0,-1 0 0,1 1 0,-1-1 0,1 1 0,0-1 0,-1 1 0,1-1 0,0 1 0,-1 0 0,1-1 0,0 1 0,0 0 0,0 0 0,-1-1 0,1 1 0,0 0 0,0 0 0,-1 0 0,3 0 0,61-5-2,-50 5 7,31-2-19,-8 1-1638,52-7 0,-43-2-2751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9513,'0'0'10522,"0"12"-9444,-1 11-708,-1-1 1,-2 0-1,0 0 0,-1 0 0,-16 40 0,-2 18 379,18-62-2108,4-16-426,2-5-977,12-47-5171,-6 18 3038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3523,'0'0'14686,"-2"27"-12684,3-3-1663,2 1 0,1-1 0,9 34 0,7 42 1102,-19-100-1436,2 47 314,2-1 1,3 0-1,1 0 1,3-1 0,27 73-1,-13-56-69,18 70 0,-19-52 510,7 7-348,-18-54-329,-2 1-1,-2 0 1,8 39-1,-3 39-11,-9-56 85,3 0 1,2-1 0,2 0 0,22 55-1,3 0-64,-5 2 0,24 151-1,4 13-3,118 558-18,-63-377-54,4 28 26,29 221-58,-53-381 342,101 410 784,-197-729-2578,-8-14-179,-15-31-2728,6 10-509,-15-21-7891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6086,'0'0'10063,"3"9"-8878,0 4-900,2 0 1,-1-1 0,2 1-1,0-1 1,0 0-1,1-1 1,1 1 0,0-1-1,0-1 1,1 0-1,13 12 1,-11-13-173,0-1-1,1 0 1,0 0-1,0-2 1,1 1-1,24 8 1,-33-14-63,-1 0 0,1 0 0,-1 0 0,1 0 0,0-1 0,0 0 0,-1 1 0,1-1 0,0 0 0,-1-1 0,1 1 0,0-1 0,0 0 0,-1 0 0,1 0 0,-1 0 0,1 0 0,-1-1 0,1 0 0,-1 1 0,0-1 0,0-1 0,0 1 0,0 0 0,0-1 0,-1 1 0,1-1 0,-1 0 0,1 0 0,1-3 0,3-7 79,-1 0 0,0 0 0,-1 0 0,-1 0 0,0-1 0,0 0 0,1-17 0,-4 25-48,-1 0-1,0-1 1,0 1-1,0-1 1,-1 1-1,0 0 1,0-1-1,-3-7 0,4 12-51,-1-1-1,-1 0 0,1 1 0,0-1 0,-1 1 0,1 0 0,-1 0 0,0-1 0,0 1 0,0 0 0,0 1 0,0-1 0,0 0 0,0 0 0,-1 1 0,1-1 0,0 1 0,-1 0 0,-3-1 0,6 1-69,-1 1 0,1 0 0,-1-1 0,1 1-1,-1 0 1,1-1 0,-1 1 0,1 0 0,-1 0 0,1 0 0,-1-1 0,1 1 0,-1 0-1,1 0 1,-1 0 0,0 0 0,1 0 0,-1 0 0,1 0 0,-1 0 0,1 0-1,-1 1 1,1-1 0,-1 0 0,1 0 0,-1 0 0,1 1 0,-1-1 0,1 0 0,-1 0-1,1 1 1,-1-1 0,1 0 0,-1 1 0,1-1 0,0 1 0,-1-1 0,1 0 0,0 1-1,-1-1 1,1 1 0,0-1 0,0 1 0,-1-1 0,1 1 0,0-1 0,0 2-1,0-1-272,0 0-1,0 0 0,0 1 0,1-1 1,-1 0-1,1 0 0,-1 0 0,1 0 0,-1 1 1,1-1-1,-1 0 0,1 0 0,0 0 0,0 0 1,0 0-1,-1 0 0,1-1 0,0 1 0,0 0 1,1 0-1,13 7-5723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7143,'0'0'8648,"-41"65"-5958,28-41-1440,5 2-193,6-3-545,2-5-384,10-1-96,8-3-512,3-2-641,-2-5-1025,-3-4-2146,-7-3-2050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10826,'0'0'4554,"8"-6"-2590,-1 2-1766,0 1-1,0-1 0,0 1 0,0 1 1,0 0-1,0 0 0,1 0 0,-1 1 1,1 0-1,-1 0 0,1 0 0,-1 1 1,1 1-1,-1-1 0,1 1 0,-1 1 0,1-1 1,9 4-1,-4-1-77,0 1 0,0 1 0,0 0 0,-1 0 1,18 13-1,-28-18-57,0 1 0,0-1 0,0 1 0,0-1 0,0 1 0,0 0 0,0 0 0,-1 0 0,1 0 0,-1 0 0,1 1 0,-1-1 0,0 0 0,0 1 0,0-1 0,0 1 1,0-1-1,-1 1 0,1-1 0,-1 1 0,0-1 0,1 1 0,-1 0 0,0-1 0,0 1 0,-1-1 0,1 1 0,-1 0 0,1-1 0,-1 1 0,0-1 0,0 1 0,0-1 0,0 0 0,0 1 0,-3 2 1,4-2-96,0-1 0,1 0 1,-1 1-1,1-1 0,-1 0 1,1 1-1,0-1 0,0 0 1,0 0-1,0 1 0,0-1 1,1 0-1,-1 0 0,1-1 1,-1 1-1,1 0 0,0 0 1,-1-1-1,4 3 0,13 19-130,-15-19 158,-1 0 0,0 0 0,0 0 0,0 1 0,0-1 0,-1 1 0,0-1 0,0 1 0,0 0 0,0-1 0,-1 1 0,1 0 0,-2 8 0,0-10 26,0 0 1,0 0 0,0 0-1,-1 0 1,1-1 0,-1 1-1,1-1 1,-1 1 0,0-1-1,0 1 1,0-1-1,-1 0 1,1 0 0,0 0-1,-1 0 1,1-1 0,-1 1-1,0-1 1,0 1 0,1-1-1,-1 0 1,-3 1 0,-10 3 504,1 0 0,-1 0 1,0-2-1,0 0 1,-1-1-1,1-1 1,0 0-1,-1-1 0,-28-4 1,43 4-567,0 0-1,0-1 1,0 1 0,0-1-1,0 0 1,0 0 0,1 0 0,-1 0-1,0 0 1,0 0 0,1 0-1,-4-3 1,6-3-2251,15 4-942,5 3-649,4 0-2610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14382,'0'0'11338,"49"13"-14989,-27-30-5958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5349,'0'0'12609,"-1"9"-11007,1 109 2386,2-88-3719,-2-1 0,0 1 0,-2 0 0,-11 52 0,13-81-265,0-1-1,0 1 1,-1-1-1,1 1 1,0-1 0,0 1-1,0-1 1,0 1-1,0 0 1,0-1 0,0 1-1,0-1 1,0 1-1,0 0 1,0-1 0,0 1-1,0-1 1,0 1 0,1-1-1,-1 1 1,0-1-1,0 1 1,1-1 0,-1 1-1,0-1 1,1 1-1,-1-1 1,0 1 0,1-1-1,-1 1 1,1-1 0,-1 0-1,1 1 1,-1-1-1,1 0 1,-1 0 0,2 1-1,27-2-57,45-26-1000,-60 21 386,1 0-2,29-12-2529,-4-5-3433,-20 5-163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14798,'0'0'1634,"49"-4"31,-12-3-159,8 1-1186,7 1-224,1 4-96,0 1-416,1 0-1282,-5 0-3651,-4 0-3107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4484,'0'0'15343,"53"5"-14222,-17-5-128,7 0-417,5 0-351,1 0-193,-4 0-32,-4 0-865,-8 0-1089,-13 0-1217,-16 0-1922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12236,'0'0'5285,"67"22"-4260,-27-19-193,6-2-704,4-1-320,0 0-2722,-4 0-3653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 14798,'0'0'2589,"-3"9"-1649,-2 11-373,-67 301 1909,61-278-1201,5-35-39,4-28-459,6-9-786,1 0 0,1 0 0,1 1 0,2 0 0,21-47 0,-20 49-193,-4 12 68,0 0 0,1 0 1,1 0-1,0 0 0,1 1 1,19-22-1,-24 31 121,0 0 0,0 0 0,0 1-1,0-1 1,1 1 0,0 0 0,0 1 0,0-1 0,0 1-1,0-1 1,0 2 0,0-1 0,1 0 0,-1 1 0,1 0-1,-1 1 1,1-1 0,0 1 0,-1 0 0,1 0 0,-1 1-1,10 1 1,-13-1 5,1 0 0,-1 0 0,0 0 0,0 1 0,0-1 0,0 0 0,0 1 0,0-1 0,0 1 0,0 0 0,-1 0 0,1 0 0,-1 0 0,1 0 0,-1 0 0,0 0 0,0 0 0,0 0 0,0 1 0,0-1 0,0 0 0,-1 1 0,1-1 0,-1 1 0,0-1 0,1 1 0,-1-1-1,0 3 1,0-1 7,0 1 0,0-1 0,0 0 0,-1 0 0,1 0 0,-1 0 0,0 0-1,0 0 1,-1 0 0,1 0 0,-1 0 0,0 0 0,0 0 0,0-1-1,-5 7 1,-3-2-43,-1 0-1,1-1 1,-2-1-1,1 0 1,-1 0-1,1-1 1,-1-1-1,-1 0 1,1-1-1,-1 0 1,1 0-1,-1-2 1,0 1 0,-17-2-1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6406,'0'0'14766,"85"4"-13132,-31-4-385,7 0-545,3-4-415,-3 3-225,-6-2-256,-8 3-1122,-14 0-543,-8 0-1250,-11-1-1217,-9-2-481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6 463 11371,'-5'63'7113,"5"-62"-6910,0 0 0,0 0 0,0 1-1,0-1 1,0 0 0,0 0-1,1 0 1,-1 1 0,1-1-1,-1 0 1,1 0 0,-1 0 0,1 0-1,-1 1 1,1-1 0,0 0-1,1 1 1,-1-2-151,0 1 1,0-1-1,0 0 1,0 0-1,0-1 0,1 1 1,-1 0-1,0 0 1,0 0-1,0-1 0,0 1 1,0 0-1,-1-1 1,1 1-1,0-1 0,0 1 1,0-1-1,0 0 1,0 1-1,-1-1 0,1 0 1,0 0-1,0 1 0,-1-1 1,1 0-1,0-2 1,7-6 138,-1-1 1,0-1-1,-1 1 1,0-1-1,0 0 1,-1 0-1,4-17 0,22-90 185,-25 89-335,23-143 202,-12 59 683,-17 113-913,0 0-1,0 0 1,1 0-1,-1-1 1,0 1-1,0 0 1,0 0-1,0 0 0,0 0 1,1 0-1,-1 0 1,0 0-1,0 0 1,0 0-1,0 0 1,1 0-1,-1 0 1,0 0-1,0 0 1,0 0-1,0 0 1,1 0-1,-1 0 1,0 0-1,0 0 0,0 0 1,0 0-1,1 0 1,-1 0-1,0 0 1,0 1-1,0-1 1,0 0-1,0 0 1,1 0-1,-1 0 1,0 0-1,0 0 1,0 1-1,0-1 1,0 0-1,0 0 0,0 0 1,0 0-1,0 0 1,0 1-1,1-1 1,-1 0-1,0 0 1,0 0-1,0 0 1,0 1-1,0-1 1,0 0-1,0 0 1,0 0-1,0 0 1,0 1-1,0-1 0,-1 0 1,1 0-1,0 0 1,0 1-1,6 13 44,9 32 17,1 0-1,2-1 1,2-1-1,2-1 1,2-1-1,33 45 1,-55-84-346,0 0 1,0-1 0,1 1-1,-1 0 1,1-1 0,0 1 0,-1-1-1,1 0 1,0 0 0,0 0 0,0 0-1,1-1 1,-1 1 0,0-1 0,1 0-1,-1 0 1,0 0 0,1 0 0,0-1-1,-1 1 1,1-1 0,-1 0 0,1 0-1,3 0 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3299,'0'0'17750,"4"8"-16367,30 90 144,-34-97-1516,1 0-1,-1 0 1,1 0 0,0-1 0,-1 1 0,1 0 0,0 0 0,0 0 0,0-1-1,0 1 1,-1 0 0,1-1 0,0 1 0,0-1 0,0 1 0,0-1 0,0 1-1,1-1 1,-1 0 0,0 1 0,0-1 0,0 0 0,0 0 0,0 0 0,0 0 0,0 0-1,1 0 1,-1 0 0,0-1 0,0 1 0,0 0 0,0 0 0,0-1 0,0 1-1,0-1 1,0 1 0,1-1 0,37-21 174,-20 5-383,-15 13 56,1-1 0,0 1 0,0 0 0,0 1 1,0-1-1,10-4 0,-28 44-354,12-34 515,1 0-1,-1 1 1,1-1 0,-1 0 0,1 1 0,0-1 0,0 0 0,0 1 0,0-1 0,0 0-1,0 1 1,1-1 0,-1 0 0,1 1 0,0-1 0,-1 0 0,1 0 0,0 0 0,0 0-1,1 1 1,-1-1 0,0-1 0,1 1 0,-1 0 0,3 2 0,-2-3-2,0 0 1,0 0-1,0 0 1,-1 0-1,1-1 0,1 1 1,-1-1-1,0 1 1,0-1-1,0 0 1,0 0-1,0 0 0,0 0 1,0 0-1,0 0 1,0 0-1,1-1 1,-1 1-1,0-1 1,0 0-1,0 1 0,-1-1 1,1 0-1,0 0 1,0 0-1,0-1 1,-1 1-1,1 0 0,2-3 1,40-39 248,-8 6-869,-7 16-2888,-21 16-2434,2-3-5291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3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35 4612,'0'0'16880,"-61"-35"-16559,34 48-193,0 7 64,1 1 128,5 1 161,6 0-161,7 0-192,5-4-64,3-2-160,11-9-1473,10-4-1698,5-3-4613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33 3683,'0'0'17382,"-9"8"-16971,4-5-344,-34 29 212,37-30-234,-1 1-1,1-1 0,0 1 0,0-1 0,0 1 0,0 0 0,0 0 0,1 0 0,-1 0 0,1 0 1,0 0-1,0 0 0,0 1 0,0-1 0,0 4 0,25-11 901,-19 1-922,0-1 0,0 0 0,0 0 0,-1 0 0,1 0 0,-1-1 0,0 0 0,0 0-1,-1 0 1,1-1 0,-1 1 0,0-1 0,-1 1 0,1-1 0,-1 0 0,0 0 0,-1 0 0,0 0 0,1-9 0,-1 14-25,-1 1 0,0 0 0,0-1 0,0 1 0,0 0 0,0-1 0,0 1 1,0 0-1,0-1 0,-1 1 0,1 0 0,0 0 0,0-1 0,0 1 0,0 0 0,0-1 0,0 1 0,-1 0 0,1 0 0,0-1 0,0 1 0,0 0 1,-1 0-1,1-1 0,0 1 0,0 0 0,-1 0 0,1 0 0,0 0 0,0-1 0,-1 1 0,1 0 0,0 0 0,-1 0 0,1 0 0,0 0 0,-1 0 1,1 0-1,0 0 0,-1 0 0,1 0 0,-19 7 5,-11 16 75,28-21-32,0 0-1,0 1 1,1-1 0,-1 0 0,1 0 0,-1 1-1,1-1 1,0 1 0,0-1 0,0 1-1,0-1 1,1 1 0,-1 3 0,29-8 1064,-20-2-1062,0 1 0,-1-1 0,0 0 0,0-1 0,0 0 0,-1 0 0,1 0 0,-1-1 0,0 0 0,-1 0 0,6-8 1,-16 23-1530,-4 11-1177,6-3-2124,3-8-834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17 4260,'0'0'19939,"-11"-5"-19549,6 3-332,0 0 1,0 0 0,-1 0-1,1 1 1,0 0 0,-1 0 0,1 1-1,-1-1 1,1 1 0,-1 0 0,1 0-1,-1 1 1,1 0 0,0 0-1,-1 0 1,1 1 0,0-1 0,0 1-1,0 1 1,-6 2 0,-4 3 301,1 1 1,-23 18-1,34-25-313,1 0-1,-1 0 0,0 0 1,1 1-1,-1-1 0,1 1 0,0 0 1,0 0-1,0 0 0,0 0 0,1 0 1,-1 0-1,1 0 0,-1 1 1,1-1-1,0 0 0,1 1 0,-1-1 1,0 6-1,2-8-40,0 1 1,0-1-1,0 0 0,0 1 1,0-1-1,0 0 1,0 0-1,0 1 0,1-1 1,-1 0-1,0 0 0,1-1 1,-1 1-1,1 0 0,-1 0 1,1-1-1,-1 1 0,1-1 1,0 1-1,-1-1 1,1 0-1,-1 1 0,1-1 1,2 0-1,53 4-145,-47-3-9,80 0-3057,-30-1-2116,-11-2-2932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14029,'0'0'7720,"-38"67"-7048,27-40-416,4 6-159,5-4-33,2-2 0,0-2-32,0-7-96,8-3-705,2-4-769,-4-5-1024,-2-5-3043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12844,'0'0'6759,"61"-3"-5959,-23 7-319,12 3-417,2-2-609,4-4-2305,-3-1-4069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3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 13453,'0'0'4393,"-8"0"-3389,2 0-937,4 0-11,0-1 0,0 1 0,0 0 0,0 0 0,0 0 0,0 0 0,0 0 0,1 0 0,-1 1 0,0-1 0,0 1 0,0-1 0,0 1 0,0 0 0,0 0 0,0-1 1,1 1-1,-1 1 0,0-1 0,1 0 0,-1 0 0,1 1 0,-1-1 0,1 0 0,0 1 0,0 0 0,-1-1 0,1 1 0,0 0 0,0-1 0,1 1 0,-1 0 0,0 0 0,0 3 0,-5 36 477,3 1 0,1 0 0,2 0 0,7 53-1,4-24-402,-7-48-77,0-1 0,0 32 0,-4-53-52,0-1 0,0 1-1,0 0 1,0 0 0,-1-1 0,1 1 0,0 0 0,0 0 0,-1-1 0,1 1 0,0 0 0,-1-1 0,1 1 0,-1 0 0,1-1 0,-1 1 0,1-1 0,-1 1 0,1-1 0,-1 1 0,1-1 0,-1 1 0,0-1 0,1 0 0,-1 1 0,0-1 0,0 0 0,1 1 0,-1-1 0,0 0 0,0 0 0,1 0 0,-1 0 0,0 0 0,0 0 0,1 0 0,-1 0 0,0 0 0,0 0 0,1 0 0,-1 0 0,0 0 0,0-1 0,1 1 0,-1 0 0,0-1 0,1 1 0,-1 0-1,0-1 1,1 1 0,-2-1 0,-35-22-1482,29 16 1422,0-1 0,1 0 0,0-1-1,1 0 1,0 0 0,0 0 0,1-1 0,0 1 0,0-1 0,1-1 0,1 1 0,0-1 0,-4-20-1,8 29 97,-1 1-1,1-1 0,0 1 0,-1 0 1,1-1-1,0 1 0,0 0 0,0 0 1,0-1-1,0 1 0,0 0 0,0 0 0,1 0 1,-1 0-1,0 0 0,0 1 0,1-1 1,-1 0-1,1 0 0,-1 1 0,0-1 1,1 1-1,-1 0 0,1-1 0,-1 1 0,1 0 1,0 0-1,-1 0 0,3 0 0,57-3 369,-51 4-391,33-1-108,34 0-1495,-24-5-4714,-5-5-5522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1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6951,'0'0'8781,"-1"10"-7847,-8 149 1437,9-158-2332,0-1 1,0 1-1,1 0 0,-1-1 1,0 1-1,0-1 1,0 1-1,0 0 0,0-1 1,1 1-1,-1-1 1,0 1-1,1 0 1,-1-1-1,0 1 0,1-1 1,-1 1-1,1-1 1,-1 1-1,1-1 1,-1 0-1,1 1 0,-1-1 1,1 1-1,-1-1 1,1 0-1,-1 0 1,1 1-1,0-1 0,-1 0 1,1 0-1,0 0 1,-1 1-1,1-1 1,-1 0-1,1 0 0,0 0 1,-1 0-1,1 0 1,0 0-1,-1-1 1,1 1-1,0 0 0,-1 0 1,1 0-1,-1-1 1,1 1-1,0 0 0,-1 0 1,1-1-1,0 0 1,32-18 1246,39-55-974,-24 21-261,-48 53-59,1 0-1,-1 0 1,0 0-1,0-1 1,0 1-1,0 0 1,1 0-1,-1-1 1,0 1-1,0 0 1,0 0-1,1 0 1,-1 0-1,0-1 1,0 1-1,1 0 1,-1 0-1,0 0 0,0 0 1,1 0-1,-1 0 1,0 0-1,0 0 1,1 0-1,-1 0 1,0 0-1,1 0 1,-1 0-1,0 0 1,0 0-1,1 0 1,-1 0-1,0 0 1,0 0-1,1 0 1,-1 0-1,0 0 1,0 1-1,1-1 1,-1 0-1,0 0 1,0 0-1,0 0 1,1 1-1,-1-1 1,0 0-1,0 0 1,0 0-1,1 1 1,-1-1-1,0 0 1,0 1-1,4 23 41,-5 32 301,0-54-343,0 12 42,2 23 109,-1-36-120,1 0 0,0 0 0,-1 0 0,1 0 0,0 0 0,-1 0-1,1-1 1,0 1 0,0 0 0,0 0 0,0-1 0,0 1 0,0 0 0,0-1 0,0 1 0,0-1 0,0 1-1,1-1 1,-1 0 0,0 1 0,0-1 0,0 0 0,0 0 0,1 0 0,-1 0 0,0 0 0,0 0 0,3 0-1,1-1 60,1 0-1,0 0 0,-1 0 1,1-1-1,-1 1 0,1-1 1,-1-1-1,0 1 0,0-1 0,0 0 1,0 0-1,7-5 0,51-53-109,-39 36 17,-30 34-19,0 1 0,1 0 0,0 0 0,0 0 0,1 1 0,1-1 0,-5 20 0,8-28 25,-1-1 0,1 1 1,0-1-1,0 1 0,0-1 0,-1 1 1,2 0-1,-1-1 0,0 1 0,0-1 1,0 1-1,1-1 0,-1 1 0,1-1 1,-1 0-1,1 1 0,0-1 0,-1 1 1,1-1-1,0 0 0,0 0 0,0 1 1,0-1-1,0 0 0,0 0 0,0 0 1,0 0-1,1 0 0,-1 0 0,0-1 1,3 2-1,-1-1-348,0-1 0,0 1 0,0-1 0,0 0 1,0 1-1,0-2 0,0 1 0,1 0 0,-1-1 0,0 1 0,0-1 1,0 0-1,0 0 0,-1 0 0,7-3 0,13-12-5795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1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11787,'-10'4'3310,"-6"3"-1926,-1 1 0,1 1 0,-25 17 1,37-24-1224,0 1 0,1 0 0,-1 0 0,1 0 1,-1 0-1,1 0 0,0 1 0,1 0 1,-1-1-1,0 1 0,1 0 0,0 0 1,0 1-1,0-1 0,1 0 0,-1 1 1,1-1-1,0 0 0,0 1 0,1 0 0,-1-1 1,1 1-1,0 5 0,1-9-144,-1 1 0,0-1 0,1 1 1,-1-1-1,1 0 0,-1 1 0,1-1 0,0 0 0,0 1 0,0-1 0,-1 0 0,1 0 0,0 0 1,0 0-1,1 1 0,-1-2 0,0 1 0,0 0 0,0 0 0,1 0 0,-1 0 0,3 0 0,0 1 33,0-1-1,0 0 1,0 0-1,0-1 1,1 1-1,-1-1 0,0 0 1,6-1-1,-1 0 10,0 0 0,1-1-1,-1 0 1,0 0 0,0-1 0,-1 0-1,10-5 1,-6 0-52,-1 1 0,0-2 0,-1 1 0,0-2-1,10-10 1,-16 16-16,0-1-1,-1 1 1,1-1 0,-1 0-1,0 0 1,0 0-1,-1-1 1,1 1-1,-1-1 1,0 0 0,-1 1-1,1-1 1,0-12-1,-2 18 10,0 0-1,0 0 1,0 0-1,0 0 1,0-1-1,0 1 0,0 0 1,0 0-1,0 0 1,0 0-1,0-1 1,0 1-1,0 0 1,0 0-1,0 0 0,0 0 1,0-1-1,0 1 1,0 0-1,0 0 1,0 0-1,-1 0 1,1 0-1,0 0 0,0-1 1,0 1-1,0 0 1,0 0-1,0 0 1,0 0-1,-1 0 1,1 0-1,0 0 0,0 0 1,0 0-1,0 0 1,-1-1-1,1 1 1,0 0-1,0 0 1,0 0-1,0 0 0,-1 0 1,1 0-1,0 0 1,0 0-1,0 0 1,0 0-1,-1 1 1,1-1-1,0 0 0,0 0 1,-12 7-85,-6 12-46,14-14 88,1-1 1,0 1-1,0 0 0,0 1 1,1-1-1,0 0 1,0 1-1,0 0 0,0-1 1,1 1-1,0 0 1,0 10-1,1-14 8,0-1 1,0 1 0,1-1-1,-1 1 1,1-1-1,-1 1 1,1-1-1,-1 1 1,1-1-1,0 0 1,-1 1-1,1-1 1,0 0-1,0 0 1,0 0-1,0 0 1,0 0 0,0 0-1,3 2 1,-1-2-35,0 1 0,0-1 1,0 0-1,0 0 0,0-1 0,0 1 1,0-1-1,0 1 0,0-1 1,1 0-1,-1 0 0,0-1 1,4 0-1,-2 0-860,1 0 0,0 0 0,0-1 1,0 0-1,-1 0 0,1 0 0,-1-1 0,10-6 0,15-14-7127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11082,'0'0'6262,"-6"11"-3854,-54 86 998,37-62-2790,1 0-1,-33 74 1,54-107-4536,2-6 1521,6-20-2909,-2-1-1087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15535,'0'0'3619,"26"53"-1889,-15-30-1058,1 4-576,0 0-31,-6 0-33,1-5-64,-3-4-353,-1-6-95,-3-7-257,0-9-2466,-7-15-416,-5-8 63,-1-8-2241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10218,'0'0'12043,"49"45"-10730,-14-31-320,7-5-608,0 0-257,4-1-1185,-5-7-3075,-2-1-4484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39 8072,'0'0'6843,"9"-7"-4798,27-20-678,-23 23-243,-11 13-833,-9 14-99,-37 49 409,30-51-442,-22 42-1,33-56-148,0-1-1,1 1 0,0 0 0,0 0 0,0 1 0,1-1 1,0 0-1,0 1 0,1-1 0,1 14 0,-1-20-21,0 0 0,0 0 0,1 1 0,-1-1 0,1 0 0,-1 0 1,1 0-1,-1 1 0,1-1 0,-1 0 0,1 0 0,0 0 0,0 0 0,0 0 0,0 0 0,-1 0 0,1-1 0,0 1 0,0 0 0,1 0 0,-1-1 0,0 1 0,0-1 0,0 1 0,2 0 1,38 5-618,0-1-209,-40-4 797,0-1 0,0 1 1,1-1-1,-1 1 0,0-1 0,0 1 1,0 0-1,1 0 0,-1 0 1,0-1-1,0 1 0,0 0 0,0 0 1,-1 0-1,1 0 0,0 1 1,0-1-1,-1 0 0,1 0 0,0 0 1,-1 1-1,1-1 0,0 2 1,-1 3 89,0-1 1,1 0-1,-2 0 1,1 1 0,-1-1-1,1 0 1,-1 0-1,-1 1 1,1-1 0,-1 0-1,0 0 1,0 0-1,0-1 1,-1 1 0,0-1-1,-3 5 1,-10 13 970,-37 38 0,23-27-337,14-14-206,10-13-151,0 0 0,0 1 0,0 0 0,1 0 0,0 1 0,1-1 0,0 1 0,-6 15 0,10-22-319,0-1 1,0 0-1,0 1 1,0-1-1,0 0 0,0 1 1,0-1-1,0 1 1,0-1-1,0 0 1,1 1-1,-1-1 1,0 0-1,0 1 0,1-1 1,-1 0-1,0 0 1,0 1-1,1-1 1,-1 0-1,0 0 0,1 1 1,-1-1-1,0 0 1,1 0-1,-1 0 1,0 1-1,1-1 1,-1 0-1,0 0 0,1 0 1,-1 0-1,0 0 1,1 0-1,-1 0 1,1 0-1,-1 0 0,0 0 1,1 0-1,22 0 66,-16 0-80,19-1-544,-10 1-762,0 0 1,29 4 0,-40-3 629,0 0 1,-1 0 0,1 0 0,0 1-1,-1 0 1,1 0 0,-1 0 0,0 1-1,0-1 1,0 1 0,0 0-1,0 0 1,5 7 0,12 19-7966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65 4837,'0'0'7633,"4"-8"-6282,1 1-835,-3 5-323,0-1 1,0 1-1,-1-1 1,1 0-1,-1 1 1,1-1-1,-1 0 1,0 0-1,0 0 0,-1 0 1,1 1-1,0-1 1,-1-4-1,-1 6-13,0 0-1,0 0 0,-1 0 0,1 1 0,0-1 0,-1 1 0,1-1 0,-1 1 0,1-1 0,0 1 0,-1 0 0,1 0 1,-1 0-1,1 0 0,-1 0 0,1 0 0,-1 0 0,1 0 0,-3 1 0,-2-1 40,-4 1-143,0 1-1,0-1 1,0 2-1,1-1 1,-1 1-1,1 1 1,-1 0-1,1 0 0,0 1 1,1 0-1,-1 0 1,-9 9-1,11-9 6,1 0 1,-1 0-1,1 1 0,0 0 0,1 1 1,0-1-1,0 1 0,0 0 0,0 0 1,1 0-1,1 1 0,-1 0 0,1 0 1,-4 15-1,7-20-67,-1-1 0,1 1 0,0 0 0,0-1 0,0 1 0,0-1 0,1 1 0,-1-1 1,1 1-1,-1-1 0,1 0 0,0 1 0,0-1 0,0 0 0,0 1 0,1-1 0,-1 0 0,0 0 0,1 0 0,0 0 1,-1 0-1,1 0 0,0-1 0,0 1 0,0-1 0,0 1 0,0-1 0,1 0 0,-1 1 0,0-1 0,0 0 0,1-1 0,-1 1 1,5 1-1,9 1-152,-1-1 0,0 0 1,1-1-1,23-1 1,-23 0-314,2 0-614,0-1 1,0 0-1,0-2 1,20-4-1,15-11-5314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6054,'0'0'11274,"-59"51"-10056,48-30-33,4 2-449,3 3-351,4-3-225,0 3-96,10-3 0,0-5-576,0-4-1058,-4-6-1793</inkml:trace>
  <inkml:trace contextRef="#ctx0" brushRef="#br0" timeOffset="1">1 141 9673,'0'0'8392,"62"0"-7687,-21 0 224,7 0-449,5 0-288,5 0-160,-4 0-1217,-1 0-4869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4901,'0'0'8931,"10"-2"-6753,7-1-1174,0 1 0,1 1 1,27 1-1,-43 0-896,1 0 1,-1 0-1,1 0 0,-1 1 1,1-1-1,0 1 1,-1 0-1,1-1 1,-1 1-1,0 1 0,1-1 1,-1 0-1,0 0 1,0 1-1,0-1 1,3 4-1,-4-3-101,-1-1 0,1 1 0,-1 0 0,1 0 0,-1 0-1,0 0 1,0 0 0,0 0 0,0-1 0,0 1 0,-1 0 0,1 0 0,0 0 0,-1 0 0,0-1 0,1 1-1,-1 0 1,0 0 0,0-1 0,0 1 0,0 0 0,0-1 0,0 1 0,0-1 0,-1 0 0,1 1 0,-3 1 0,-38 33 207,-4 2 32,44-36-207,-1 0 0,1 1 0,0-1 0,1 0 0,-1 1 0,0-1 0,1 1 0,-1 0 0,1-1 1,0 1-1,0 0 0,0 0 0,0 0 0,0 5 0,1-7-27,1 1 1,-1-1-1,1 0 1,-1 1-1,1-1 1,0 0-1,-1 0 1,1 1-1,0-1 1,0 0-1,0 0 1,0 0-1,0 0 1,0 0-1,0 0 1,0 0-1,1 0 0,-1-1 1,0 1-1,0 0 1,1-1-1,-1 1 1,0-1-1,1 1 1,-1-1-1,1 0 1,-1 0-1,1 1 1,-1-1-1,0 0 1,3-1-1,57 3-202,-50-2-62,2 0-891,1 0-1,-1-1 1,0-1-1,22-5 1,10-10-6918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12908,'0'0'7202,"-2"9"-6199,-3 19-87,1 0 0,1 1 0,2 42 0,2-42-786,2 0 1,1 1-1,1-1 0,1-1 0,2 1 0,16 40 0,-24-68-119,1 0-1,-1 0 0,0 0 1,1 0-1,0 1 1,-1-1-1,1 0 0,0 0 1,-1 0-1,1 0 1,0 0-1,0-1 0,0 1 1,0 0-1,0 0 1,0-1-1,0 1 0,0 0 1,0-1-1,1 1 1,-1-1 26,0 0 0,0 0 0,-1 0 0,1 0 1,0 0-1,0-1 0,0 1 0,-1 0 0,1-1 1,0 1-1,0 0 0,-1-1 0,1 1 1,0-1-1,-1 1 0,1-1 0,-1 1 0,1-1 1,-1 0-1,1 1 0,-1-1 0,1 0 1,3-6 144,0 1 0,-1-1 1,0 0-1,5-14 0,0-10-158,-2-1 0,-1 0-1,-1 0 1,-1 0 0,-3-40-1,-21-162 27,19 225-50,2 8-2,1 1-1,-1-1 0,0 0 0,0 1 0,0-1 0,1 1 0,-1-1 0,0 0 1,0 1-1,1-1 0,-1 1 0,1-1 0,-1 1 0,0-1 0,1 1 0,-1-1 1,1 1-1,-1-1 0,1 1 0,-1 0 0,1-1 0,0 1 0,-1 0 1,1-1-1,-1 1 0,1 0 0,0 0 0,-1 0 0,1-1 0,0 1 0,-1 0 1,1 0-1,0 0 0,-1 0 0,1 0 0,0 0 0,-1 0 0,1 1 1,0-1-1,-1 0 0,1 0 0,38 6-155,-33-4 148,37 5-60,1-2-1,0-2 1,0-2-1,80-7 1,169-48-283,-236 45 300,-57 9 47,1 0 0,-1 1 0,1-1 0,-1 1 0,1-1 0,-1 1-1,0-1 1,1 1 0,-1-1 0,0 1 0,1-1 0,-1 1 0,0-1 0,0 1 0,0 0 0,0-1 0,1 1-1,-1-1 1,0 1 0,0 0 0,0-1 0,0 1 0,0 0 0,0-1 0,-1 1 0,1-1 0,0 1 0,0 0-1,0-1 1,0 1 0,-1-1 0,1 1 0,0-1 0,-1 2 0,-8 21 43,1-8 28,0 0-1,1 0 1,1 0 0,1 1-1,0 0 1,1 0 0,-2 18 0,1 32-8564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4:2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61 4260,'0'0'7730,"3"-9"-4212,9-27-1319,-12 35-2103,0 1 0,1-1 0,-1 0 0,0 0 0,0 1 0,1-1 0,-1 0 0,0 1 0,1-1 0,-1 0 0,0 1 0,1-1 0,-1 1 0,1-1 0,-1 0 0,1 1 0,-1-1 0,1 1 0,0 0 0,-1-1-1,1 1 1,-1-1 0,1 1 0,0 0 0,0-1 0,-1 1 0,1 0 0,0 0 0,-1 0 0,1 0 0,0 0 0,1 0 0,-1 0-20,-1 0 0,1 1 1,0-1-1,-1 1 0,1-1 0,0 1 1,-1-1-1,1 1 0,-1 0 0,1-1 1,-1 1-1,0 0 0,1-1 1,-1 1-1,1 0 0,-1 0 0,0-1 1,0 1-1,1 0 0,-1 0 0,0-1 1,0 1-1,0 1 0,-1 12 133,0-1 0,0 1 0,-2-1 0,1 1 0,-2-1 0,0 0 0,0 0 0,-2-1 0,-7 16 0,6-14-102,0 0-1,2 1 1,-1-1-1,2 1 0,0 0 1,1 0-1,-2 19 1,5-33-104,0 0 1,0 1-1,0-1 1,0 1-1,0-1 1,0 1-1,0-1 1,0 0-1,1 1 1,-1-1 0,1 1-1,-1-1 1,1 0-1,-1 1 1,1-1-1,0 0 1,0 0-1,-1 0 1,1 1-1,0-1 1,0 0 0,0 0-1,0 0 1,0 0-1,1-1 1,-1 1-1,0 0 1,0 0-1,1-1 1,-1 1-1,2 0 1,3 0-223,0 0-1,0-1 1,0 1-1,0-1 1,1 0-1,7-2 1,-10 1-39,0 1 1,0-1 0,0 1 0,1 0-1,-1 0 1,0 0 0,0 1 0,1-1-1,-1 1 1,0 0 0,0 0 0,7 3-1,-10-2 243,0-1 0,0 0 0,0 1 0,0-1 0,0 1 0,0-1 0,0 1 0,-1-1 0,1 1 0,0-1 0,-1 1 0,0 0 0,1-1 0,-1 1 0,0 0 0,0-1 0,0 1 0,0 0 0,0 0 0,0-1 0,0 1 0,-1 0 0,1-1 0,-1 1-1,1-1 1,-1 1 0,-1 2 0,-22 43 1040,11-28-810,-3 6 688,-20 41 0,32-58-782,1 1-1,0 0 0,0 0 0,1 0 1,0 0-1,0 1 0,1-1 1,0 0-1,1 11 0,1-17-367,-1 0-1,1 0 1,0-1-1,-1 1 1,1 0-1,0 0 1,1-1-1,-1 1 1,0-1 0,3 4-1,34 33-9532,-25-28-694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0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100 213 4837,'-11'7'2482,"-78"47"347,92-54-2488,-1 0-1,1-1 0,-1 1 0,1 0 1,0-1-1,-1 0 0,0 1 0,1-1 1,-1 0-1,4-2 0,3-1 193,34-8 493,1 2 1,78-9-1,96 7-977,-68 5 261,892-77 143,-675 52-361,530 11 716,-654 22-773,-221 0 28,0-2 0,0 0-1,0-1 1,0-1 0,0-1 0,-1-1-1,32-12 1,-52 17-33,0 0 0,0 0-1,0 0 1,-1 0 0,1-1 0,0 1 0,0 0-1,-1-1 1,1 1 0,0 0 0,0-1 0,-1 1-1,1-1 1,0 1 0,-1-1 0,1 0 0,-1 1-1,1-1 1,-1 0 0,1 1 0,-1-1 0,1 0 0,-1 1-1,0-1 1,1 0 0,-1 0 0,0 0 0,1 1-1,-1-1 1,0 0 0,0 0 0,0 0 0,0 0-1,0 1 1,0-1 0,0-1 0,-1 1-13,0 0 0,-1 0 0,1 0 1,0 0-1,0 0 0,0 0 0,-1 1 0,1-1 1,0 0-1,-1 1 0,1-1 0,-1 1 0,1-1 1,-1 1-1,1 0 0,0 0 0,-1 0 0,1 0 1,-4 0-1,5 0-25,-34 3-333,20 5-1792,14-7 1894,-1-1-1,1 1 0,0 0 1,0-1-1,0 1 0,-1-1 1,1 1-1,0-1 0,0 1 1,0 0-1,0-1 0,0 1 1,0-1-1,0 1 0,0 0 1,0-1-1,1 1 0,-1-1 1,0 1-1,0-1 0,0 1 1,1 0-1,-1-1 0,0 1 1,1-1-1,0 1 0,2 2-5055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09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0 368 5926,'0'0'5536,"12"4"-5163,12 2-252,1 0 0,0-2 0,1-1 0,-1-1 0,0-1 1,29-3-1,170-23 814,-113 10 186,2733-237 1506,-1499 237-2484,-856 17-94,1446-16 821,-1772 14-729,922-21 1117,-1054 19-1244,-11 2-48,1-1 0,-1-1 1,0-1-1,27-8 0,-46 11-107,0-1 1,0 1-1,0 0 1,0-1-1,0 1 0,0-1 1,0 1-1,0-1 1,0 1-1,0-1 1,0 0-1,0 1 0,-1-1 1,1 0-1,0 0 1,0 0-1,-1 1 1,1-1-1,-1 0 0,1 0 1,-1 0-1,1 0 1,0-2-1,0-11-4050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0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127 130 5061,'8'-8'373,"-1"-1"450,51-54 4216,-52 57-4158,0 0 1,1 0-1,-1 1 0,1 0 1,1 0-1,-1 1 1,0 0-1,11-4 1,-17 8-798,0 0-1,-1 0 1,1 0 0,0-1-1,-1 1 1,1 0 0,0 0-1,-1 0 1,1 0 0,0 1-1,-1-1 1,1 0 0,0 0-1,-1 0 1,1 0 0,0 1-1,-1-1 1,1 0 0,-1 1-1,1-1 1,0 0 0,-1 1-1,1-1 1,-1 1 0,1-1-1,-1 1 1,1-1 0,-1 1-1,0-1 1,1 1 0,-1 0-1,0-1 1,1 1 0,-1-1-1,0 1 1,0 0 0,1-1-1,-1 1 1,0 0 0,0-1-1,0 1 1,0 0 0,0-1-1,0 1 1,0 0 0,0-1-1,0 1 1,-1 0 0,1-1-1,0 1 1,0 0 0,0-1-1,-1 2 1,-13 43 912,-18 16-592,-2-2-1,-52 68 0,-17 27-566,82-121-2108,21-33 2170,0 0 0,0 0 0,0 0 0,0 0 0,0 0 0,0 0 0,6-23-6295,11-16 550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26 274 6150,'-24'-87'3715,"23"67"-287,1 7 607,0 2-1440,12 2-1090,4 0-320,3-2-96,3-2-320,2 2-320,1-3-97,2-2-224,-3 0-64,-3 0-320,-3 3-1089,-4 4-577,-10 4-1377</inkml:trace>
  <inkml:trace contextRef="#ctx0" brushRef="#br0" timeOffset="1">63 296 13164,'0'0'9834,"51"-18"-8169,-22-14-608,-2-2-864,2 2-161,-5 10-577,-5 9-1313,-6 11-1249,-10 13-10666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0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9449,'0'0'6417,"0"8"-5152,-10 102 2152,-1 23-1101,12-104-2373,1 0 0,2 0 0,1 0 1,1 0-1,18 51 0,-45-107-7478,11 17 4836,-11-14-2511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1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3043,'0'0'17451,"11"-7"-16485,15-6-834,0 1 0,1 1 0,0 1 0,0 2 0,1 1 0,0 1 0,0 1 0,1 1 0,0 2 0,49 2 0,-76 1-128,0 0 0,0-1 0,1 1 0,-1 0 0,0 0 0,0 0 0,0 0 0,0 1 0,0-1 0,-1 1 0,1-1 0,0 1 0,-1-1 0,1 1 0,-1 0 0,1 0 0,-1 0 0,0 0 0,0 0 0,0 0 0,0 0 0,0 0 0,0 0 0,-1 1 0,1-1 0,-1 0 0,1 0 0,-1 1 0,0-1 0,0 0 0,0 1 0,0-1 0,0 0 0,-1 0 0,0 3 0,0 6 209,0-1-1,-1 1 1,-1-1 0,0 1 0,0-1 0,-6 12 0,3-8-405,-5 5 2361,10-20-2113,1 1 1,-1-1-1,1 1 0,0-1 1,-1 1-1,1-1 1,-1 0-1,1 1 0,0-1 1,-1 0-1,1 0 0,0 1 1,0-1-1,0 0 0,-1 1 1,1-1-1,0 0 1,0 0-1,0 1 0,0-1 1,0 0-1,1 0 0,-1 1 1,0-1-1,0 0 1,0 0-1,1 0 0,0-37-125,2 1-1,8-43 1,-8 79 20,-1 1 1,1-1-1,-1 1 1,1 0-1,0 0 1,-1 1-1,1-1 0,-1 0 1,1 1-1,-1-1 1,0 1-1,1 0 0,-1 0 1,1 0-1,1 1 1,13 3 14,-7-4 41,0 0 1,0-1 0,0-1 0,0 1 0,0-2 0,0 1 0,0-2 0,0 1-1,-1-1 1,1-1 0,-1 1 0,0-2 0,0 1 0,-1-1 0,1-1-1,-1 1 1,0-1 0,0-1 0,-1 0 0,0 0 0,0 0 0,-1-1 0,0 0-1,0 0 1,0 0 0,-1-1 0,-1 0 0,0 0 0,0 0 0,0-1-1,-1 1 1,-1-1 0,0 0 0,0 1 0,0-1 0,-2 0 0,1-15 0,-1 24-11,0 1 1,0-1-1,0 1 1,1-1 0,-1 1-1,0-1 1,0 1-1,0-1 1,0 0 0,0 1-1,0-1 1,0 1-1,0-1 1,-1 1 0,1-1-1,0 1 1,0-1-1,0 1 1,0-1-1,-1 1 1,1-1 0,0 1-1,-1-1 1,1 1-1,0-1 1,-1 1 0,1 0-1,0-1 1,-1 1-1,1-1 1,-1 1 0,1 0-1,-1 0 1,1-1-1,-1 1 1,1 0 0,-1 0-1,1 0 1,-1-1-1,1 1 1,-1 0 0,1 0-1,-1 0 1,1 0-1,-1 0 1,0 0 0,1 0-1,-1 0 1,1 0-1,-1 0 1,1 0 0,-1 1-1,1-1 1,-1 0-1,0 1 1,-2 0-21,0 1-1,1-1 1,0 1-1,-1 0 1,1 0 0,0 0-1,0 0 1,0 0 0,-3 4-1,-4 10 10,1 0 0,1 1 1,0-1-1,1 1 0,1 1 0,1-1 0,0 1 0,1 0 0,1 0 0,1 0 1,1 0-1,0 0 0,1 0 0,4 20 0,-4-34 17,0 1 0,1 0 1,0-1-1,0 1 0,0-1 0,0 1 1,1-1-1,-1 0 0,1 0 0,0 0 1,0 0-1,1-1 0,-1 1 0,1-1 0,0 0 1,0 0-1,5 3 0,-7-5 10,1 1-1,-1-1 1,1 0 0,-1 0-1,1-1 1,-1 1-1,1 0 1,-1-1-1,1 0 1,0 1 0,-1-1-1,1 0 1,0-1-1,-1 1 1,1 0-1,0-1 1,-1 1 0,1-1-1,-1 0 1,1 0-1,-1 0 1,1 0-1,-1 0 1,0 0 0,0-1-1,1 1 1,-1-1-1,0 0 1,0 0 0,0 1-1,-1-1 1,1 0-1,1-3 1,4-5 18,0 0 0,-1-1 1,0 0-1,5-13 0,-8 18 25,-1 1-1,-1 0 1,1-1-1,-1 1 1,0-1-1,0 0 1,0 1-1,-1-1 0,0 0 1,0 1-1,-1-9 1,1 14-57,0-1 0,-1 1 0,1 0 0,0-1 0,0 1 0,0 0 0,0 0 0,-1-1 0,1 1 0,0 0 0,0-1 0,0 1 0,-1 0 0,1 0 0,0 0 0,-1-1 0,1 1 0,0 0 0,0 0 0,-1 0 0,1 0 0,0-1 0,-1 1 0,1 0 0,0 0 0,-1 0 0,1 0 0,0 0 0,-1 0 0,1 0 0,0 0 0,-1 0 0,1 0 0,0 0 0,-1 0 0,1 0 0,0 0 0,-1 1 0,1-1 0,0 0 0,-1 0 0,1 0 0,0 0 0,-1 1 0,1-1 0,0 0 0,0 0 0,-1 1 0,-12 12-180,12-11 176,0 0 0,1 0 0,-1 0-1,1 1 1,-1-1 0,1 0-1,-1 0 1,1 0 0,0 1 0,0-1-1,0 0 1,1 0 0,-1 1-1,0-1 1,1 0 0,0 0 0,-1 0-1,1 0 1,0 0 0,0 0-1,0 0 1,0 0 0,0 0-1,1 0 1,-1 0 0,1-1 0,-1 1-1,1 0 1,-1-1 0,1 0-1,0 1 1,0-1 0,0 0 0,0 0-1,0 0 1,0 0 0,0 0-1,0 0 1,0-1 0,0 1 0,4 0-1,-1 0 21,-1 0 0,1-1 0,0 1 0,0-1 0,-1 0-1,1 0 1,0-1 0,0 1 0,-1-1 0,1 0 0,0 0-1,-1-1 1,1 1 0,-1-1 0,0 0 0,1 0 0,-1-1-1,0 1 1,4-4 0,-4 2 5,0-1 1,0 1-1,0-1 0,0 0 0,-1 0 0,0 0 1,0 0-1,0 0 0,0-1 0,-1 1 0,0-1 1,0 0-1,1-11 0,-26 39-378,18-16 345,1 0 0,0 1 0,1-1 1,-1 1-1,1 0 0,1 0 0,-1 0 0,1 0 0,1 1 0,-1-1 0,1 1 0,0-1 0,1 13 0,0-19 18,0 0 0,1 0 1,-1 1-1,0-1 0,1 0 0,-1 0 1,1 0-1,-1 0 0,1 0 0,-1 0 1,1 0-1,0 0 0,-1-1 1,1 1-1,0 0 0,0 0 0,0 0 1,0-1-1,0 1 0,0 0 0,0-1 1,0 1-1,0-1 0,0 1 0,0-1 1,0 0-1,0 1 0,0-1 0,0 0 1,0 0-1,1 0 0,-1 0 1,0 0-1,0 0 0,0 0 0,0 0 1,0 0-1,1 0 0,-1-1 0,0 1 1,2-1-1,1 0 22,1-1 0,-1 1 0,0-1 0,1 1 0,-1-1 0,0-1 0,0 1 0,0 0 0,6-6 0,4-7-7,0 0 1,0-1-1,-2 0 0,17-29 0,-32 79-425,3-17 389,0-17 12,-1 7 12,0 0 1,1 1-1,0-1 1,0 0 0,0 0-1,3 13 1,-2-18-36,0-1 1,-1 1-1,1-1 1,0 1-1,0-1 1,0 1 0,0-1-1,0 0 1,0 1-1,1-1 1,-1 0-1,0 0 1,1 0-1,-1 0 1,1 0 0,-1 0-1,1 0 1,-1-1-1,1 1 1,0 0-1,-1-1 1,1 1-1,0-1 1,-1 0 0,1 0-1,0 0 1,0 1-1,-1-1 1,1-1-1,0 1 1,-1 0-1,4-1 1,0-1-602,0 1 0,0-1 1,0-1-1,0 1 0,-1-1 0,1 1 0,-1-1 1,0 0-1,0-1 0,0 1 0,0-1 0,-1 0 1,1 0-1,-1 0 0,0 0 0,0 0 0,0-1 1,-1 0-1,3-7 0,13-25-5191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1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2 13100,'-3'-1'7739,"-1"9"-6120,-5 12-1725,1 5 932,1 1 0,2 0 1,0 1-1,-1 52 0,6-34-831,3 1 0,8 48 0,-10-76-248,-10-44-189,1 0-315,-4 0 723,-1 0 1,-1 1 0,-22-28-1,43 52 437,-1-1 0,0 1 0,1 1 0,-1-1 0,10 2 0,5-1-244,-15 1-249,1 0-1,-1-1 1,0 0 0,1 0 0,-1-1 0,0 1 0,1-2 0,-1 1-1,0-1 1,0 1 0,7-5 0,-12 6-164,0 0-1,-1-1 1,0 1-1,1-1 1,-1 1 0,1-1-1,-1 1 1,0-1-1,1 0 1,-1 1 0,0-1-1,1 1 1,-1-1 0,0 0-1,0 1 1,0-1-1,0 0 1,0 1 0,1-1-1,-1 1 1,0-1-1,0 0 1,-1 1 0,1-1-1,0 0 1,0 1 0,0-1-1,0 0 1,0 1-1,-1-1 1,1 1 0,0-1-1,-1 0 1,1 1-1,0-1 1,-1 1 0,1-1-1,-1 1 1,1-1 0,-1 1-1,1-1 1,-1 1-1,1 0 1,-1-1 0,0 1-1,-15-14-10929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2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13581,'0'0'6022,"58"30"-5766,-25-22-224,5 0-1698,-2 2-2338,4-3-2113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2.5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0 12524,'0'0'13175,"-2"5"-12609,1-3-633,0 0 0,0 0 1,0 0-1,0 0 0,0 0 0,1 0 1,-1 0-1,1 1 0,0-1 1,-1 0-1,1 0 0,0 0 0,0 1 1,1-1-1,-1 0 0,0 0 0,1 1 1,-1-1-1,1 0 0,0 0 1,0 0-1,0 0 0,0 0 0,0 0 1,0 0-1,0 0 0,1-1 0,-1 1 1,1 0-1,-1-1 0,1 1 0,-1-1 1,1 1-1,0-1 0,0 0 1,0 0-1,3 2 0,13 7 45,-14-9 68,-1 1-1,0-1 1,0 1-1,0 0 1,0 0-1,0 0 1,-1 0-1,1 0 1,3 4-1,-6-5-23,0-1-1,0 1 1,0-1-1,1 1 0,-1-1 1,0 1-1,0-1 1,0 1-1,0-1 1,0 1-1,0-1 1,0 1-1,0 0 0,0-1 1,0 1-1,0-1 1,0 1-1,0-1 1,-1 1-1,1-1 0,0 1 1,0-1-1,0 1 1,-1 0-1,-20 16 756,9-10-724,1-1 0,-1-1-1,0 0 1,0-1 0,0 0 0,0 0 0,-1-1 0,0-1 0,1 0 0,-16-1 0,18-4-3059,7-10-2076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3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4837,'0'0'17590,"-1"12"-16603,-5 36 50,1-16-606,1 0 0,2 0-1,2 55 1,1-87-419,-1 1 1,0 0-1,1-1 1,-1 1-1,0 0 0,1-1 1,-1 1-1,1-1 0,-1 1 1,1-1-1,-1 1 1,1-1-1,0 1 0,-1-1 1,1 1-1,0-1 0,-1 0 1,1 1-1,0-1 1,-1 0-1,1 0 0,0 1 1,0-1-1,-1 0 0,1 0 1,0 0-1,0 0 0,-1 0 1,1 0-1,0 0 1,0 0-1,-1 0 0,1-1 1,0 1-1,0 0 0,-1 0 1,1-1-1,0 1 1,0-1-1,30-13 587,-17 3-527,-1 0-1,0-1 0,12-17 0,-16 18-77,0 1 0,1 0-1,0 0 1,0 1-1,1 1 1,15-10 0,-26 18-2,1 0 0,-1-1 0,1 1 1,-1 0-1,1-1 0,-1 1 0,1 0 1,-1 0-1,1-1 0,0 1 0,-1 0 1,1 0-1,0 0 0,-1 0 0,1 0 1,-1 0-1,1 0 0,0 0 0,-1 0 1,1 0-1,0 0 0,-1 0 0,1 1 0,-1-1 1,1 0-1,0 0 0,-1 1 0,1-1 1,-1 0-1,1 1 0,-1-1 0,1 0 1,-1 1-1,1-1 0,-1 1 0,0-1 1,1 1-1,-1-1 0,1 1 0,-1-1 1,0 1-1,0 0 0,1-1 0,-1 1 1,0-1-1,0 1 0,0 0 0,1 0 0,2 45 46,-4-43-84,1 1 0,0 0-1,0 0 1,0 0 0,0-1 0,1 1 0,0 0 0,-1 0-1,1-1 1,0 1 0,3 5 0,-2-8-366,-1-1 1,1 1 0,0-1-1,0 1 1,-1-1 0,1 1-1,0-1 1,0 0 0,0 0-1,0 0 1,-1 0 0,1 0-1,0-1 1,0 1 0,0 0-1,-1-1 1,3 0 0,13-9-5248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3.3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32 15022,'0'0'5365,"-11"1"-3817,3-1-1263,0 2 0,0-1 0,0 1 0,0 0 0,1 1 0,-11 4 0,15-6-223,1 1 1,-1-1 0,0 1 0,1 0 0,0-1 0,-1 1 0,1 0 0,0 1-1,0-1 1,0 0 0,0 1 0,0-1 0,1 1 0,-1-1 0,1 1 0,-1 0-1,1-1 1,0 1 0,0 0 0,1 0 0,-1 0 0,0 0 0,1 0 0,0 5-1,0-7-55,0 0 0,1 0 0,-1 0 0,0 0-1,1 0 1,-1-1 0,1 1 0,-1 0-1,1 0 1,0-1 0,-1 1 0,1 0-1,0-1 1,-1 1 0,1 0 0,0-1 0,0 1-1,0-1 1,0 0 0,-1 1 0,1-1-1,0 1 1,0-1 0,0 0 0,0 0-1,0 0 1,0 0 0,0 0 0,0 1 0,0-2-1,0 1 1,0 0 0,0 0 0,0 0-1,0 0 1,1-1 0,38-8 207,-28 3-196,-1-1 1,0 0-1,0-1 1,-1 0-1,0-1 1,0 0-1,-1-1 0,0 0 1,-1 0-1,10-16 1,-11 17-14,-10 14-70,-1 1 0,1 0 0,1 1 0,-1-1-1,1 0 1,0 1 0,0-1 0,1 1 0,0 0 0,0 0 0,1-1 0,0 1-1,0 0 1,1 9 0,1-15-198,-1 1 0,1-1 0,-1 1-1,1-1 1,0 0 0,-1 0 0,1 0 0,0 0 0,0 0-1,0 0 1,0 0 0,0-1 0,0 1 0,0-1 0,0 1-1,0-1 1,1 0 0,-1 0 0,0 0 0,0 0-1,4-1 1,47-6-8846,-25-5 2046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3.7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89 239 8456,'0'0'8189,"-10"8"-6860,8-7-1317,-8 7 428,0 0 0,1 1 0,-15 17 1,21-23-285,1 0-1,-1 0 1,1 1 0,0-1 0,0 1 0,1-1-1,-1 1 1,1 0 0,-1 0 0,1 0 0,0-1 0,1 1-1,-1 0 1,1 0 0,-1 0 0,1 0 0,0 0 0,1 0-1,-1 0 1,2 5 0,-1-7-142,0-1 1,0 1-1,0-1 0,1 1 1,-1-1-1,0 0 0,1 0 1,0 1-1,-1-1 0,1 0 0,-1 0 1,1-1-1,0 1 0,0 0 1,-1-1-1,1 1 0,0-1 1,0 1-1,0-1 0,0 0 1,0 1-1,0-1 0,3-1 0,47-2 300,-42 0-341,0 0 1,-1 0 0,0-1-1,0 0 1,0-1 0,0 0-1,-1-1 1,0 1-1,0-1 1,0-1 0,-1 0-1,0 0 1,0 0 0,-1-1-1,0 0 1,0 0-1,7-15 1,-4 6 6,-1 1 1,-1-1-1,0 0 1,-2 0-1,0-1 0,0 0 1,-2 0-1,2-32 0,-5 48 17,1-5 15,-1-1-1,0 1 1,0 0 0,-1 0 0,0-1 0,-3-12-1,3 18 1,0 1 0,0-1-1,1 1 1,-2-1 0,1 1-1,0-1 1,0 1 0,0 0-1,-1-1 1,1 1 0,0 0-1,-1 0 1,1 0-1,-1 0 1,0 0 0,1 0-1,-1 1 1,0-1 0,1 1-1,-1-1 1,0 1 0,0-1-1,1 1 1,-1 0 0,0 0-1,0 0 1,0 0 0,0 0-1,1 0 1,-1 1 0,0-1-1,0 0 1,-1 2 0,-4 0 22,1 0 0,0 0 0,0 1 0,0 0 0,0 0 0,1 1 0,-1-1 0,1 1 0,0 0 0,0 1 1,0-1-1,1 1 0,-1 0 0,1 0 0,0 1 0,-6 11 0,8-14-44,0 0-1,1 0 1,-1 0-1,0 0 1,1 1-1,0-1 1,0 1 0,0-1-1,0 1 1,0-1-1,1 1 1,-1 0-1,1-1 1,0 1 0,0 0-1,1-1 1,-1 1-1,1-1 1,0 1-1,0 0 1,0-1-1,0 0 1,0 1 0,1-1-1,-1 0 1,1 1-1,0-1 1,0 0-1,1 0 1,-1-1 0,4 4-1,5 2-316,1 0-1,0-1 1,1 0-1,-1-1 1,17 5-1,41 22-718,-68-32 1055,-1 0 0,1 0-1,-1 0 1,0 1-1,1-1 1,-1 0 0,0 1-1,0-1 1,0 1-1,0-1 1,0 1 0,0-1-1,0 1 1,-1 0-1,1-1 1,-1 1 0,1 0-1,-1 0 1,1 0 0,-1-1-1,0 1 1,0 0-1,0 0 1,0 0 0,0-1-1,0 1 1,-1 0-1,1 0 1,-1 0 0,1-1-1,-2 4 1,-3 5-20,0 1 0,0-1 1,-1 0-1,-9 10 0,-6 15-2971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4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0 15214,'0'0'4063,"-3"9"-3172,-8 31 231,1 1-1,2 0 1,2 1-1,-1 63 0,-4 28-268,-25 62-139,12-70 1898,34-172-1459,21-62 1,-17 68-1448,2 1 0,2 0 0,1 1 1,33-49-1,-49 84 264,-1 1 0,1 0 0,-1 0 0,1 1 0,0-1 0,0 1 0,0-1 0,1 1-1,-1 0 1,0 0 0,1 0 0,0 1 0,-1-1 0,8-1 0,-9 3 11,-1 0-1,1-1 1,0 1-1,-1 1 1,1-1-1,0 0 1,-1 0 0,1 1-1,-1-1 1,1 0-1,-1 1 1,1 0-1,-1-1 1,1 1-1,-1 0 1,1 0-1,-1 0 1,0 0-1,0 0 1,1 0-1,-1 0 1,0 0-1,0 0 1,0 1 0,0-1-1,0 0 1,0 1-1,-1-1 1,1 1-1,0-1 1,-1 1-1,1-1 1,-1 1-1,0-1 1,1 1-1,-1 0 1,0 2-1,4 49-9,-4-51 70,0 1-1,0 0 1,0 0 0,-1-1-1,1 1 1,-1 0 0,1 0-1,-1-1 1,0 1 0,0-1-1,-1 1 1,1-1 0,0 1-1,-1-1 1,1 0 0,-4 3-1,4-4 126,2-8-60,1 0 0,-1 0 0,1 1 0,0-1 1,1 0-1,5-11 0,8-23-161,-10-15-350,28 71-3215,-22-12 1989,0 0-1,0-1 0,0 0 0,0-1 0,21-1 1,6 0-5325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5.1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64 13933,'0'0'6860,"-9"-2"-5237,6 1-1519,-1 1 0,1-1 0,-1 1 0,0 0 0,1 0 0,-1 0 0,1 0 0,-1 1 0,1-1 0,-1 1-1,1 0 1,-1 0 0,1 0 0,0 1 0,-1-1 0,1 1 0,0-1 0,0 1 0,0 0 0,0 0 0,1 1 0,-1-1 0,0 1 0,1-1 0,0 1 0,-1 0 0,1 0 0,0 0 0,1 0 0,-1 0 0,0 0 0,1 1 0,0-1 0,0 0 0,0 1 0,0-1 0,0 1 0,1-1 0,-1 5-1,1-7-108,0 1 1,0-1-1,1 1 0,-1-1 0,0 0 0,1 1 0,-1-1 0,0 0 0,1 1 0,0-1 0,-1 0 0,1 1 0,0-1 0,-1 0 0,1 0 0,0 0 0,0 0 0,0 0 0,0 0 0,0 0 0,0 0 0,0 0 0,1-1 0,-1 1 0,0 0 0,0-1 0,1 1 0,-1-1 0,0 1 0,1-1 0,-1 1 0,1-1 0,-1 0 0,0 0 0,1 0 0,-1 0 0,1 0 0,-1 0 0,0 0 0,1 0 0,1-1 0,1 1-54,0-1-1,0 0 1,0 0 0,0 0-1,0 0 1,0-1-1,-1 1 1,1-1 0,0 0-1,-1 0 1,1 0-1,-1-1 1,5-4 0,29-50-972,-38 60 1037,1 0 0,-1 0 0,1 1 0,0-1 0,0 0 0,0 1 0,0-1 0,1 0 0,-1 1 0,1-1-1,0 0 1,0 0 0,0 1 0,0-1 0,0 0 0,1 0 0,3 5 0,-2-6-309,1 0 0,-1 1 0,1-2 0,0 1 0,0 0 0,-1-1 0,1 0 0,0 0-1,0 0 1,0 0 0,0 0 0,0-1 0,1 0 0,-1 0 0,0 0 0,0 0 0,0-1 0,0 0 0,0 0 0,0 0 0,0 0 0,6-3 0,-3 1-416,0-1 0,0 1 0,0-1 0,0-1 0,-1 1 0,0-1 0,0 0 1,0-1-1,-1 1 0,10-13 0,3-15 1383,-13 9 5222,-9 24-1945,-12 12-2853,12-7-952,0 0 0,1 1 0,-1 0 0,1 0 0,0 0 0,1 0 0,-1 1 0,1-1 0,1 1 0,-1-1 0,1 1 0,0-1 0,1 1 0,-1 0 0,1 0 0,2 13 1,3 2-430,0-1 0,1 1 0,17 37 1,-16-45 62,-1 0 0,0 1 0,-1-1 0,-1 1 0,0 0 0,-1 1-1,-1-1 1,0 0 0,-1 29 0,-2-41 411,-1 1-1,1-1 1,-1 1 0,0-1-1,0 1 1,0-1-1,0 0 1,0 0-1,-1 0 1,1 0-1,-1 0 1,0 0-1,0-1 1,0 0-1,0 1 1,0-1 0,0 0-1,-1-1 1,-5 4-1,7-4-71,0 0 0,0 0 0,1-1-1,-1 1 1,0 0 0,0-1 0,0 1 0,0-1 0,0 0-1,0 1 1,0-1 0,0 0 0,0 0 0,0 0-1,0-1 1,0 1 0,0 0 0,0-1 0,0 1 0,0-1-1,0 0 1,0 1 0,1-1 0,-1 0 0,0 0 0,0 0-1,1-1 1,-1 1 0,1 0 0,-1-1 0,1 1-1,0-1 1,-1 1 0,1-1 0,0 1 0,0-1 0,-1-3-1,-1-2-175,1 0 0,0 0-1,0-1 1,0 1 0,1-1-1,0 1 1,1-1-1,0 1 1,0-1 0,1 1-1,0-1 1,0 1 0,0-1-1,1 1 1,0 0-1,1-1 1,0 1 0,0 1-1,0-1 1,1 0 0,0 1-1,0-1 1,1 1-1,-1 0 1,1 1 0,1-1-1,-1 1 1,12-8 0,85-57 68,-81 58 51,0-1-1,0-1 1,-1-1-1,-1-1 0,0-1 1,-2 0-1,0-1 1,16-22-1,-31 36-3,1 1 0,-1-1 0,0 0 0,-1 0 0,1 0 0,0 0 0,-1 0 1,0 0-1,0 0 0,0-6 0,-1 9-31,0 0 1,0 0-1,0 0 1,-1-1 0,1 1-1,0 0 1,-1 0-1,1 0 1,-1 0-1,1 0 1,-1 0 0,0 0-1,1 0 1,-1 1-1,0-1 1,0 0-1,1 0 1,-1 0 0,0 1-1,0-1 1,0 0-1,0 1 1,0-1-1,0 1 1,0-1 0,0 1-1,0 0 1,0-1-1,0 1 1,0 0-1,-1 0 1,1 0 0,0-1-1,0 1 1,0 1-1,0-1 1,0 0-1,0 0 1,0 0 0,-2 1-1,-3 0-11,0 0 1,1 1-1,-1 0 0,0 0 0,1 0 0,-1 1 0,1 0 1,0 0-1,0 0 0,0 1 0,0-1 0,1 1 0,-1 0 1,1 1-1,0-1 0,-5 8 0,6-8 19,0 0 0,0 0 0,0 0 0,1 0 0,-1 0 1,1 0-1,0 1 0,1-1 0,-1 1 0,1-1 0,0 1 0,0 0 0,0-1 0,0 1 0,1 0 0,0 0 0,0 0 0,0-1 1,1 1-1,0 0 0,1 7 0,0-10-26,0 1-1,0-1 1,1 0 0,-1 0-1,0 0 1,1 0 0,-1 0 0,1-1-1,0 1 1,-1-1 0,1 0 0,0 1-1,0-1 1,0-1 0,0 1 0,0 0-1,0-1 1,0 1 0,0-1 0,0 0-1,4 0 1,68-3-2139,-66 1 1212,1 0-1,-1-1 0,0 1 0,0-2 0,0 1 0,0-2 0,11-6 0,21-18-6833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10858,'0'0'11867,"0"11"-11295,-1-3-471,2 1 0,-1-1 0,1 1-1,0-1 1,1 1 0,3 10 0,-4-17-79,0 1-1,0-1 1,1 1-1,-1-1 1,1 1-1,-1-1 1,1 0-1,0 0 1,0 0-1,-1 0 1,2 0-1,-1 0 0,0 0 1,0-1-1,0 1 1,1-1-1,-1 0 1,1 0-1,-1 0 1,1 0-1,0 0 1,-1 0-1,1 0 1,0-1-1,-1 0 1,1 1-1,5-1 1,-3 0-38,-1-1 1,1 1 0,-1-1 0,0 0 0,1 0 0,-1 0 0,0 0-1,0-1 1,0 1 0,0-1 0,0-1 0,0 1 0,0 0 0,-1-1-1,1 0 1,3-3 0,2-5-705,0 1 0,0-1 0,12-22 0,11-14-1689,-30 79 3242,-10 53 842,3-43-964,2 0-1,5 81 0,5-65-604,8 122 1053,-15-180-1094,0 1-1,0-1 1,0 1-1,0 0 1,0-1 0,0 1-1,0-1 1,0 1-1,0-1 1,0 1-1,0 0 1,0-1-1,-1 1 1,1-1 0,0 1-1,0-1 1,-1 1-1,1-1 1,0 1-1,-1-1 1,1 1-1,0-1 1,-1 1 0,1-1-1,-1 0 1,1 1-1,-1-1 1,1 0-1,0 1 1,-1-1-1,0 0 1,1 0-1,-1 1 1,1-1 0,-1 0-1,1 0 1,-1 0-1,1 0 1,-1 0-1,0 0 1,1 0-1,-1 0 1,1 0 0,-1 0-1,1 0 1,-1 0-1,-1 0 1,0-1 82,0 0 1,0 0-1,0 0 1,0 0-1,0 0 1,0 0-1,0 0 1,0-1-1,0 1 1,0-1-1,-2-2 1,-9-13-51,0-1 1,1-1 0,-17-33-1,25 43-452,-1-1 1,2 1-1,0-1 0,0 0 0,1 0 0,0 0 1,0 0-1,1 0 0,1 0 0,0-15 0,2 21-229,-1 1 0,1-1 1,-1 1-1,1-1 0,0 1 0,1-1 0,-1 1 0,0 0 0,1 0 0,0 0 1,0 0-1,0 1 0,0-1 0,0 1 0,0 0 0,6-3 0,6-6-3402,11-9-4737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12844,'0'0'9577,"63"-27"-7783,-34 0-353,-1-4-928,0 3-417,-4 2-224,-3 7-1282,-4 5-1216,-5 2-1794,-3 3-2499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5.4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0 14862,'0'0'5413,"-36"58"-4452,31-40-833,5-3-961,0-4-2081,13-5-4389</inkml:trace>
  <inkml:trace contextRef="#ctx0" brushRef="#br0" timeOffset="1">74 190 2851,'0'0'26297,"-13"44"-27098,22-44-3331,0 0-6758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16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1 282 14221,'0'0'2803,"15"-3"-2077,527-45 214,17 27-1783,-217 10 527,159-10-2433,1-8 4892,496-86 11617,-966 109-13605,27-3-27,-59 9-272,-9 0-2194,-28-8-7811,14-3-2999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0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48 3972,'0'0'14221,"-10"-8"-12422,-35-23-603,43 30-1133,0 0-1,-1 0 1,1 0-1,0 0 1,-1 0-1,1 0 1,-1 1-1,1-1 1,-1 1-1,1 0 1,-1 0 0,0 0-1,1 0 1,-1 0-1,1 1 1,-1-1-1,1 1 1,-1-1-1,1 1 1,0 0-1,-1 0 1,1 0-1,0 0 1,0 1 0,0-1-1,-1 1 1,1-1-1,1 1 1,-1 0-1,0-1 1,0 1-1,1 0 1,-1 0-1,1 0 1,-1 1-1,-1 3 1,-3 4 50,0 2 1,1-1-1,0 0 1,1 1-1,-5 19 1,5-14 7,0 0 0,2 0 0,0 1 0,1-1 0,0 1 0,1 0 0,5 30 0,-4-43-98,0 0-1,0-1 1,1 1 0,-1-1 0,1 1-1,0-1 1,0 0 0,1 1 0,-1-1-1,1 0 1,0 0 0,0-1 0,0 1-1,1-1 1,-1 0 0,1 1 0,0-1 0,0-1-1,0 1 1,0-1 0,0 1 0,1-1-1,-1 0 1,0-1 0,1 1 0,0-1-1,-1 0 1,1 0 0,0 0 0,0-1-1,-1 0 1,9 0 0,-6 0 7,0 0 0,0-1 0,0 0 0,0 0 0,0-1 0,-1 1 0,1-2 0,8-2 1,-13 4-16,0 0 1,0-1 0,0 1 0,0 0 0,0-1 0,0 1 0,0-1 0,0 0-1,0 1 1,-1-1 0,1 0 0,-1 0 0,1 0 0,-1 0 0,0-1 0,0 1-1,0 0 1,0 0 0,0-1 0,-1 1 0,1-1 0,-1 1 0,1-1 0,-1 1-1,0 0 1,0-5 0,-1 5 28,1-1 0,-1 1 0,0 0 0,0 0 0,0 1 0,-1-1 0,1 0 0,0 0 0,-1 0 0,1 1 0,-1-1-1,1 1 1,-1-1 0,0 1 0,1 0 0,-1-1 0,0 1 0,0 0 0,0 0 0,0 0 0,0 1 0,0-1 0,-1 0 0,1 1 0,0 0 0,-3-1 0,-1 0 72,0-1 1,0 1 0,0 1-1,0-1 1,0 1 0,0 0 0,0 1-1,-10 1 1,16-2-118,-1 0 0,1 0 0,0 0 0,0 0 0,0 0 0,0 0 0,-1 0 0,1 0 0,0 0 0,0 1 0,0-1 0,0 0 0,-1 0 0,1 0 0,0 0 0,0 0 0,0 0 0,0 0 0,-1 0 0,1 0 0,0 1 0,0-1 0,0 0 0,0 0 0,0 0 0,0 0 0,0 0 0,0 1 0,-1-1 0,1 0 0,0 0 0,0 0 0,0 0 0,0 1 0,0-1 0,0 0 0,0 0 0,0 0 0,0 0 0,0 1 0,0-1 0,0 0 0,0 0 0,0 0 0,0 1 0,0-1 0,0 0 0,0 0 0,1 0 0,-1 0 0,0 0 0,0 1 0,0-1 0,0 0 0,0 0 0,0 0 0,0 0 0,1 1 0,11 4-57,2-5 52,0 0 1,-1-1-1,1-1 1,0 0 0,0-1-1,-1 0 1,24-9-1,44-10-452,-80 22 451,-1 0 0,1 0 0,-1 0 0,1-1-1,0 1 1,-1 0 0,1 0 0,0 0 0,-1 1 0,1-1 0,-1 0 0,1 0 0,0 0 0,-1 0 0,1 1 0,-1-1 0,1 0 0,0 0 0,-1 1 0,1-1 0,-1 1 0,1-1 0,-1 0 0,0 1 0,1-1-1,-1 1 1,1-1 0,-1 1 0,0-1 0,1 1 0,-1-1 0,0 1 0,1 0 0,-1-1 0,0 2 0,0 29 104,-18 31 449,16-56-511,-1 0-30,0 0 0,1 0 0,-1 1 0,1-1 0,1 0 1,-1 1-1,1-1 0,0 1 0,1 0 0,0-1 0,0 1 1,2 11-1,-2-17-134,1 0 1,0 0-1,0 0 1,-1 0 0,1 0-1,0-1 1,0 1-1,0 0 1,0-1-1,0 1 1,0-1-1,0 1 1,0-1-1,0 1 1,1-1-1,-1 0 1,0 0 0,0 1-1,0-1 1,0 0-1,0 0 1,1 0-1,-1 0 1,0 0-1,2-1 1,-1 1-216,21-1-5272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1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49 112 4388,'0'0'10196,"-8"8"-7884,-22 31-636,29-39-1597,0 1-1,0 0 1,1 0-1,-1 0 0,0 0 1,0 0-1,1 0 1,-1 0-1,1 0 1,-1 0-1,1 0 1,-1 0-1,1 0 0,0 0 1,-1 0-1,1 1 1,0-1-1,0 0 1,0 0-1,0 0 0,0 1 1,0-1-1,0 0 1,0 0-1,1 0 1,-1 0-1,0 0 1,1 1-1,-1-1 0,1 0 1,-1 0-1,1 0 1,0 0-1,-1 0 1,1 0-1,0 0 0,0-1 1,-1 1-1,1 0 1,0 0-1,0-1 1,0 1-1,0 0 1,0-1-1,0 1 0,0-1 1,0 1-1,0-1 1,0 1-1,1-1 1,-1 0-1,0 0 1,0 0-1,0 1 0,0-1 1,1 0-1,0-1 1,6 2 107,0 0 1,1-1 0,-1 0-1,0 0 1,0-1 0,9-2-1,-5-2-121,-1 1 0,0-2 0,0 0 0,-1 0 1,1-1-1,-1 0 0,-1 0 0,13-13 0,-16 15-47,-1-1 1,1 1 0,-1-2 0,0 1 0,-1 0 0,1-1-1,-1 0 1,-1 0 0,1 0 0,-1-1 0,0 1 0,-1-1-1,3-14 1,-5 21-15,1 0 0,-1 0 0,0 0 0,0 0 0,-1 0 0,1 0 0,0 0 0,0 0 0,0 0 0,-1 0-1,1 0 1,0 0 0,-1 0 0,1 0 0,-1 0 0,1 1 0,-1-1 0,0 0 0,1 0 0,-1 0 0,0 1 0,1-1 0,-1 0-1,0 1 1,0-1 0,0 0 0,0 1 0,0-1 0,1 1 0,-1 0 0,0-1 0,0 1 0,0 0 0,0-1 0,0 1 0,0 0 0,0 0-1,-1 0 1,1 0 0,0 0 0,0 0 0,0 0 0,0 0 0,0 1 0,0-1 0,0 0 0,0 0 0,-1 1 0,-3 0-1,0 1 0,0-1-1,-1 1 1,1 0 0,0 1 0,0-1 0,1 1 0,-6 3 0,-1 4 12,0 1 0,1 0 0,1 0 0,0 1 0,0 0 0,1 1 0,-9 18 0,13-23 24,0 1 0,1-1 0,0 1-1,0-1 1,1 1 0,0 0-1,0 0 1,1 0 0,1 0-1,-1 0 1,1 0 0,1 1-1,1 11 1,0-19-29,-1 1 1,0-1-1,1 1 0,-1-1 0,1 0 0,0 0 1,0 0-1,0 0 0,0 0 0,0 0 1,0 0-1,0-1 0,1 1 0,-1-1 1,1 1-1,-1-1 0,1 0 0,-1 0 0,1 0 1,0-1-1,-1 1 0,1 0 0,0-1 1,0 0-1,0 0 0,-1 0 0,6 0 0,4 0 1,0 0 0,0-1 0,0-1 0,0 0 0,13-4 0,-12 2-591,0-1-1,0-1 0,-1 0 0,0-1 1,0 0-1,13-12 0,-14 10-1577,0-1-1,-1 0 0,12-14 0,1-8-5821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2.7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0 3683,'0'0'19961,"-8"14"-19427,1-4-437,0 1 0,1 0 0,0 1 0,1-1 0,0 1 0,1 0 0,0 1 0,1-1 0,1 1 0,-2 13 0,4-20-20,-1 1 1,1 0-1,1 0 0,-1 0 1,1-1-1,0 1 0,1 0 0,2 8 1,-3-13-56,0 0 0,0-1 0,1 1 1,-1 0-1,0-1 0,1 0 0,-1 1 1,1-1-1,-1 0 0,1 0 0,0 0 1,-1 0-1,1 0 0,0 0 0,0 0 1,0-1-1,0 1 0,0-1 0,0 1 1,0-1-1,0 0 0,0 0 0,-1 1 1,1-2-1,0 1 0,0 0 0,0 0 1,0-1-1,0 1 0,0-1 1,0 1-1,0-1 0,3-1 0,2-1-1,-1 0-1,1 0 1,0-1-1,-1 0 0,0-1 1,0 1-1,0-1 1,0 0-1,-1 0 1,0-1-1,0 0 1,0 0-1,-1 0 0,5-8 1,7-13-177,23-56 0,-49 148-271,5-41 452,2 0 1,0 0-1,0 28 0,3-50-16,0-1-1,0 0 1,0 1-1,0-1 1,0 1-1,1-1 1,-1 1-1,0-1 1,1 0-1,-1 1 1,1-1-1,-1 0 1,1 1-1,0-1 1,-1 0-1,1 0 1,0 0-1,0 0 1,0 0-1,0 0 1,0 0-1,0 0 1,0 0-1,0 0 0,1 0 1,-1 0-1,0-1 1,0 1-1,1-1 1,-1 1-1,0-1 1,1 1-1,-1-1 1,1 0-1,-1 0 1,1 1-1,-1-1 1,0 0-1,1 0 1,-1 0-1,1-1 1,-1 1-1,0 0 1,1-1-1,-1 1 1,1 0-1,1-2 1,4 0 12,0 0 0,-1-1 0,1 0 0,-1 0 1,0 0-1,0-1 0,0 0 0,10-8 0,-10 5-12,0 0 0,0-1 0,-1 1 0,0-1 0,0 0 0,-1-1-1,0 1 1,0-1 0,-1 0 0,0 0 0,-1 0 0,0 0 0,0 0 0,0-14 0,-17 45-68,15-19 73,-1 0 1,0 0-1,1 0 1,-1 0-1,1 0 0,0 0 1,0 0-1,0 0 1,1 0-1,-1 0 0,2 3 1,-2-6-6,0 1 0,0-1 0,1 1 0,-1 0 0,0-1 0,0 0 0,1 1 0,-1-1 0,0 1 0,1-1 0,-1 1 0,1-1 0,-1 0-1,1 1 1,-1-1 0,1 0 0,-1 1 0,1-1 0,-1 0 0,1 0 0,-1 1 0,1-1 0,0 0 0,20-8 260,-15 3-253,-1 0 0,0 0 0,0-1 1,0 0-1,-1 0 0,0 0 1,0 0-1,-1-1 0,1 1 1,-1-1-1,-1 0 0,1 0 1,-1 0-1,0 0 0,-1-1 1,0 1-1,0-11 0,-1 18-17,0 0-1,0 0 1,0 0 0,0 0-1,0 1 1,0-1 0,0 0-1,0 0 1,0 0 0,0 0-1,0 0 1,0 0 0,0 0-1,0 0 1,0 0 0,0 1-1,0-1 1,0 0 0,0 0-1,0 0 1,0 0 0,0 0-1,0 0 1,0 0 0,-1 0-1,1 0 1,0 0 0,0 0-1,0 0 1,0 0 0,0 0-1,0 1 1,0-1 0,0 0-1,-1 0 1,1 0 0,0 0-1,0 0 1,0 0 0,0 0-1,0 0 1,0 0 0,0 0-1,0 0 1,-1 0 0,1-1-1,0 1 1,0 0 0,0 0-1,0 0 1,0 0 0,0 0-1,0 0 1,0 0 0,0 0-1,-1 0 1,1 0 0,0 0-1,0 0 1,0 0 0,0 0-1,0-1 1,-5 11-91,5-7 95,-1-1 1,1 0-1,0 0 0,0 0 0,-1 1 1,1-1-1,1 0 0,-1 0 1,0 0-1,0 1 0,1-1 0,0 0 1,-1 0-1,1 0 0,0 0 1,0 0-1,0 0 0,0 0 0,0 0 1,0 0-1,1 0 0,-1-1 1,1 1-1,-1-1 0,3 3 0,-1-3-2,0-1 1,0 0-1,0 1 0,0-1 0,0 0 0,0 0 0,0-1 0,0 1 0,0-1 0,0 1 0,0-1 0,0 0 0,0 0 0,-1 0 0,1-1 0,0 1 1,-1-1-1,1 1 0,2-3 0,-5 4-13,0 0 1,0-1-1,1 1 0,-1 0 1,0 0-1,1 0 1,-1 0-1,1-1 0,-1 1 1,0 0-1,1 0 1,-1 0-1,0 0 1,1 0-1,-1 0 0,1 0 1,-1 0-1,0 0 1,1 0-1,-1 0 0,0 0 1,1 0-1,-1 1 1,0-1-1,1 0 0,-1 0 1,0 0-1,1 0 1,-1 1-1,0-1 1,1 0-1,-1 0 0,0 1 1,1-1-1,-1 0 1,0 0-1,0 1 0,1 0 1,5 20-154,-6 39 195,-1-45-57,1-15 31,0 1 0,0 0 0,0 0 1,1-1-1,-1 1 0,0 0 0,0-1 0,0 1 0,1 0 1,-1-1-1,0 1 0,0-1 0,1 1 0,-1 0 0,1-1 1,-1 1-1,1-1 0,-1 1 0,1-1 0,-1 1 0,1-1 1,-1 0-1,1 1 0,-1-1 0,1 1 0,0-1 0,-1 0 1,1 0-1,0 1 0,28 0 132,24-15 30,-18-4-130,-27 13-92,0 0 0,0 1-1,1 0 1,0 0 0,0 1 0,0 0 0,0 0-1,14-1 1,-22 8 115,-1 1 1,1-1-1,-1 1 0,0-1 0,0 1 1,0-1-1,0 1 0,-1-1 0,-2 9 1,3-12-63,-1-1 1,1 1 0,0-1 0,-1 1 0,1-1-1,0 1 1,0-1 0,-1 1 0,1 0-1,0-1 1,0 1 0,0-1 0,0 1 0,0 0-1,0-1 1,0 1 0,0-1 0,0 1-1,0 0 1,0-1 0,0 1 0,1-1 0,-1 1-1,0 0 1,0-1 0,0 1 0,1-1-1,-1 1 1,0-1 0,1 1 0,-1-1 0,1 1-1,-1-1 1,1 1 0,0-1-190,0-1 1,-1 1-1,1-1 1,-1 0 0,1 1-1,0-1 1,-1 1-1,1-1 1,-1 0-1,0 1 1,1-1-1,-1 0 1,1 0 0,-1 1-1,0-1 1,0 0-1,1 0 1,-1 0-1,0 1 1,0-1-1,0 0 1,0 0 0,0 0-1,0 0 1,0-1-1,0-13-6732,0-5-7607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3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15951,'0'0'9801,"47"50"-11562,-23-45-1859,-3-1-2786,-3 4-5669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3.4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 11435,'0'0'3299,"0"8"-443,-4 18-1264,-4 54 4316,8-80-5891,0 1 0,1 0-1,-1-1 1,1 1-1,-1-1 1,1 1-1,-1 0 1,1-1 0,0 1-1,-1-1 1,1 0-1,-1 1 1,1-1 0,0 1-1,0-1 1,-1 0-1,1 0 1,0 1-1,0-1 1,-1 0 0,1 0-1,0 0 1,0 0-1,-1 0 1,1 0 0,0 0-1,0 0 1,0 0-1,-1 0 1,1 0-1,0-1 1,1 1 0,29-8 145,12-17-371,-38 21 108,0 1 0,0-1 0,0 1 0,0 0 0,1 1 1,-1-1-1,1 1 0,0 0 0,-1 0 0,1 1 0,8-2 0,-13 4 120,-1-1-1,1 1 0,-1 0 0,1-1 0,-1 1 1,0 0-1,1-1 0,-1 1 0,0 0 0,0-1 1,1 1-1,-1 0 0,0 0 0,0-1 0,0 1 1,0 0-1,0 0 0,0 0 0,0-1 1,0 1-1,0 0 0,0 0 0,0-1 0,-1 1 1,1 1-1,-4 22 373,-1-10-510,-3 14-4,9-11-5187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3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6598,'0'0'12631,"0"9"-10394,-1 8-1422,1-6-281,-1 0 0,1 0 1,1 0-1,0-1 0,3 13 0,-4-20-494,1-1 0,0 0-1,0 1 1,0-1 0,0 0 0,0 0 0,0 1 0,0-1 0,1 0-1,-1 0 1,1 0 0,-1 0 0,1-1 0,0 1 0,0 0-1,0-1 1,0 1 0,0-1 0,0 0 0,0 0 0,0 0-1,1 0 1,-1 0 0,0 0 0,1 0 0,-1-1 0,1 1 0,-1-1-1,5 0 1,4 0-14,0-1-1,-1-1 1,1 0-1,-1 0 0,0-1 1,0-1-1,0 0 1,0 0-1,0 0 0,-1-2 1,11-6-1,-9 5-106,0 0-1,1 1 0,-1 1 0,1 0 1,1 1-1,22-6 0,-35 10 80,1 0 0,-1 0 0,1 0 0,-1 0 0,0 0-1,1 0 1,-1 0 0,1 0 0,-1 0 0,0 1 0,1-1 0,-1 0-1,0 0 1,1 0 0,-1 0 0,1 1 0,-1-1 0,0 0 0,1 0 0,-1 1-1,0-1 1,0 0 0,1 0 0,-1 1 0,0-1 0,0 0 0,1 1-1,-1-1 1,0 0 0,0 1 0,0-1 0,0 1 0,1-1 0,-1 0-1,0 1 1,0 22 224,-11 21 466,11-44-677,0 2 23,-1 0 0,1-1 0,-1 1 0,1 0 0,0 0 0,-1-1 0,1 1-1,0 0 1,0 0 0,0 0 0,1-1 0,-1 1 0,0 0 0,1 2 0,0-3-15,-1-1-1,1 1 0,-1 0 1,1-1-1,-1 1 0,1 0 1,0-1-1,-1 1 0,1-1 1,0 1-1,-1-1 0,1 1 1,0-1-1,-1 1 0,1-1 1,0 0-1,0 1 0,0-1 1,-1 0-1,1 0 0,1 1 1,3-1 2,-1-1 0,0 1 1,0 0-1,1-1 1,-1 0-1,0 0 0,0 0 1,0 0-1,0-1 0,7-4 1,18-10-981,17-9-1391,-12 16-8760,-24 8 3081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4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 11243,'0'0'6123,"-9"0"-2349,6 0-3634,0-1-1,-1 1 1,1 0 0,0 0-1,-1 0 1,1 1 0,0-1-1,-1 1 1,1 0 0,0 0 0,0 0-1,0 0 1,0 0 0,0 1-1,0-1 1,0 1 0,0 0-1,1 0 1,-1 0 0,0 0-1,1 0 1,0 1 0,-1-1-1,1 1 1,0 0 0,1-1 0,-1 1-1,0 0 1,1 0 0,-1 0-1,1 0 1,0 0 0,0 1-1,0-1 1,0 5 0,1-6-113,-1 0 0,1 0 0,0 1 0,0-1 0,0 0 0,0 0 0,0 0 0,0 0 0,1 0 0,-1 0 0,1 0 0,-1 0 0,1 0 1,0 0-1,0 0 0,0 0 0,0 0 0,0-1 0,0 1 0,0 0 0,1-1 0,-1 1 0,1-1 0,-1 1 0,1-1 0,0 0 0,2 2 0,-1-1-27,0-1 0,0 0 0,1 0 0,-1-1 0,0 1 0,1-1 0,-1 1 1,0-1-1,1 0 0,-1-1 0,0 1 0,1 0 0,-1-1 0,0 0 0,1 1 0,-1-2 0,5-1 0,-1-1-107,0 0 1,-1-1 0,1 0-1,-1 0 1,0-1-1,0 1 1,0-1-1,-1-1 1,0 1-1,0-1 1,-1 0 0,0 0-1,0 0 1,0 0-1,3-13 1,-14 39 166,4-13-70,1 1 0,-1-1-1,1 1 1,0 0-1,0 0 1,1 0 0,0 1-1,0-1 1,1 0 0,0 0-1,1 12 1,0-18-156,0 0 0,0 0 0,-1-1 0,1 1 0,0 0 0,0 0 0,0 0 0,0-1 0,0 1 1,0 0-1,0-1 0,0 1 0,0-1 0,0 0 0,0 1 0,1-1 0,-1 0 0,0 1 0,0-1 0,0 0 0,1 0 0,-1 0 0,0 0 1,0 0-1,0 0 0,3-1 0,33-6-7558,-9-7-139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4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217 1 8808,'0'0'12204,"-54"64"-11019,26-35-320,0 2 288,1-1 32,4-6-416,6-3-417,8-8-256,5-7-64,4-10-3555,0-10-577,3-5-3619</inkml:trace>
  <inkml:trace contextRef="#ctx0" brushRef="#br0" timeOffset="1">0 58 14286,'0'0'7078,"15"52"-5348,4-37-257,2-2-544,8-4-673,1-3-160,1-1-160,-1-2-1569,-5-3-2243,-2 0-2626,-5 0-2531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48 16848,'0'0'6150,"-14"67"-5382,5-29-223,0 7-417,-2 2-96,1 5 0,0-7-32,2-4 0,-1-10-256,4-11-577,1-13-832,2-7-1122,-1-13-3459</inkml:trace>
  <inkml:trace contextRef="#ctx0" brushRef="#br0" timeOffset="1">0 176 12460,'0'0'10057,"13"50"-9512,2-36 480,0-3-449,8-4-416,0-3-160,0-4-1537,0 0-1250,-3-13-1441,-3-2-2690</inkml:trace>
  <inkml:trace contextRef="#ctx0" brushRef="#br0" timeOffset="2">196 28 13965,'0'0'5093,"56"-16"-5253,-43 11-1121,0 2-2147,-6 0-1632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4.8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14446,'0'0'10025,"-16"62"-8808,16-44-352,6 2-481,6-4-287,3-3-322,-1-5-1793,-1-4-3555,-2-4-11019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25.9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2114,'0'0'18775,"0"8"-17590,-5 183 3641,5-190-4809,0-1-1,0 0 1,0 1-1,0-1 1,0 1-1,0-1 1,0 0-1,0 1 1,0-1-1,0 0 1,0 1 0,1-1-1,-1 1 1,0-1-1,0 0 1,0 1-1,1-1 1,-1 0-1,0 1 1,0-1-1,1 0 1,-1 0-1,0 1 1,1-1-1,-1 0 1,0 0 0,1 1-1,-1-1 1,0 0-1,1 0 1,-1 0-1,0 0 1,1 0-1,-1 1 1,1-1-1,-1 0 1,0 0-1,1 0 1,-1 0 0,1 0-1,22-7 282,18-18-126,3-9-139,-35 25-128,1 1-1,0 0 0,0 0 1,1 1-1,0 1 0,0-1 1,1 2-1,24-9 0,-36 14 92,1 0-1,-1 0 0,1 0 1,-1 0-1,1 0 1,-1 0-1,1 0 0,-1 0 1,0 0-1,1 0 0,-1 1 1,1-1-1,-1 0 0,0 0 1,1 0-1,-1 1 0,1-1 1,-1 0-1,0 1 1,1-1-1,-1 0 0,0 0 1,0 1-1,1-1 0,-1 1 1,0-1-1,0 0 0,1 1 1,-1-1-1,0 0 0,0 1 1,0-1-1,0 1 1,0 0-1,3 23-35,-9 23 173,-2 13 6,8-60-137,0 0 1,0 1-1,0-1 0,0 1 1,0-1-1,0 0 0,1 1 1,-1-1-1,0 0 1,0 1-1,0-1 0,0 1 1,1-1-1,-1 0 1,0 0-1,0 1 0,1-1 1,-1 0-1,0 1 0,1-1 1,-1 0-1,0 0 1,1 0-1,-1 1 0,0-1 1,1 0-1,-1 0 0,0 0 1,1 0-1,-1 0 1,1 1-1,-1-1 0,0 0 1,1 0-1,21-2 93,17-12 58,-21 2-481,-1-1 0,31-30 0,-32 27-134,2 1 0,21-15 0,-39 30 459,0 0 1,1 0-1,-1 0 1,0 0-1,1 0 1,-1 0-1,0 0 1,1 0-1,-1 0 1,0 0-1,1 0 1,-1 0-1,0 0 1,0 0-1,1 1 1,-1-1 0,0 0-1,1 0 1,-1 0-1,0 0 1,0 0-1,1 1 1,-1-1-1,0 0 1,0 0-1,0 0 1,1 1-1,-1-1 1,0 0-1,0 0 1,0 1-1,1-1 1,-1 0 0,0 1-1,0-1 1,0 0-1,0 1 1,0-1-1,0 0 1,0 0-1,0 1 1,0-1-1,0 0 1,0 1-1,0-1 1,0 0-1,0 1 1,3 25 305,-1-12-167,-1-11-73,0 0 0,1-1 0,-1 1 0,1-1 0,0 1 0,0-1 0,0 0 0,0 1 0,0-1 0,0 0 0,0 0-1,1-1 1,-1 1 0,1 0 0,0-1 0,-1 0 0,1 1 0,0-1 0,0 0 0,0 0 0,0-1 0,0 1 0,0-1 0,0 1 0,0-1 0,0 0 0,0 0 0,0 0 0,0-1 0,3 0 0,8 0-71,0-1 0,-1-1 1,0 0-1,1 0 0,16-8 1,12-9-611,-29 13 391,1 0 0,-1 1 1,1 1-1,22-6 1,-29 62 348,-4-49-79,0-1-1,-1 1 0,1-1 0,0 0 1,0 0-1,0 0 0,0-1 0,0 1 1,0 0-1,0-1 0,0 0 0,0 0 1,0 0-1,4-1 0,50-6-140,-47 5-91,-4 1 86,1 0-1,-1 0 0,0 1 0,0-1 0,0 1 0,0 1 0,0-1 0,9 3 0,-13-2 120,0 0 0,0 0-1,0 0 1,0 0 0,0 0-1,0 1 1,0-1-1,0 1 1,-1-1 0,1 1-1,0 0 1,-1 0 0,0 0-1,1 0 1,-1 0-1,0 0 1,0 0 0,0 0-1,0 0 1,0 0-1,-1 1 1,1-1 0,-1 0-1,1 4 1,23 203 630,-16-175-661,7 50-52,-14-77 71,0 0-1,-1 1 1,0-1 0,0 0 0,-1 0 0,0 0 0,0 0 0,-1 0 0,-2 7 0,3-11 101,-1 0 0,0 0 1,1-1-1,-1 1 0,0-1 0,0 0 0,0 0 0,-1 1 1,1-1-1,-1-1 0,1 1 0,-1 0 0,1 0 0,-1-1 1,0 0-1,0 0 0,0 1 0,0-2 0,0 1 0,0 0 1,0 0-1,0-1 0,0 0 0,0 0 0,0 0 0,0 0 1,0 0-1,-6-1 0,3 0 33,-1 0 0,1-1 1,-1 1-1,1-1 0,0 0 1,0-1-1,0 1 0,0-1 0,1-1 1,-1 1-1,1-1 0,-10-7 0,10 5-128,0 0-1,0-1 0,1 1 0,-1-1 0,1 0 1,1 0-1,-1 0 0,1 0 0,1-1 0,-1 1 1,1-1-1,0 0 0,1 1 0,0-1 0,0 0 0,1-9 1,0 11-32,1 0 1,0 0-1,0 0 1,0 0 0,1 1-1,0-1 1,0 0-1,0 1 1,1 0-1,0-1 1,0 1 0,0 0-1,0 0 1,1 1-1,0-1 1,0 1 0,0 0-1,1 0 1,-1 0-1,1 0 1,9-5-1,76-29 10,-64 28-568,49-25-1,-68 30-586,1 1-1,-1-1 0,-1-1 0,1 1 1,-1-1-1,6-8 0,5-10-10726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2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2491 524 5061,'11'-12'-593,"0"2"1260,-1-2 0,0 1-1,-1-1 1,10-17 0,-16 22-420,1 0 0,-1 0 0,0 0 1,-1-1-1,0 1 0,0-1 1,0 1-1,-1-1 0,0 0 1,-1 0-1,0 1 0,0-1 1,-1-9-1,-1 8 40,-1 1 1,0-1-1,0 1 0,0 0 1,-1 0-1,0 0 1,-1 1-1,0-1 0,0 1 1,0 0-1,-1 0 0,0 1 1,0 0-1,-1 0 1,0 0-1,-11-6 0,-6-4-95,-1 2 0,0 0 0,-50-17 0,1 6-184,-1 3 0,-1 4 0,-124-14-1,-238 11 16,318 21-27,0 6 1,-232 43 0,283-34 94,0 4 1,2 2-1,0 4 0,2 2 1,1 3-1,-84 54 1,117-63-17,1 1-1,1 2 1,1 1 0,1 1 0,2 1 0,0 1 0,2 2 0,-32 51 0,45-62-31,0 0 0,2 0 0,0 1 0,1 0 0,1 1 0,1-1 1,-3 27-1,7-32-30,0 1-1,1 0 1,1-1 0,0 1 0,1-1 0,1 1 0,0-1 0,1 0 0,1 0 0,10 24-1,-7-24-7,1 0 0,0 0-1,1-1 1,0 0-1,1-1 1,1 0 0,25 22-1,-14-18 15,0 0 0,1-2 1,0 0-1,35 14 0,-5-7 14,2-3 0,0-2 0,1-2 0,61 6-1,-4-6-23,1-5 0,0-5-1,0-5 1,0-5-1,0-5 1,-1-6 0,-1-4-1,0-5 1,154-56-1,-190 51-290,-2-4-1,-1-2 0,110-75 0,-147 86 249,0-3 0,-2-1 0,-2-2 0,-1-1-1,-1-1 1,-1-2 0,-3-1 0,25-41 0,-40 57 29,-1-2 0,-1 0 0,-1 0-1,-1 0 1,-1-1 0,7-42 0,-12 55-7,-1 0-1,0 1 1,-1-1 0,0 0 0,-1 0 0,0 0 0,0 1 0,-1-1 0,0 0 0,-1 1 0,0 0 0,0-1-1,-1 1 1,-1 0 0,1 1 0,-1-1 0,-1 1 0,-10-13 0,2 8-201,0 0 0,-1 2 0,0 0 0,-1 0 0,0 1 0,0 1 0,-1 1 0,0 1 1,-1 0-1,1 1 0,-2 1 0,-18-4 0,-17 0-1235,-1 3 1,-99 0-1,59 6-1425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7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14157,'0'0'8585,"53"9"-7240,-9-9-897,7 0-352,9-4-288,-1-5-1121,-3 2-769,-7-4-705,-9-2-1569,-11-3-1473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8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12780,'0'0'6091,"12"1"-5381,56 8-344,-1 4 0,-1 2-1,77 28 1,-138-42-422,-1 1 1,0 0 0,0 0-1,0 0 1,0 0-1,0 1 1,0 0 0,0 0-1,5 6 1,-8-8 64,0 0 0,-1 0 0,1 0 1,0 0-1,-1 1 0,1-1 0,-1 0 1,0 1-1,1-1 0,-1 0 0,0 1 1,0-1-1,0 0 0,0 1 0,0-1 1,0 1-1,0-1 0,0 0 0,0 1 1,-1-1-1,1 0 0,-1 1 0,1-1 1,-1 0-1,1 0 0,-1 1 0,0-1 1,0 0-1,1 0 0,-1 0 0,0 0 1,0 0-1,0 0 0,0 0 0,0 0 1,0 0-1,-2 0 0,-19 17 514,-1-1 1,-1-1-1,-28 14 0,26-16-247,-1 2 0,-35 29-1,45-26-221,16-18-186,1-1 0,-1 0 0,1 1 0,-1-1 0,1 1 0,-1-1 0,1 1 0,0 0 0,-1-1 0,1 1 0,0-1 0,-1 1 0,1 0 0,0-1 0,0 1 0,-1 0 0,1-1 0,0 1 0,0 0 0,0-1 1,0 1-1,0 0 0,0-1 0,0 1 0,0 0 0,0-1 0,0 1 0,1 0 0,-1-1 0,0 1 0,1 0 0,7 0-6007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8.5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9033,'0'0'12283,"-3"12"-11365,-2 14-490,0 2 0,2-1 0,1 0 0,1 1 0,3 28 0,-2-55-386,1 1 1,-1-1-1,0 0 0,0 1 0,1-1 1,-1 1-1,1-1 0,-1 1 0,1-1 1,0 0-1,-1 1 0,1-1 0,0 0 0,0 0 1,0 0-1,0 1 0,0-1 0,0 0 1,0 0-1,0-1 0,1 1 0,-1 0 1,0 0-1,1 0 0,2 0 0,-1 0 66,1 0-1,-1-1 0,1 0 0,-1 0 1,1 0-1,0 0 0,-1 0 0,1-1 1,-1 1-1,6-3 0,7-2 106,-1 0-1,0-2 1,23-14-1,77-57-93,-73 47 24,-41 31 65,-6 12-64,-9 10-25,11-18-93,0 1 0,0-1-1,0 1 1,1 0 0,-1 0-1,1 0 1,0 0 0,1 0-1,-1 1 1,1-1 0,-1 10-1,3-14 38,1 0 0,-1 0 0,1-1 0,0 1-1,-1-1 1,1 0 0,0 1 0,-1-1 0,1 0-1,0 0 1,-1 0 0,1 0 0,0 0 0,-1-1-1,1 1 1,3-1 0,5-3-23,0-1 0,-1 0 1,1 0-1,-1-1 0,0 0 0,0 0 1,0-1-1,-1-1 0,9-9 0,24-20-26,-40 37-18,-1 0-1,0 0 1,0 0-1,0 0 1,0 0-1,0-1 1,1 1-1,-1 0 1,0 0-1,0 0 1,0 0-1,0 0 1,1 0-1,-1 0 1,0 0-1,0 0 1,0 0-1,1-1 1,-1 1-1,0 0 1,0 0-1,0 0 1,1 0-1,-1 0 1,0 0-1,0 1 1,0-1-1,1 0 1,-1 0-1,0 0 1,0 0-1,0 0 1,0 0-1,1 0 1,-1 0-1,0 0 1,0 0-1,0 1 1,0-1-1,1 0 1,-1 0-1,0 0 0,0 0 1,0 0-1,0 1 1,0-1-1,0 0 1,2 15-90,-8 33 112,3-26 18,4-20-84,-1-1 1,1 1-1,-1-1 0,1 1 0,0-1 1,-1 1-1,1-1 0,0 0 0,0 0 1,0 1-1,0-1 0,0 0 0,0 0 1,1 0-1,-1 0 0,0 0 0,0 0 1,1-1-1,-1 1 0,0 0 0,1-1 1,-1 1-1,1 0 0,-1-1 0,1 0 0,-1 1 1,1-1-1,-1 0 0,1 0 0,0 0 1,-1 0-1,3-1 0,7 2-1971,-1-1 1,0-1-1,0 0 0,11-2 1,5-6-5333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8.9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28 4100,'0'0'17809,"-11"-5"-16080,-39-15-474,46 20-1172,1-1 1,0 0-1,0 1 1,-1 0-1,1 0 1,0 0-1,-1 0 1,1 0-1,0 1 1,0 0-1,-1-1 0,1 1 1,0 0-1,0 1 1,0-1-1,0 0 1,0 1-1,0 0 1,0-1-1,1 1 1,-1 1-1,1-1 1,-1 0-1,1 0 1,0 1-1,0-1 0,-2 4 1,-2 2 41,0 1 0,1-1 0,0 1 0,1 0 0,0 0 0,0 1-1,-2 9 1,4-15-76,1 0 0,0 1 0,0-1 0,1 0 0,-1 1 0,1-1 0,0 1 0,0-1 0,0 0 0,1 1 0,0-1 0,0 0-1,2 8 1,-2-10-21,1 0 0,-1 0 0,1 0 0,0-1 0,-1 1 0,1 0 0,0-1 0,0 1 0,0-1-1,0 1 1,0-1 0,1 0 0,-1 0 0,0 0 0,1 0 0,-1-1 0,1 1 0,-1 0 0,0-1-1,1 0 1,-1 0 0,1 0 0,-1 0 0,5 0 0,0-1-8,-1 1 0,1-1 1,-1 0-1,1-1 0,-1 0 0,1 0 1,-1 0-1,0-1 0,0 0 0,0 0 1,-1 0-1,1-1 0,-1 0 0,10-8 0,-8 5-17,0 0-1,-1 0 0,0-1 0,0 1 1,-1-1-1,0 0 0,-1-1 0,1 1 0,4-17 1,-9 25-8,0 0 0,0 0 0,0 0 1,-1 0-1,1 0 0,0 1 0,0-1 0,-1 0 1,1 0-1,0 0 0,0 0 0,0 0 1,-1 0-1,1 0 0,0 0 0,0 0 0,-1 0 1,1 0-1,0 0 0,0-1 0,0 1 1,-1 0-1,1 0 0,0 0 0,0 0 0,0 0 1,-1 0-1,1 0 0,0-1 0,0 1 1,0 0-1,-1 0 0,1 0 0,0 0 0,0-1 1,0 1-1,0 0 0,0 0 0,0 0 1,-1-1-1,1 1 0,0 0 0,0 0 0,0 0 1,0-1-1,0 1 0,0 0 0,0 0 1,0-1-1,0 1 0,0 0 0,0 0 0,0 0 1,0-1-1,-15 15-63,10-7 44,0 0 1,0 0-1,1 0 1,0 0 0,0 1-1,1-1 1,0 1-1,0 0 1,1 0 0,0 0-1,1 0 1,-2 14-1,4-20-116,-1-1-1,1 1 1,-1-1-1,1 1 0,0-1 1,-1 0-1,1 1 1,0-1-1,0 0 0,0 0 1,0 1-1,0-1 0,0 0 1,0 0-1,0 0 1,1 0-1,-1 0 0,0-1 1,0 1-1,1 0 1,-1-1-1,1 1 0,-1 0 1,1-1-1,-1 0 1,1 1-1,-1-1 0,1 0 1,-1 0-1,1 0 0,-1 0 1,3 0-1,6 0-1162,-1 0-1,0 0 1,0-1 0,15-2-1,14-12-5022,2-6-2034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9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257 1 3972,'0'0'18417,"-31"70"-16879,4-38-193,-5 4-416,-2-2-513,2-1-192,4-3-63,2-8-97,6-4 0,5-7-128,6-7-1122,7-4-1504,2-18-9001</inkml:trace>
  <inkml:trace contextRef="#ctx0" brushRef="#br0" timeOffset="1">58 14 10442,'0'0'12844,"7"58"-11146,9-29-97,4 3-320,10-2-512,6-2-513,2-1-192,0-5-160,-2 0-1537,-3-7-1602,-3-1-1986,-3-5-7848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00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1 451 3619,'0'0'2050,"11"-3"-1542,29-7-622,1-2 965,1 2 0,66-7 0,-4 9-308,130-25 0,98-41-118,-329 73-414,393-59 712,-281 47-277,3 4 702,145 8 0,-142 3-948,124-13 0,356-5 636,-222 16-818,362-32 83,-196-12-88,147-2 6,-620 46-16,463-8 58,-386 5 32,124-12 1,-227 9-137,30-4 318,83-1 0,-241 27-4706,51-16-608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25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10 3812,'0'0'14974,"-5"-2"-14878,-12-3-59,17 5-38,0 0 0,-1 0 0,1 0 0,0 0 0,-1 0 1,1 0-1,-1 0 0,1 0 0,0 0 0,-1 0 0,1 0 0,0 0 0,-1 0 0,1 1 0,0-1 0,0 0 0,-1 0 1,1 0-1,0 0 0,-1 1 0,1-1 0,0 0 0,0 0 0,-1 1 0,1-1 0,0 0 0,0 1 0,0-1 1,-1 0-1,1 0 0,0 1 0,0-1 0,0 0 0,0 1 0,0-1 0,0 0 0,0 1 0,0-1 0,0 0 0,0 1 1,0-1-1,0 1 0,0-1 0,0 0 0,0 1 0,0-1 0,0 0 0,0 1 0,0-1 0,0 0 0,0 1 0,1-1 1,-1 0-1,0 0 0,0 1 0,0-1 0,1 0 0,-1 0 0,0 1 0,0-1 0,1 0 0,-1 0 0,1 1 1,1 0 168,0-7-74,-1-6 220,-1 11-293,6 25-1014,6-6-4222,-6-17-252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10666,'0'0'11787,"68"-27"-12203,-51 2-1698,-4 1-2851,-3 0-4099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45.6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 7175,'0'0'15849,"2"8"-14535,0 3-867,0 0-1,-1 1 1,-1-1 0,1 0 0,-2 1 0,1-1 0,-5 17-1,-23 90 549,6-33-824,13-42-879,2 0 0,-4 74 0,11-116 525,0-1 0,0 1 0,0-1 0,0 1 0,0-1 1,0 1-1,0-1 0,0 1 0,0-1 0,0 1 0,1-1 1,-1 1-1,0-1 0,0 1 0,1-1 0,-1 0 1,0 1-1,0-1 0,1 1 0,-1-1 0,0 0 0,1 1 1,-1-1-1,1 0 0,-1 1 0,0-1 0,1 0 1,-1 0-1,1 1 0,-1-1 0,1 0 0,-1 0 0,1 0 1,-1 0-1,1 0 0,-1 0 0,1 0 0,-1 0 1,1 0-1,-1 0 0,1 0 0,-1 0 0,1 0 0,-1 0 1,1 0-1,-1 0 0,1 0 0,-1-1 0,1 1 1,-1 0-1,0 0 0,1-1 0,-1 1 0,1 0 0,-1 0 1,0-1-1,1 1 0,-1-1 0,0 1 0,1 0 1,-1-1-1,0 1 0,1-1 0,-1 0 0,16-20-7712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45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19154,'0'0'5445,"-23"78"-3875,10-33-545,-1 5-160,3 3-513,2 0-224,6-1-128,2-5 0,1-4-160,0-7-641,0-9-416,3-8-545,3-14-1056,-3-5-1667,-2-11-3042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46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14606,'0'0'10025,"81"-4"-8455,-11 4-673,10-1-321,12-3-256,6 0-255,4 3-1,-4 1-289,-7 0-1088,-13 10-1345,-9 1-1923,-8-1-3939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46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16976,'0'0'5830,"68"27"-4325,-18-22-256,8-3-864,6-1-321,1-1-32,-4 1 0,-9 4-1057,-10 1-1474,-12 0-1569,-14-1-3074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47.0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17585,'0'0'5221,"83"8"-3107,-27-8-609,11 0-448,4-2-673,-2-3-352,-4 1-96,-7-2-1890,-11-1-2786,-15-6-6823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7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4004,'0'0'16511,"9"3"-14551,8 3-1405,0-2 0,0 0 0,1-1 1,0 0-1,33-1 0,105-9-261,-90 2-4063,-4 3-3711,-79 2 3936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7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4516,'0'0'16015,"50"26"-14765,-11-26-610,8 0-319,3 0-257,1 0-64,-2 0 32,-4-1-865,-6-2-2338,-9-1-4613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59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7303,'0'0'4004,"5"-11"-1575,26-55 2050,-31 66-4380,0 0 0,0-1 0,0 1 0,0 0 0,0-1 0,0 1 0,0 0 0,0-1 0,1 1 1,-1 0-1,0 0 0,0-1 0,0 1 0,1 0 0,-1 0 0,0-1 0,0 1 0,1 0 1,-1 0-1,0-1 0,0 1 0,1 0 0,-1 0 0,0 0 0,1 0 0,-1 0 0,0 0 0,1-1 1,-1 1-1,0 0 0,0 0 0,1 0 0,-1 0 0,0 0 0,1 0 0,3 13 1264,-3 31-948,-1-35 117,-21 303 1349,5-78 1587,17-263-3180,1 0 0,2 0 0,1 1 0,13-42 0,49-106-484,-58 155 96,1 1 0,1 1 1,1 0-1,28-35 0,-36 48 82,1 1 0,1 0 0,-1-1 1,1 2-1,-1-1 0,1 1 0,1 0 0,-1 0 0,1 0 1,-1 1-1,1 0 0,0 1 0,0-1 0,0 1 0,1 1 0,-1-1 1,0 1-1,13 0 0,-17 2 9,-1-1-1,1 1 1,-1-1 0,1 1-1,-1 0 1,1 0 0,-1 0 0,0 0-1,0 1 1,1-1 0,-1 0-1,0 1 1,0 0 0,0-1-1,-1 1 1,1 0 0,0 0-1,-1 0 1,1 0 0,-1 1 0,0-1-1,1 0 1,-1 1 0,0-1-1,0 0 1,-1 1 0,1-1-1,0 1 1,-1-1 0,0 1 0,1 3-1,-1 0 5,1 0 0,-1-1 0,0 1 0,0 0 0,0 0 0,-1-1 0,0 1 0,0 0 0,-1-1 0,0 1 0,0-1 0,0 0 0,-5 9 0,-1-4 106,0 0 1,-1-1 0,0-1 0,0 1 0,-1-2 0,0 1 0,-1-1 0,1-1 0,-1 0 0,-1 0 0,1-1 0,-1-1 0,0 0 0,0 0 0,0-1 0,-1-1 0,1 0-1,0-1 1,-1 0 0,-16-1 0,28 0-128,0 0-1,-1 0 0,1 0 1,0 0-1,0 0 0,-1 0 1,1 0-1,0 0 0,0-1 1,0 1-1,0-1 0,-1 1 1,1-1-1,0 1 0,0-1 1,0 1-1,0-1 0,0 0 1,0 0-1,0 1 0,0-1 1,1 0-1,-1 0 0,0 0 1,0 0-1,1 0 0,-1 0 1,0 0-1,1 0 0,-1-1 1,1 1-1,0 0 0,-1 0 1,1 0-1,0 0 0,0-1 1,0 1-1,0 0 0,0 0 1,0-1-1,0 1 0,0 0 1,0 0-1,0 0 0,1-1 1,-1 1-1,0 0 0,2-2 1,0-1-457,-1 0 0,2 0 0,-1 1 0,0-1 1,1 1-1,-1-1 0,1 1 0,0 0 0,0 0 0,0 0 0,1 0 1,-1 1-1,5-3 0,26-9-4583,4 2-2563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59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21460,'0'0'10442,"52"-17"-17232,-42 14 992,-1-2-5060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1:59.9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0 14574,'0'0'13100,"-25"54"-12203,25-32-384,0-1-129,7-1-256,5-1-32,2-3-64,4-4 0,0-5-672,3-4-930,-1-3-992,1 0-1506,-2-12-3075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5 131 13100,'0'0'7848,"0"8"-7651,0 78 28,0-86-222,1 1 0,0 0 0,-1 0 0,1 0 0,-1-1 0,1 1 0,0 0 0,-1-1 0,1 1 0,0-1 0,0 1 0,0-1-1,-1 1 1,1-1 0,0 1 0,0-1 0,0 0 0,0 0 0,0 1 0,0-1 0,0 0 0,0 0 0,0 0 0,0 0 0,0 0 0,-1 0 0,1 0 0,0 0 0,0 0 0,0-1 0,0 1 0,1-1 0,40-7 122,-34 6-135,-4 1 7,0 0 1,-1 0-1,1 1 0,0-1 1,0 1-1,-1 0 0,1 0 0,0 0 1,0 1-1,-1-1 0,1 1 1,0 0-1,4 2 0,-6-2 44,0 0 1,-1 1-1,1-1 0,-1 1 0,1-1 0,-1 1 0,1 0 1,-1-1-1,0 1 0,0 0 0,0 0 0,0 0 0,0 0 1,0 0-1,-1 0 0,1 0 0,-1 0 0,1 0 0,-1 1 1,0-1-1,0 0 0,0 0 0,0 5 0,-1 0 218,1 0 0,-1 0 1,0 0-1,-1-1 0,0 1 0,0 0 0,0 0 0,-1-1 0,0 1 0,0-1 0,-5 7 0,6-11-264,0 1 0,0 0 0,0-1-1,0 1 1,0-1 0,0 1 0,-1-1 0,0 0-1,1 0 1,-1 0 0,0-1 0,0 1-1,0-1 1,0 1 0,0-1 0,0 0 0,0 0-1,0 0 1,-1-1 0,1 1 0,0-1 0,-1 0-1,1 0 1,0 0 0,-6-1 0,6 1-330,1-1 1,0 0-1,-1 0 1,1 0-1,0-1 1,0 1-1,0-1 0,0 1 1,0-1-1,0 1 1,0-1-1,1 0 1,-1 0-1,1 0 1,-1 0-1,1 0 1,-2-4-1,-14-23-5921</inkml:trace>
  <inkml:trace contextRef="#ctx0" brushRef="#br0" timeOffset="1">0 86 15855,'0'0'6022,"55"-24"-5702,-37 12-288,0 0-352,-3 0-1666,-2-3-2627,-2 5-4227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0.3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323 0 6983,'0'0'13602,"-8"12"-10976,-44 66 1224,-26 36-2166,-67 136 0,137-234-1783,1 1 0,1 0 0,-6 25 0,5 22-4315,9-55-583,6-5-3710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0.8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 6182,'0'0'17681,"69"2"-16048,-30-4-416,10 0-384,8 0-449,8-2-287,0 3-65,-3 0-897,-8-2-2146,-11-1-3107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7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13036,'0'0'12369,"9"8"-11547,-4-3-692,0 1 0,0 0-1,-1 1 1,0-1-1,0 1 1,0 0-1,-1-1 1,0 2-1,0-1 1,-1 0-1,0 1 1,0-1 0,0 1-1,0 11 1,0 21 432,-3-29-395,1 1 0,1-1 0,0 0 0,1 0 0,0-1 0,0 1 0,1 0 0,8 19 1,-10-29-134,-1 0 0,1 0 1,-1 0-1,1-1 1,0 1-1,0 0 1,-1 0-1,1 0 1,0 0-1,0-1 1,0 1-1,0 0 0,0-1 1,0 1-1,0-1 1,0 1-1,0-1 1,0 1-1,0-1 1,0 0-1,1 0 0,-1 1 1,0-1-1,0 0 1,0 0-1,0 0 1,2 0-1,0-1 12,0 0 0,0 0 0,0 0 0,-1 0 0,1-1 0,0 1 0,-1-1 0,1 0 0,0 1 0,2-4 0,5-5 17,1 0 1,-2-1-1,11-14 1,10-26-15,-24 40-39,1-1 1,0 1-1,0 0 1,17-19-1,-24 30-10,0 0 0,0 0 1,0 0-1,1 0 0,-1 0 0,0 0 0,0 0 0,0 0 0,0 0 0,0 0 0,1 0 0,-1 0 0,0 0 0,0 0 0,0 0 0,0 0 1,0 0-1,0 0 0,1 0 0,-1 0 0,0 0 0,0 0 0,0 0 0,0 0 0,0 0 0,1 0 0,-1 0 0,0 0 0,0 0 0,0 1 0,0-1 1,0 0-1,0 0 0,0 0 0,0 0 0,1 0 0,-1 0 0,0 0 0,0 1 0,0-1 0,0 0 0,0 0 0,0 0 0,0 0 0,0 0 0,0 0 1,0 1-1,0-1 0,0 0 0,0 0 0,0 0 0,0 0 0,0 0 0,0 1 0,2 15 13,-1 21 44,-1-35-45,0 19 44,-1-13 1,1 1 0,0-1-1,0 1 1,1-1 0,3 17 0,-4-24-51,1 1 0,0-1 0,-1 1 0,1-1 0,0 1 0,0-1 0,0 1 0,0-1 0,0 0 0,0 0 0,0 0 0,0 1 0,1-1 0,-1 0 0,0 0 0,1 0 0,-1-1 0,1 1 0,-1 0 0,1-1 0,-1 1 0,1-1 0,-1 1 0,1-1 0,0 1 0,-1-1 0,1 0 0,0 0 0,-1 0 0,1 0 0,-1 0 0,1 0 0,0-1 0,-1 1 0,1-1 0,2 0 0,2-1-6,0 0 0,0-1 0,0 0 0,0 0 0,0-1 0,-1 0 0,1 0 0,-1 0 0,0 0 0,0-1 0,0 0 0,4-6 0,50-71 0,-51 70 0,9-18-2131,-14 23 588,0 0 0,0 1 1,1-1-1,0 1 1,1 0-1,-1 1 0,9-9 1,-2 6-13134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7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1 17040,'0'0'11798,"3"10"-11019,0 0-653,-1 0-1,0 0 1,-1 1-1,-1-1 1,1 0-1,-1 1 1,-1-1-1,0 0 0,-1 0 1,0 0-1,-4 15 1,-26 60 264,21-61-228,2 2 0,0 0-1,1 0 1,2 0-1,0 1 1,-1 36-1,12-62-147,0 0-1,1 0 1,-1-1-1,1 1 1,-1-1 0,0 0-1,1-1 1,9-1-1,-13 2-12,40-3-580,-24 2-692,-1 0 0,1-2 0,0 0 0,-1 0 0,19-8 0,-4-1-7628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8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5445,'0'0'21460,"60"10"-20242,-25-6-418,10-3-543,5-1-193,4 0-32,2 0-353,0 0-1248,-5-1-2243,-6-7-1248,-7 0-6856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8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16976,'0'0'9513,"1"51"-8488,-6-27-416,-1 2-449,1-2-128,3-3-32,2-2-577,0-6-1088,0-6-1282,0-22-19923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8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15439,'0'0'12299,"22"3"-16527,-14 4-1633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9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16720,'0'0'7981,"-1"10"-6705,-7 106 1646,-16 342-250,23-458-2659,1 0 0,0 0 0,0 1 0,0-1 0,0 0 0,0 0 0,0 0 0,0 1-1,0-1 1,0 0 0,0 0 0,0 1 0,1-1 0,-1 0 0,0 0 0,0 0 0,0 1 0,0-1 0,0 0 0,0 0-1,0 0 1,1 1 0,-1-1 0,0 0 0,0 0 0,0 0 0,0 0 0,1 0 0,-1 1 0,0-1 0,0 0-1,0 0 1,1 0 0,-1 0 0,0 0 0,0 0 0,0 0 0,1 0 0,-1 0 0,0 0 0,0 0 0,1 0 0,-1 0-1,0 0 1,0 0 0,0 0 0,1 0 0,14-8 322,11-15-121,95-111-171,77-76-566,-190 204-138,5-4-1236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09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16303,'0'0'9898,"-21"55"-7912,21-38-321,3 4-384,12-2-640,3 2-225,3-2-287,4 3-33,1-3-96,-3 0-673,-1 0-928,-4-3-1474,-6-3-3556,0-6-10953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8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8680,'0'0'9593,"0"13"-8594,1 402 4027,-1-309 288,1-136-5052,2 0 1,1 1-1,14-53 1,35-85-1035,-47 151 660,0-1 1,1 1-1,1 0 1,9-14-1,-14 26 95,-1 0-1,1 1 0,0-1 1,0 1-1,0-1 0,1 1 0,-1 0 1,1 1-1,-1-1 0,1 1 1,0-1-1,0 1 0,0 0 1,1 1-1,-1-1 0,0 1 1,1-1-1,-1 1 0,0 1 0,8-2 1,-9 2 4,-1 0-1,1 0 1,0 1 0,0-1 0,0 1-1,-1-1 1,1 1 0,0 0 0,0 0-1,-1 0 1,1 0 0,-1 0 0,1 1-1,-1-1 1,0 1 0,1 0 0,-1-1 0,2 4-1,-3-4 6,0 1 1,0-1-1,0 1 0,0 0 0,0-1 0,-1 1 0,1 0 0,-1 0 0,0-1 0,1 1 0,-1 0 0,0 0 1,0 0-1,0-1 0,0 1 0,0 0 0,0 0 0,-1 0 0,1-1 0,-1 1 0,1 0 0,-1 0 0,1-1 1,-1 1-1,0 0 0,0-1 0,0 1 0,0-1 0,0 1 0,-3 1 0,-2 4 44,-1 0 0,0 0 1,-1-1-1,0 0 0,0-1 0,0 0 0,0 0 0,-1 0 0,0-1 0,0-1 1,0 1-1,0-2 0,-1 1 0,1-1 0,-1 0 0,-12 0 0,23-2-93,-1-1 1,0 1-1,1 0 0,-1 0 0,0 0 1,1-1-1,-1 1 0,0 0 0,0 0 0,1-1 1,-1 1-1,0 0 0,0 0 0,1-1 1,-1 1-1,0 0 0,0-1 0,0 1 0,0 0 1,1-1-1,-1 1 0,0-1 0,0 1 1,0 0-1,0-1 0,0 1 0,0 0 1,0-1-1,0 1 0,0-1 0,0 1 0,0 0 1,0-1-1,0 1 0,0 0 0,-1-1 1,1 1-1,0 0 0,0-1 0,0 1 0,0 0 1,-1-1-1,1 1 0,0 0 0,0-1 1,-1 1-1,1 0 0,0 0 0,0-1 0,-1 1 1,1 0-1,0 0 0,-1 0 0,1-1 1,0 1-1,-1 0 0,1 0 0,-1 0 1,1 0-1,0 0 0,-1 0 0,1 0 0,0 0 1,-1 0-1,1 0 0,-1 0 0,0 0 1,25-20-7358,0 7 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6:3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 13389,'0'9'2589,"-2"33"-220,0-22-1528,0-1-1,2 1 0,1 0 0,0 0 0,1-1 1,1 1-1,6 19 0,-8-37-818,0 0 1,0 1-1,0-1 0,0 0 1,0 1-1,1-1 0,-1 0 1,1 0-1,-1 0 0,1 0 1,0 0-1,0-1 0,0 1 1,0 0-1,0-1 0,0 0 1,1 1-1,-1-1 1,0 0-1,1 0 0,-1 0 1,0 0-1,1-1 0,0 1 1,-1-1-1,1 0 0,-1 1 1,1-1-1,-1 0 0,1 0 1,0-1-1,-1 1 0,1-1 1,-1 1-1,1-1 0,-1 0 1,1 1-1,-1-1 0,0-1 1,3 0-1,3-3 12,0 1-1,-1-1 1,0-1 0,0 1-1,0-1 1,0 0 0,-1-1 0,0 0-1,-1 0 1,7-9 0,-7 7-7,0-1 1,0 1 0,0-1 0,-2 0-1,1-1 1,-1 1 0,0-1 0,-1 1-1,-1-1 1,0 0 0,0 1 0,-1-1-1,0 0 1,-3-18 0,2 27-29,0 0 1,0 0-1,0 1 0,-1-1 1,1 0-1,-1 0 0,1 1 1,-1-1-1,0 0 0,0 1 1,0 0-1,0-1 0,0 1 1,0 0-1,0 0 0,0 0 1,0 0-1,0 1 1,0-1-1,-1 1 0,1-1 1,0 1-1,0 0 0,-1-1 1,1 1-1,0 0 0,-1 1 1,1-1-1,0 0 0,-4 2 1,-6-1-375,0 1 0,0 1 0,0 0 0,-15 5 0,-5 5-1682,-12 5-4433,11-6-4395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9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11787,'0'0'18514,"36"-25"-32672,-24 24 4549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19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7976,'0'0'11739,"10"-6"-9700,3 0-1381,0 0 1,0 1-1,1 1 1,26-5-1,-34 8-460,0 0 0,1 1 0,-1-1 0,0 1 1,1 1-1,-1-1 0,9 3 0,-13-2-182,1 0 1,-1-1-1,0 1 0,1 0 1,-1 1-1,0-1 1,1 0-1,-1 1 0,0-1 1,0 1-1,0 0 1,-1-1-1,1 1 0,0 0 1,-1 0-1,1 0 1,-1 0-1,1 1 0,0 1 1,-1-1 6,0 0 0,-1 0 1,1 0-1,-1 0 0,1 0 1,-1 0-1,0 0 0,0 0 1,0 0-1,-1 0 0,1 0 1,-1 0-1,0 0 0,1 0 1,-1 0-1,0-1 0,-1 1 1,1 0-1,-1-1 0,1 1 1,-1-1-1,0 1 0,-3 3 1,-6 6 154,-1 1 1,0-2-1,-15 12 1,8-7 47,0 0-24,-29 27 190,45-40-374,0 0 0,1 0 0,-1 1 0,1-1 0,0 1 0,0-1 0,0 1 0,0-1-1,0 1 1,1 0 0,0 0 0,-1 5 0,2-8-8,0 1 1,0-1-1,1 0 0,-1 1 0,1-1 0,-1 1 0,1-1 0,0 0 0,0 1 0,-1-1 0,1 0 1,0 0-1,0 0 0,0 0 0,0 1 0,0-1 0,0-1 0,1 1 0,-1 0 0,0 0 0,0 0 1,1-1-1,-1 1 0,1 0 0,-1-1 0,0 1 0,1-1 0,-1 0 0,1 0 0,-1 1 0,3-1 1,55 6 41,-52-5-102,89 1-3057,-31-7-5669,-22-4-5782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0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1 227 11339,'0'0'6715,"3"10"-5508,49 173 3786,7 22-1920,-56-197-2951,0-1-1,1 1 0,0-1 1,0 0-1,9 12 0,-12-18-97,-1 0 0,1 0-1,0 0 1,-1 0 0,1 0-1,0 0 1,0 0-1,0 0 1,0-1 0,0 1-1,0 0 1,0-1-1,0 1 1,0-1 0,0 1-1,0-1 1,1 1-1,-1-1 1,0 0 0,0 0-1,0 1 1,1-1 0,-1 0-1,0 0 1,0 0-1,0 0 1,1-1 0,-1 1-1,0 0 1,0 0-1,0-1 1,0 1 0,1-1-1,-1 1 1,0-1-1,0 1 1,0-1 0,0 0-1,0 1 1,0-1 0,0 0-1,-1 0 1,1 0-1,0 0 1,0 1 0,-1-1-1,1 0 1,0-1-1,-1 1 1,1-1 0,4-6 24,0-1 0,-1 0 0,-1 0 0,1 0 0,-1 0 0,-1 0 0,0-1 0,0 0 0,0-9 0,0-94-105,-3 71-41,-1-32-347,-19-117-1,20 189 448,1 1 0,-1-1 0,1 1 0,0-1-1,-1 1 1,1-1 0,0 1 0,0-1 0,0 1 0,0-1 0,0 1 0,1-1 0,-1 1 0,0-1 0,1 1 0,-1-1 0,1 1-1,-1 0 1,1-1 0,0 1 0,-1 0 0,1-1 0,0 1 0,0 0 0,0 0 0,0 0 0,0 0 0,3-2 0,0 2 5,0-1 1,1 1 0,-1 1 0,0-1-1,1 1 1,-1 0 0,0 0 0,8 1-1,9-1 1,153 1 112,208-3 278,-326-2-451,1-4 1,-1-2-1,-1-2 1,0-3-1,-1-2 0,56-26 1,-109 43 46,-1 0 0,1 0 0,0 0 0,-1 0 1,1 0-1,0 0 0,-1 0 0,1 0 0,0 0 0,-1 1 1,1-1-1,0 0 0,-1 0 0,1 1 0,0-1 0,-1 0 1,1 1-1,-1-1 0,1 0 0,-1 1 0,1-1 0,-1 1 1,1-1-1,-1 1 0,1-1 0,-1 1 0,1-1 1,-1 1-1,0 0 0,0-1 0,1 1 0,-1-1 0,0 1 1,0 0-1,1-1 0,-1 1 0,0 0 0,0-1 0,0 1 1,0 0-1,0-1 0,0 1 0,0 0 0,0-1 0,-1 1 1,1 1-1,-1 54 594,1-15-43,12-11-481,-4-14-2464,-3 0-5433,-4-10-816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0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12716,'0'0'10287,"2"10"-9080,4 42 56,-3 1 1,-2 54 0,-1-71-1201,-1-34-35,1-1 1,0 1-1,0 0 1,0-1-1,0 1 1,0 0-1,1-1 1,-1 1 0,0-1-1,1 1 1,-1 0-1,1-1 1,0 1-1,-1-1 1,1 1-1,0-1 1,0 1-1,0-1 1,0 0-1,0 0 1,2 3-1,-1-4 21,-1 0 0,0 1-1,1-1 1,-1 0 0,0 1-1,1-1 1,-1 0 0,1 0-1,-1 0 1,1 0 0,-1-1-1,0 1 1,1 0 0,-1-1-1,0 1 1,1-1 0,-1 1-1,0-1 1,3-1 0,6-4 157,1-1 0,-1-1 0,0 1 0,10-12 0,-19 19-221,57-59-853,74-94 1,-128 145-1454,-4 5-770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1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12204,'0'0'6822,"-4"48"-4260,4-36-319,9 1-322,1-2-800,1-1-736,3-1-289,1-3-224,-2 1-1314,3-4-2081,-6 0-3684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1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15727,'0'0'8648,"0"10"-7217,2 28-620,-2-1 1,-2 1-1,-10 61 0,5-73-657,4-15 244,0 1 0,0 0 0,0 20 0,4-31-352,1 0 0,0-1 0,0 1 0,-1-1 0,1 1 1,0-1-1,0 0 0,0 0 0,0 1 0,-1-1 0,1 0 0,0-1 0,0 1 0,3-1 0,-4 1-22,189-35-1155,-154 29-3288,-12-4-4834,-3 0-6655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2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11659,'0'0'9257,"59"28"-7848,-18-24-480,9-3-673,3-1-160,4 0-512,1 0-1154,-8-5-2145,-6-5-4837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3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89 3908,'0'0'18540,"8"9"-17659,-1-3-798,-1 1 0,0 1 0,-1-1 0,0 1 1,0 0-1,-1 1 0,0-1 0,0 1 0,-1 0 1,0-1-1,3 14 0,-5-16-71,0 3 7,1-1 0,0 0 0,0 0 0,1 0-1,0 0 1,6 10 0,-8-17 4,0 1 0,-1-1 0,1 0 0,0 0 0,0 0-1,0 0 1,0 0 0,1 0 0,-1 0 0,0-1 0,0 1 0,1 0 0,-1-1 0,0 1 0,0-1 0,1 1-1,-1-1 1,2 1 0,-1-1 43,1 0 0,-1 0 0,0-1 0,1 1 0,-1-1 0,0 1 0,1-1 0,-1 0 0,0 0 0,0 0 0,0 0 0,0 0 0,0 0 0,3-3 0,13-11 108,-2 0-1,0-1 0,0 0 0,16-24 0,-14 16 339,34-32 0,-52 56-506,1 0 0,-1-1 0,0 1 0,0 0 0,1 0-1,-1-1 1,0 1 0,0 0 0,1 0 0,-1-1 0,0 1 0,1 0 0,-1 0-1,0 0 1,1 0 0,-1 0 0,0-1 0,1 1 0,-1 0 0,1 0-1,-1 0 1,0 0 0,1 0 0,-1 0 0,0 0 0,1 0 0,-1 1 0,0-1-1,1 0 1,-1 0 0,1 0 0,-1 0 0,7 14 70,-4 35-87,-1-21 51,-2-27-24,1 0 0,-1 0-1,0-1 1,1 1 0,-1 0 0,0 0-1,1-1 1,-1 1 0,1 0 0,-1 0-1,1-1 1,0 1 0,-1-1-1,1 1 1,0 0 0,-1-1 0,1 1-1,0-1 1,0 1 0,-1-1 0,1 0-1,0 1 1,0-1 0,0 0-1,-1 0 1,1 1 0,0-1 0,0 0-1,0 0 1,0 0 0,0 0 0,0 0-1,-1 0 1,1 0 0,0-1-1,0 1 1,0 0 0,0 0 0,-1-1-1,1 1 1,0 0 0,0-1 0,0 1-1,-1-1 1,1 1 0,0-1-1,0 0 1,35-28 804,31-49 365,-39 32-2883,-13 1-8626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3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0 17136,'0'0'9011,"-7"13"-8584,-7 13-71,1 2 0,2-1-1,1 1 1,1 1 0,1 0-1,2 0 1,-4 38 0,10-66-338,1 0 0,0 0 0,0 0 0,-1 0 0,1 0 0,0 0 0,0 0 0,0 0 0,0 0 0,0 0 0,0 0 0,0 0 0,1-1 0,-1 1 0,0-1 0,0 1 0,0-1 0,1 1 0,-1-1 0,0 0 0,1 1 0,-1-1 0,0 0 0,1 0 0,-1 0 0,0 0 1,1 0-1,2-1 0,48-1 104,-46 2-116,77-10-931,-29-1-3595,-36 5-973,0-4-4960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3.9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4100,'0'0'18674,"67"29"-17201,-39-24-448,4-2-705,9-3-256,0 0-352,4 0-1185,-3-11-1346,-2-3-3939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9577,'0'0'4223,"9"9"-3439,145 161 2666,-35-35-3040,26 30 492,-72-79 342,3-2 0,111 91 0,20-18-799,107 91 284,57 125-414,-207-200-203,-40-34-2,133 196-1,-31-36 126,395 542 1149,-583-788-1385,113 152 230,339 352 1,-165-282-121,-115-105-26,-192-155-66,-8-7-10,0 0-1,-1 1 0,0 0 0,12 15 0,-20-23-58,-1-1 0,1 1 0,-1-1 0,1 1 0,-1 0-1,0-1 1,1 1 0,-1 0 0,0-1 0,1 1 0,-1 0 0,0-1 0,0 1 0,0 0 0,0 0-1,0-1 1,0 1 0,0 0 0,0 0 0,0-1 0,0 1 0,0 0 0,0 0 0,0-1 0,0 1-1,-1 0 1,1-1 0,0 1 0,-1 1 0,-21 5-3598,-31-11-8733,51 4 11145,0 0 681,0-1-1,0 1 1,0 0-1,0 0 1,0 0-1,0 1 1,0-1-1,0 0 1,0 1-1,0-1 1,0 1 0,0 0-1,-2 1 1,-8 8-20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4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0 9385,'0'0'15567,"-17"60"-15503,13-42-32,2 1-224,2-5-833,0-4-1186,-1-3-1280,-5-7-3459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4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15919,'0'0'6694,"36"12"-11562,-18-7-1987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24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 14638,'0'0'10105,"2"9"-9149,0 7-608,0 0 1,-1 0-1,0-1 1,-1 1-1,-1 0 0,-4 21 1,-27 104 487,21-104-477,2 1 1,2 0 0,-5 69 0,12-106-342,0 0 0,0 0 0,0 1 0,0-1 0,0 0 0,0 0 1,1 0-1,-1 0 0,1 1 0,-1-1 0,0 0 0,1 0 0,0 0 0,-1 0 0,1 0 0,0 0 1,-1 0-1,1 0 0,0-1 0,0 1 0,0 0 0,0 0 0,0-1 0,0 1 0,0 0 1,0-1-1,0 1 0,0-1 0,0 1 0,0-1 0,1 0 0,-1 0 0,0 1 0,0-1 1,0 0-1,0 0 0,1 0 0,-1 0 0,0 0 0,0 0 0,0-1 0,1 1 0,-1 0 0,0-1 1,1 0-1,5 0 52,-1-1 0,1 0 0,-1 0 0,0-1 0,0 0 0,0 0 0,6-4 0,61-50-497,-3-4 0,93-101 0,-159 157 696,-2 2-4276,-20 1-20954</inkml:trace>
  <inkml:trace contextRef="#ctx0" brushRef="#br0" timeOffset="1">272 327 6854,'0'0'16176,"3"48"-13550,7-35-608,3 1-737,0 3-640,2 2-481,1-1-96,1 3-608,-4-1-1762,-1-1-2915,-1-3-7367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1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2787,'0'0'18743,"10"-1"-17836,146-2 921,-44 2-6821,-108 2 3789,4-2-735,-4-1-3769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2.2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4260,'0'0'15983,"62"40"-15150,-26-38-513,5-2-192,1 0-128,1 0-993,-4-5-1185,-4-5-1857,-4-3-1026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2.5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5285,'0'0'11750,"0"9"-10101,-12 90 1965,6-56-2834,-2 54-1,8-97-842,0 1 1,-1 0-1,1 0 0,0 0 0,0 0 1,0 0-1,0 0 0,0 0 0,0 0 1,0 0-1,1-1 0,-1 1 0,0 0 0,0 0 1,1 0-1,-1 0 0,0 0 0,1-1 1,-1 1-1,1 0 0,-1 0 0,1 0 0,0-1 1,-1 1-1,1 0 0,0-1 0,-1 1 1,1-1-1,0 1 0,0-1 0,-1 1 1,1-1-1,0 1 0,0-1 0,0 0 0,0 0 1,0 1-1,-1-1 0,1 0 0,0 0 1,0 0-1,0 0 0,2 0 0,-1-1-308,1 1-1,-1-1 1,1 0 0,-1 0-1,1-1 1,-1 1-1,0 0 1,0-1 0,1 1-1,-1-1 1,0 0-1,-1 0 1,1 0-1,3-3 1,26-51-7199,-17 23 2531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2.8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350 119 3683,'0'0'16998,"1"7"-16016,6 78 695,-8-70-1604,1 0 1,1-1-1,1 1 1,0 0-1,0-1 1,2 0-1,0 1 1,7 18-1,-7-26-5448,-10-16-231,-6-9-624</inkml:trace>
  <inkml:trace contextRef="#ctx0" brushRef="#br0" timeOffset="1">55 37 8136,'0'0'6726,"-49"-13"-3843,43 12 2114,17 1-4261,14 0 97,10 0-32,7 0-289,9 0-320,1-4-160,2-1 0,-4 2-544,-5 1-1346,-4-1-800,-6 2-1122,-5-4-2818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3.2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13485,'0'0'8296,"2"10"-7239,0-6-952,-1 0-20,0-1-1,1 1 1,-2 0 0,1 1-1,0-1 1,-1 0 0,0 0-1,0 0 1,0 0-1,0 0 1,0 0 0,-1 0-1,0 0 1,0 0 0,0 0-1,-1 0 1,1 0 0,-4 5-1,-30 51 405,-46 85 321,73-128-720,1 0 1,1 1-1,1-1 1,0 1 0,1 1-1,-3 33 1,7-49-101,0 0-1,0 0 1,1 0 0,-1 0 0,1 0 0,0 0 0,-1 0 0,1 0 0,0 0-1,1 0 1,-1 0 0,0 0 0,1-1 0,0 1 0,0-1 0,0 1-1,0-1 1,0 1 0,0-1 0,0 0 0,1 0 0,-1 0 0,1-1 0,-1 1-1,1 0 1,0-1 0,0 0 0,0 0 0,0 1 0,0-2 0,0 1-1,0 0 1,0-1 0,5 1 0,6 1-1060,1-1-1,-1-1 1,1 0-1,-1-1 1,1 0 0,19-5-1,11-8-6483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3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0 7239,'0'0'18230,"-5"9"-16932,-10 24-860,1 1 0,2 0 1,1 1-1,2 0 1,2 0-1,1 1 1,-2 50-1,8-85-433,0 0 0,0 0-1,0 0 1,1 0 0,-1 0 0,0 0 0,1 0 0,-1 0-1,1 0 1,-1-1 0,1 1 0,0 0 0,-1 0-1,1 0 1,0-1 0,-1 1 0,1 0 0,0-1-1,0 1 1,0 0 0,-1-1 0,1 1 0,0-1 0,0 0-1,0 1 1,0-1 0,0 0 0,0 1 0,0-1-1,0 0 1,0 0 0,2 0 0,42 1 169,-32-2-139,9 0-434,-1-1 0,1 0 0,39-11 0,-20-2-3425,-7-6-3899,-18 6-1160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33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3972,'0'0'20307,"9"8"-19031,9 6-984,-2 0 0,0 2 0,0 0 0,-2 1 0,0 0 1,-1 1-1,-1 0 0,19 39 0,-26-47-278,0 0 0,-1 0 0,-1 1 0,0-1 1,0 1-1,-1 0 0,0 0 0,-1 0 0,0 0 0,-1 0 0,0 1 0,-1-1 0,0 0 1,-1 0-1,0 0 0,0-1 0,-1 1 0,-1 0 0,0-1 0,-9 18 0,0-8-118,-1-1 0,0 0 0,-1-1 0,-27 24 0,-38 21-5098,36-35-2021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66 286 545,'-26'19'3254,"-12"12"5295,38-31-8354,0 1 0,-1 0 1,1-1-1,0 1 0,0 0 1,0 0-1,0-1 0,0 1 1,0 0-1,0-1 1,0 1-1,0 0 0,0 0 1,0-1-1,0 1 0,0 0 1,0-1-1,1 1 0,-1 0 1,0-1-1,1 1 0,-1 0 1,0-1-1,1 1 0,-1-1 1,1 1-1,-1-1 1,1 1-1,-1-1 0,1 1 1,0 0-1,23 19 788,-18-15-279,55 50 1386,-43-37-1699,1 0 1,0-2-1,2 0 0,40 24 0,-59-39-321,0 0-1,0 0 0,0 0 0,0 0 0,1 0 0,-1-1 1,0 1-1,0-1 0,0 1 0,0-1 0,1 0 1,-1 0-1,0 0 0,0 0 0,0-1 0,5 0 0,-6 0-9,1 1-1,-1-1 0,0 0 0,1 0 0,-1 0 0,0 0 0,0 0 0,1-1 0,-1 1 0,0 0 0,0 0 0,0-1 0,-1 1 0,1-1 0,0 1 0,0-1 0,0-2 1,2-7 188,-1 0-1,-1 0 1,0-1 0,0 1 0,-2-16 0,1 11-78,-3-184 1684,0 98-2988,2-3-6510,1 85 592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19.6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1 395 3940,'0'0'12353,"10"-7"-10805,247-167 1901,-170 126-3200,1 3 0,177-62 0,-246 102-395,2 0 665,-19 3-2485,-10 1-2895,-5 0-1882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20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1 287 10602,'0'0'3459,"58"-25"-2242,-16 3 129,12-3-546,7-8-543,7 2-193,3-1 0,2 1-352,-3-1-1378,-6 3-2690,-6 3-2242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21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1 210 7751,'0'0'12620,"48"-37"-12107,-5 17-33,7-1-224,6-4-127,3 3-97,0 0-96,-9 2-1250,-5-1-2497,-12-1-2659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03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970 13 4869,'-34'-5'559,"0"1"1,0 1-1,0 2 1,0 1 0,0 2-1,0 2 1,-44 9-1,44-4-393,1 1 1,-1 2-1,2 1 0,0 1 0,0 2 0,2 1 0,0 1 0,1 2 0,1 1 0,0 1 1,-36 39-1,38-30 70,0 0-1,2 2 1,1 1 0,2 0 0,2 2 0,0 0 0,3 1 0,1 1 0,2 1-1,2 0 1,-11 63 0,16-65-199,2 0 0,2 1 0,1-1 0,2 0 0,1 1-1,2-1 1,2 0 0,2 0 0,0-1 0,3 0 0,1-1 0,28 57 0,-33-77-87,2-1 0,-1 0 0,2-1 0,0 0 0,0-1 0,1 0 1,1 0-1,0-1 0,0-1 0,1 0 0,1-1 0,20 11 1,-21-14 99,0 0 1,1-1 0,0-1-1,0 0 1,0-1 0,1-1-1,-1 0 1,1-1 0,-1-1-1,1 0 1,-1-1 0,1 0-1,-1-1 1,18-5 0,-2-2 215,1-1 0,-1-2 0,-1-1 0,0-1 0,47-32 0,-20 7 537,86-79 1,-88 68-534,-3-4 1,-2-1 0,-2-2-1,61-101 1,-85 119-245,-1-1 0,-2-1-1,-2-1 1,-2-1 0,-2 0 0,-2-1 0,-1-1-1,7-73 1,-17 100-11,0 0 0,-1 0 0,-1 0-1,-1 0 1,0 0 0,-2 0 0,1 1-1,-9-20 1,10 30-13,-1 1 0,0-1 0,0 1-1,-1 0 1,0 0 0,0 1 0,0-1 0,-1 1-1,0 0 1,0 0 0,0 0 0,-1 1 0,1 0-1,-1 0 1,0 0 0,0 1 0,-1 0 0,1 0-1,-1 0 1,1 1 0,-1 0 0,0 0 0,-11-1-1,3 2-199,0 0-1,1 1 1,-1 0-1,0 1 0,1 1 1,-1 1-1,-27 7 1,8 2-1624,0 2 1,-32 18 0,-2 4-2716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37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12139,'0'0'9193,"60"13"-7527,-27-9-193,7-1-544,8-1-513,1-1-319,5-1-33,-3 0-32,-3 0-513,-6 0-896,-8 0-1057,-6 0-1859,-7 0-3778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37.7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6951,'0'0'15235,"0"12"-14060,10 88 59,-8-88-1171,0 0 1,1 0-1,0 0 0,1-1 0,0 1 1,1-1-1,10 17 0,-14-26 5,0-1 0,1 1 0,-1-1 0,1 0 0,-1 1 0,1-1 0,0 0 1,-1 0-1,1 0 0,0 0 0,0 0 0,-1-1 0,1 1 0,0 0 0,0-1 0,0 0 0,0 1 0,0-1 0,0 0 0,0 0 0,0 0 0,0 0 0,0 0 0,0-1 1,0 1-1,0 0 0,0-1 0,0 0 0,-1 1 0,1-1 0,0 0 0,0 0 0,0 0 0,-1 0 0,3-2 0,6-4 182,0 0-1,0-1 1,18-17 0,89-101 91,-117 126-341,0 0 0,0-1 0,0 1 0,0 0-1,1-1 1,-1 1 0,0 0 0,0 0 0,0 0 0,1-1-1,-1 1 1,0 0 0,0 0 0,1 0 0,-1 0 0,0 0-1,1-1 1,-1 1 0,0 0 0,1 0 0,-1 0 0,0 0-1,0 0 1,1 0 0,-1 0 0,0 0 0,1 0-1,-1 0 1,0 0 0,1 0 0,-1 0 0,0 0 0,1 1-1,-1-1 1,0 0 0,0 0 0,1 0 0,-1 0 0,0 0-1,0 1 1,1-1 0,-1 0 0,0 1 0,4 17-18,-9 36-17,3-44 31,1-4 36,1 0 1,-1 0-1,1 0 0,0 0 0,0 0 0,1 0 0,0 0 1,0 0-1,2 7 0,-2-11-15,0 0 0,1 0-1,-1-1 1,0 1 0,1-1 0,-1 1 0,1-1 0,-1 1 0,1-1 0,0 0-1,0 0 1,-1 0 0,1 0 0,0 0 0,0 0 0,0-1 0,0 1-1,0 0 1,0-1 0,0 0 0,0 1 0,0-1 0,1 0 0,-1 0-1,0 0 1,0-1 0,0 1 0,0 0 0,4-2 0,0 0 38,1 0 0,0 0 0,-1-1 0,1 0 1,-1 0-1,0 0 0,0-1 0,0 0 0,-1 0 1,1-1-1,-1 1 0,8-10 0,6-8 190,27-39-1,-27 33-289,23-30 588,-6 25-4222,-25 23-1217,1-1-3090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1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 12300,'0'0'8050,"9"2"-6715,23 4-400,1-1 0,-1-2 0,1-1 0,49-3 0,140-20-37,-219 21-888,279-28 178,99-13-979,-369 36-1488,-22 1-4736,-5 3-363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1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233 233 10025,'0'0'15327,"-3"-1"-14638,-4-1-659,-1 0 1,1 0-1,-1 1 1,0 0-1,0 1 0,0-1 1,1 2-1,-1-1 1,0 1-1,0 0 1,0 1-1,1 0 1,-1 0-1,1 0 1,0 1-1,-1 0 1,1 1-1,1-1 1,-1 1-1,-6 6 1,8-7-5,0 0 1,0 0 0,1 0-1,0 1 1,-1 0 0,1 0 0,1 0-1,-1 1 1,1-1 0,-1 1-1,1-1 1,1 1 0,-1 0 0,1 1-1,0-1 1,0 0 0,0 1-1,1-1 1,0 1 0,0-1 0,0 1-1,0-1 1,1 1 0,0 0-1,1-1 1,-1 1 0,1-1 0,2 11-1,-1-12-9,0-1 0,0 0-1,0 0 1,0 0-1,1 0 1,-1 0 0,1-1-1,0 1 1,0-1 0,0 1-1,0-1 1,0 0-1,0 0 1,0-1 0,1 1-1,-1-1 1,1 1 0,-1-1-1,1 0 1,-1 0-1,1-1 1,0 1 0,-1-1-1,1 0 1,0 0-1,0 0 1,5-1 0,1 1 63,-1-1 0,1-1 0,0 1 0,0-2 0,-1 1 0,1-1 0,-1-1 0,0 0 0,12-6 0,-8 0-6,-1 0 1,0 0 0,0-1 0,-1-1 0,0 0 0,-1 0 0,-1-1 0,0 0 0,0-1 0,-2 0 0,1 0 0,-2-1 0,0 0 0,-1 0 0,0-1 0,-2 1 0,1-1 0,-2 0 0,0 0 0,-1 0 0,-2-27 0,1 39-74,0 0 1,0 0-1,0 0 0,-1 0 0,0-1 1,0 1-1,0 1 0,0-1 0,-1 0 1,0 0-1,0 0 0,0 1 1,0-1-1,0 1 0,0-1 0,-1 1 1,0 0-1,0 0 0,0 0 0,0 1 1,0-1-1,0 1 0,-1-1 0,1 1 1,-1 0-1,0 0 0,0 1 1,0-1-1,1 1 0,-1 0 0,0 0 1,-1 0-1,1 0 0,-7 1 0,1-1-27,0 2 0,0-1 0,0 1 0,0 0 0,0 1 0,0 1 0,0-1 0,1 1 0,0 1 0,-1 0 0,1 0 0,1 1 0,-13 8 0,9-4-165,1 1 1,0 0 0,-18 22-1,25-27-796,1 0 0,-1 0 0,1 0 0,0 1-1,1-1 1,-1 1 0,-1 7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1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0 12748,'0'0'11398,"2"9"-10000,1 3-1100,0-1 0,-1 1 0,-1 0 0,0 0 0,0 0 0,-1 0 0,-1 0 0,0 0 0,-1 0 0,-6 22 0,-13 17 207,-2-1 0,-36 55-1,50-89-203,9-16-286,0 1-1,0-1 1,-1 1-1,1-1 1,0 0 0,0 1-1,0-1 1,-1 1 0,1-1-1,0 0 1,0 1-1,0-1 1,0 1 0,0-1-1,0 1 1,0-1 0,0 1-1,0-1 1,0 0-1,0 1 1,0-1 0,0 1-1,0-1 1,0 1 0,1-1-1,-1 0 1,0 1-1,0-1 1,0 1 0,1-1-1,-1 0 1,0 1-1,1-1 1,-1 0 0,0 1-1,1-1 1,-1 0 0,0 0-1,1 1 1,-1-1-1,0 0 1,1 0 0,-1 1-1,1-1 1,-1 0 0,1 0-1,33 3 351,37-13-146,-44 3-218,45-11-1842,-25 2-3008,-15 0-1792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2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18065,'0'0'9801,"74"24"-9288,-28-24-417,5 0-32,-1 0-480,-4-5-1378,-8-3-2434,-7 1-3427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13068,'0'0'7917,"-8"4"-7250,1 0-527,1 0-1,0 0 0,0 0 0,0 1 0,0 0 1,1 0-1,0 0 0,0 1 0,0-1 0,1 1 0,-1 0 1,2 1-1,-6 9 0,-5 10 91,2 0 0,1 0 0,0 1 0,3 1 0,0 0 0,1 0 0,2 0 0,1 1 0,1 0 0,1 41 0,2-68-228,0 0-1,0 0 1,1 0-1,-1 0 1,0 0-1,0 0 1,1 0-1,0-1 1,-1 1-1,1 0 1,0 0-1,0 0 1,0-1-1,0 1 1,0-1-1,0 1 0,0-1 1,0 1-1,1-1 1,-1 1-1,1-1 1,-1 0-1,1 0 1,-1 0-1,1 0 1,0 0-1,-1 0 1,1 0-1,0-1 1,0 1-1,0-1 1,0 1-1,-1-1 1,1 1-1,0-1 1,0 0-1,0 0 0,0 0 1,0 0-1,0-1 1,0 1-1,0 0 1,0-1-1,-1 1 1,3-2-1,4 0-175,0-1-1,-1 0 1,1-1 0,-1 1-1,0-1 1,0-1-1,0 0 1,-1 0 0,9-8-1,2-6-2772,-1-1 1,15-24-1,-15 19-2482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2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19282,'0'0'8200,"86"3"-7143,-34-5-288,4-1-481,2 1-224,-2 2-32,-5 0-192,-4 0-1121,-9 0-1570,-5-3-4516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49.7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275 288 4420,'0'0'12022,"3"-8"-9630,9-27-497,-12 34-1814,0 0 1,0 0-1,0 0 1,0 0-1,0 0 1,0 0-1,0-1 1,0 1-1,-1 0 1,1 0-1,0 0 1,-1 0-1,1 0 1,-1 0-1,1 0 1,-1 0 0,1 1-1,-1-1 1,0 0-1,1 0 1,-1 0-1,0 1 1,0-1-1,0 0 1,1 1-1,-1-1 1,0 0-1,0 1 1,0-1-1,0 1 1,0 0-1,0-1 1,0 1-1,0 0 1,0-1-1,-1 1 1,1 0-1,0 0 1,0 0-1,-1 0 1,-51-2 463,47 2-450,-3 0-78,-1 1-1,1 0 1,0 1 0,0 0-1,0 1 1,1 0-1,-1 0 1,1 0-1,-1 1 1,1 1-1,0-1 1,1 1-1,-1 1 1,1-1-1,0 1 1,0 1-1,1-1 1,0 1-1,0 0 1,0 0 0,1 1-1,0 0 1,1 0-1,0 0 1,0 0-1,0 1 1,1 0-1,1-1 1,-1 1-1,-1 17 1,4-24-4,0 0-1,0 0 1,0 0 0,0 0 0,0 0-1,1 0 1,-1-1 0,0 1 0,1 0 0,0 0-1,-1 0 1,1 0 0,0 0 0,0-1-1,0 1 1,0 0 0,0-1 0,1 1-1,-1-1 1,0 1 0,1-1 0,-1 0 0,1 1-1,1 0 1,1 0 23,-1-1 0,1 0 1,0 1-1,0-1 0,0 0 0,0-1 0,0 1 0,-1-1 1,1 0-1,0 0 0,6 0 0,2-2 36,0 0 0,0 0 0,0-1 0,0-1 0,-1 0 0,0 0 0,14-8 0,-12 4-42,0-1-1,0-1 0,-1 0 1,0-1-1,-1 0 1,0-1-1,-1 0 0,0 0 1,15-26-1,-20 29 32,-1 0 0,0 0-1,0 0 1,-1 0 0,0-1 0,-1 1 0,0-1-1,0 0 1,-1 1 0,0-1 0,-1 0-1,0 0 1,-1 0 0,0 0 0,0 0 0,-1 1-1,-3-11 1,2 13-32,0 0 0,-1 1 0,0 0 0,0-1 0,-1 2 0,1-1 0,-1 0 0,0 1 0,-1 0 0,1 0 1,-1 1-1,0-1 0,0 1 0,-1 0 0,1 1 0,-1 0 0,0 0 0,0 0 0,0 1 0,0 0 0,0 0 0,0 1 0,-9-1 0,10 1-45,0 0 1,-1 0-1,1 1 1,-1 0-1,1 0 1,-1 0-1,1 1 1,-1 0-1,1 1 1,0-1-1,-1 1 1,1 0-1,0 1 1,0-1-1,1 1 1,-1 0-1,0 1 0,1-1 1,0 1-1,0 0 1,0 1-1,0-1 1,1 1-1,0 0 1,0 0-1,-6 9 1,9-11-140,-1 0-1,1 0 1,0 1 0,0-1 0,0 0 0,1 1 0,-1-1 0,1 0 0,-1 1 0,1 4-1,1-7-135,-1 1 0,0-1 0,0 1-1,1-1 1,-1 1 0,1-1 0,-1 1-1,1-1 1,0 1 0,-1-1 0,1 1-1,0-1 1,0 0 0,0 0 0,0 1-1,0-1 1,0 0 0,0 0 0,1 0-1,-1 0 1,0 0 0,1 0 0,1 0-1,21 8-6418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0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18610,'0'0'5701,"0"71"-4548,-5-32-256,-1 3-513,-2 1-288,1-5-64,4-5 32,3-6-256,0-9-608,0-10-354,4-8-735,5-4-482,-1-16-1889,2-9-4772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0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13132,'0'0'4677,"0"76"-3108,0-41 65,0 5-289,-1-1-320,-1-2-673,2-2-255,0-7-33,0-7-321,0-6-639,0-9-642,3-6-1185,-3-19-8039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2:50.7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10762,'0'0'15118,"89"29"-14317,-38-23-448,7-1-257,3-5 0,-2 0-224,-3 0-1442,-8 0-1473,-7 0-832,-8 2-1859,-8 0-3747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27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69 8968,'0'0'7891,"12"-9"-6343,-7 4-1377,1 0 34,0-1 0,1 1 1,-1 0-1,1 0 0,1 1 1,-1 0-1,0 0 0,1 1 1,0 0-1,0 0 0,0 1 0,13-3 1,-15 5-96,-1-1-1,1 1 1,-1 0 0,1 1-1,-1-1 1,1 1 0,7 2 0,-12-2-103,-1-1 1,1 0 0,0 0 0,-1 1 0,1-1-1,0 1 1,-1-1 0,1 0 0,-1 1 0,1-1-1,-1 1 1,1-1 0,-1 1 0,0-1-1,1 1 1,-1 0 0,0-1 0,1 1 0,-1-1-1,0 1 1,0 0 0,1-1 0,-1 1 0,0 0-1,0 1 1,0 0 2,-1 0 0,1 0-1,-1 0 1,1 0 0,-1 0 0,0 0 0,0 0-1,0-1 1,0 1 0,0 0 0,0 0-1,0-1 1,-3 3 0,-12 14 146,-2 0 1,-20 15-1,26-24-32,0 1 0,0 0 0,1 1 0,1 0 0,0 1 0,0 0-1,1 0 1,1 1 0,-9 16 0,17-28-118,-1 1 0,1-1 0,-1 0 0,1 1 0,-1-1 0,1 0 0,0 1 0,0-1 0,0 0 0,0 1 0,0-1 0,0 1 0,0-1 0,0 0 0,1 1 0,-1-1 1,0 0-1,1 1 0,-1-1 0,1 0 0,0 0 0,-1 1 0,2 1 0,0-2 9,0 1 1,0 0 0,0-1 0,0 1 0,1-1 0,-1 0-1,0 0 1,1 1 0,-1-2 0,0 1 0,1 0-1,2 0 1,11 2 1,0-1 0,0-1 0,23-1 0,-22 0-189,80 0-5482,-51 0-2348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29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3 9289,'0'0'149,"0"0"0,0 0 0,0-1 0,0 1 0,0 0 0,0 0 0,0 0 0,0 0 0,0 0 0,1-1 0,-1 1 0,0 0 0,0 0 0,0 0 0,0 0 0,0 0 0,1 0 0,-1-1 0,0 1 0,0 0 0,0 0 0,0 0 0,1 0 0,-1 0 0,0 0 0,0 0 0,0 0 0,1 0 0,-1 0 0,0 0 0,0 0 0,0 0 0,1 0 0,-1 0 0,0 0 0,0 0 0,0 0 0,0 0 0,1 0 0,-1 1 0,0-1 0,0 0 0,0 0 0,0 0-1,1 0 1,-1 0 0,0 0 0,0 1 0,0-1 0,0 0 0,0 0 0,0 0 0,1 0 0,-1 0 0,0 1 0,0-1 0,4 19 2807,-3 35-2988,-1-43 937,-3 41-516,-2 0 1,-12 55 0,2-15 1969,36-174 789,-11 55-3294,0 1 1,2 1 0,0 0 0,2 0 0,1 2 0,1 0 0,21-25-1,-32 43 88,0 1-1,0 0 0,0 0 0,1 0 1,-1 0-1,1 1 0,0 0 1,0 0-1,0 1 0,0-1 0,0 2 1,1-1-1,-1 0 0,1 1 1,-1 0-1,1 1 0,0 0 0,-1 0 1,11 1-1,-15-1 51,-1 1 1,0-1-1,0 0 0,1 1 1,-1-1-1,0 1 0,0-1 1,0 1-1,0 0 0,1-1 1,-1 1-1,0 0 0,0 0 1,0 0-1,-1 0 0,1 0 1,0 0-1,0 0 0,0 0 1,-1 0-1,1 0 0,-1 1 1,1-1-1,-1 0 0,1 0 1,-1 1-1,1-1 0,-1 0 1,0 0-1,0 1 0,0-1 1,0 0-1,0 1 0,0-1 1,0 0-1,0 1 0,-1-1 1,1 0-1,0 0 0,-2 3 1,1 1 25,0-1 0,-1 1 1,0-1-1,0 0 1,0 1-1,0-1 0,-1 0 1,0 0-1,0 0 0,-3 3 1,1-2 32,0-1 1,0 0 0,-1 0 0,1 0-1,-1-1 1,0 1 0,0-1 0,-1-1-1,1 1 1,0-1 0,-1 0-1,1-1 1,-1 0 0,0 0 0,-12 1-1,19-2-117,-1-1 1,1 1-1,-1 0 0,1 0 0,-1 0 0,1 0 1,-1 0-1,1-1 0,-1 1 0,1 0 1,-1 0-1,1-1 0,-1 1 0,1 0 0,-1-1 1,1 1-1,0 0 0,-1-1 0,1 1 0,-1-1 1,1 1-1,0-1 0,0 1 0,-1 0 0,1-1 1,0 1-1,0-1 0,0 0 0,-1 1 0,1-1 1,0 1-1,0-1 0,0 1 0,0-1 0,0 0 1,2-22-8761,2 5-4659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30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0 141 4805,'0'0'14675,"0"10"-13725,5 48 150,3-1-1,2 1 1,22 70 0,-30-122-949,9 27 588,-11-32-698,1 0 0,-1 0 0,0 0-1,1 0 1,-1 0 0,1 0 0,0 0 0,-1 0 0,1-1 0,0 1 0,-1 0 0,1 0 0,0-1 0,0 1 0,0 0-1,-1-1 1,1 1 0,0-1 0,0 1 0,0-1 0,0 1 0,0-1 0,0 0 0,0 0 0,2 1 0,-2-2 20,0 0 1,1 0 0,-1 1 0,0-1-1,0 0 1,0-1 0,1 1 0,-1 0-1,0 0 1,0 0 0,-1-1 0,1 1-1,0 0 1,0-1 0,-1 1 0,1-1-1,-1 1 1,1-1 0,-1 1 0,1-4 0,9-39 202,-9 39-213,6-44 5,0-95 0,0 3-24,-6 140-36,-1 0 1,0 0-1,1 0 1,-1 0-1,0 0 0,1 0 1,0 0-1,-1 0 0,1 0 1,-1 0-1,1 1 1,0-1-1,0 0 0,0 0 1,-1 1-1,1-1 0,0 0 1,0 1-1,0-1 1,0 1-1,0-1 0,0 1 1,0 0-1,0-1 0,0 1 1,0 0-1,0 0 1,0 0-1,0 0 0,0 0 1,1 0-1,-1 0 1,2 0-1,45 7-175,-32-4 155,37 1 18,0-2 0,0-2-1,0-2 1,0-3-1,0-2 1,-1-3 0,0-1-1,0-3 1,69-29-1,-121 42 0,1 1 0,-1 0 0,0 0-1,1 0 1,-1 0 0,0-1 0,1 1-1,-1 0 1,0 0 0,1 0 0,-1 0-1,1 0 1,-1 0 0,0 0 0,1 0 0,-1 0-1,0 0 1,1 0 0,-1 0 0,0 0-1,1 0 1,-1 1 0,0-1 0,1 0-1,-1 0 1,0 0 0,1 0 0,-1 1 0,0-1-1,1 0 1,-1 0 0,0 1 0,0-1-1,1 0 1,-1 1 0,0-1 0,0 0-1,0 0 1,1 1 0,-1 19-69,-13 25 157,12-43-80,-8 23-57,3-8-4,-1 0 0,2 1 0,0 0 0,2 0 0,-4 33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30.9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5 12876,'0'0'11622,"3"9"-10827,-1 11-564,0 0-1,-1 0 0,-2 1 0,0-1 1,-6 35-1,3-29-58,4-25-182,-1 7 196,0 0 0,0 1 0,1-1 0,0 0 0,2 12 0,-2-19-146,0-1 0,0 1 0,0-1-1,0 1 1,1 0 0,-1-1 0,0 1 0,0-1 0,1 1-1,-1-1 1,0 1 0,1-1 0,-1 1 0,1-1-1,-1 0 1,0 1 0,1-1 0,-1 1 0,1-1 0,-1 0-1,1 1 1,-1-1 0,1 0 0,-1 0 0,1 0-1,0 1 1,-1-1 0,1 0 0,-1 0 0,2 0-1,0 0 47,0-1 0,0 1-1,1-1 1,-1 0 0,0 0-1,0 0 1,0 0 0,0 0-1,0-1 1,0 1-1,0 0 1,2-4 0,39-33-28,-1-3 1,71-91 0,-111 130-367,11-19-1707,-13 6-6435,-5 10 597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31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10858,'0'0'6663,"-3"50"-3909,8-36-480,8 0-352,0-1-448,4 0-642,3 0-607,2 0-161,-3 3-449,-1-3-2433,-2-3-2403,-4-8-7880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8968,'0'0'14932,"-9"1"-14852,7 0-78,-1-1 1,0 1-1,1-1 0,-1 1 0,0 0 1,1 0-1,-1 0 0,1 0 0,-1 0 1,1 0-1,0 1 0,-3 2 0,3-2-1,0 1 0,0-1 0,1 1 0,0-1 0,-1 1-1,1 0 1,0-1 0,0 1 0,1 0 0,-1 0 0,1 0-1,-1 0 1,1 0 0,0 0 0,0 3 0,0-5-1,0 0 0,-1 0 0,1 0 0,0 0 0,0 0 0,0 0 0,1 0 0,-1 0 0,0 1 0,0-1 0,0 0 0,1-1 0,-1 1 0,0 0 0,1 0 0,-1 0 0,1 0 0,-1 0 0,1 0 0,0 0 0,-1-1 0,1 1 0,0 0 0,-1 0 0,1-1 0,2 2 0,-1-2 2,-1 1 0,1-1 0,0 0 0,0 0 0,0 0 0,0 0 0,0-1 0,-1 1 0,1 0 0,0-1 0,0 1 0,0-1 0,-1 0 0,1 1 0,3-3 0,28-17 78,-29 16-86,1 0 1,-1 1-1,1 0 0,0 0 1,0 1-1,0-1 0,0 1 1,0 0-1,0 0 0,0 1 1,1-1-1,-1 1 0,1 0 1,-1 1-1,1-1 0,5 1 1,-9 1 5,-1 1 0,0-1 0,0 0 0,0 0 0,0 0 0,0 1 0,0-1 1,0 0-1,0 1 0,0-1 0,-1 1 0,1-1 0,-1 1 0,1-1 0,-1 1 0,0 0 0,1-1 1,-1 1-1,0 0 0,0-1 0,0 1 0,0-1 0,-1 3 0,-2 41 612,1-40-541,0 1 1,0-1-1,0-1 0,-1 1 1,0 0-1,0-1 1,0 1-1,0-1 1,-1 0-1,1 0 1,-1 0-1,0 0 1,-1-1-1,1 0 0,0 1 1,-1-2-1,0 1 1,0 0-1,0-1 1,0 0-1,0 0 1,0-1-1,0 1 1,-1-1-1,-5 0 0,10-2-605,0-1 0,0 0 0,0 1-1,1-1 1,-1 0 0,0 0-1,1 0 1,-1 0 0,1 0-1,0 0 1,0 0 0,0 0 0,0 1-1,0-1 1,0 0 0,0 0-1,1-2 1,-1-1-1705,0-12-4824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54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58 4773,'-19'5'4292,"19"-2"-4,29 0 1014,-14-2-5550,361 2 5040,1-33-4172,-32 3-502,272 12 843,-608 15-870,1 0-1,0 1 0,0-1 0,0 2 1,0 0-1,0 0 0,-1 0 1,1 1-1,-1 1 0,0 0 1,10 5-1,-19-9-107,0 1 0,0-1 0,1 0 0,-1 0 1,0 0-1,0 0 0,0 1 0,0-1 0,0 0 0,1 0 0,-1 0 0,0 0 1,0 0-1,0 0 0,0 0 0,1 1 0,-1-1 0,0 0 0,0 0 0,0 0 1,1 0-1,-1 0 0,0 0 0,0 0 0,0 0 0,1 0 0,-1 0 0,0 0 1,0 0-1,1 0 0,-1 0 0,0 0 0,0 0 0,0-1 0,0 1 0,1 0 1,-1 0-1,0 0 0,0 0 0,0 0 0,0 0 0,1 0 0,-1-1 0,0 1 1,0 0-1,0 0 0,0 0 0,0 0 0,1-1 0,-1 1 0,0 0 0,0 0 1,0 0-1,0-1 0,0 1 0,0 0 0,0 0 0,0-1 0,1-13-5502,-1 12 3823,0-9-6434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55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54 7783,'0'0'14494,"5"-8"-13869,-4 5-569,1 0 1,0 0 0,0 0 0,1 0 0,-1 0 0,1 0-1,-1 1 1,1-1 0,0 1 0,0 0 0,0 0-1,0 0 1,1 0 0,-1 0 0,0 1 0,1-1 0,-1 1-1,1 0 1,-1 0 0,1 0 0,0 1 0,-1-1-1,1 1 1,0 0 0,0 0 0,-1 0 0,5 1 0,-2-1 12,2 0 30,0 0 0,0 0 1,1 1-1,-1 0 0,0 1 1,8 2-1,-14-4-78,-1 1 0,1 0 0,-1-1 0,0 1 0,1 0 0,-1 0 0,0 0 0,0 0 1,0 0-1,1 0 0,-1 0 0,0 0 0,0 1 0,-1-1 0,1 0 0,0 1 0,0-1 0,-1 0 0,1 1 0,0-1 0,-1 1 0,0-1 0,1 1 1,-1-1-1,0 1 0,0-1 0,0 1 0,0-1 0,0 1 0,0 0 0,0-1 0,0 1 0,-1-1 0,1 1 0,-1-1 0,1 1 0,-1-1 1,1 0-1,-1 1 0,-1 1 0,-1 3 74,-1 0-1,1 0 1,-1 0 0,-1 0 0,1-1 0,-1 1 0,0-1 0,0 0-1,-6 4 1,-60 41 567,38-28-313,2-2 54,21-15-203,1 1 1,0-1-1,0 2 1,1-1-1,0 1 1,0 1 0,-8 10-1,15-18-189,1 0 1,0 0-1,0 0 0,0 1 0,0-1 0,0 0 0,0 0 1,-1 0-1,1 1 0,0-1 0,0 0 0,0 0 1,0 1-1,0-1 0,0 0 0,0 0 0,0 1 1,0-1-1,0 0 0,0 0 0,0 0 0,0 1 1,0-1-1,0 0 0,0 0 0,1 0 0,-1 1 0,0-1 1,0 0-1,0 0 0,0 0 0,0 1 0,0-1 1,1 0-1,-1 0 0,0 0 0,0 0 0,0 1 1,1-1-1,12 4 204,25-4-62,-29 0-67,116-9-439,-40-2-4103,-44 5-723,-9 1-2273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5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0 167 12684,'0'0'5194,"6"11"-3459,12 37 155,-2 1 0,14 71 0,-3-7 827,-27-113-2685,0 0 1,0 1-1,0-1 1,0 0 0,1 1-1,-1-1 1,0 0-1,0 1 1,0-1-1,0 0 1,0 1 0,0-1-1,0 0 1,1 0-1,-1 1 1,0-1-1,0 0 1,0 1-1,1-1 1,-1 0 0,0 0-1,0 0 1,1 1-1,-1-1 1,0 0-1,1 0 1,-1 0-1,0 1 1,1-1 0,-1 0-1,0 0 1,1 0-1,-1 0 1,0 0-1,1 0 1,-1 0-1,0 0 1,1 0 0,-1 0-1,0 0 1,1 0-1,-1 0 1,0 0-1,1 0 1,-1 0-1,0 0 1,1-1 0,-1 1-1,0 0 1,0 0-1,1 0 1,-1-1-1,0 1 1,1 0-1,-1 0 1,0 0 0,0-1-1,1 1 1,-1 0-1,0-1 1,0 1-1,0 0 1,0 0 0,1-1-1,-1 1 1,0 0-1,0-1 1,0 1-1,0-1 1,12-23 875,-5 3-804,-2-1 0,0 0 0,-1 0 0,1-36 0,-5-92-238,-1 140 116,-18-106-185,19 116 139,5 1 38,-1 0-1,1 0 1,-1-1-1,1 0 0,0 0 1,0 0-1,7-2 1,6 1 25,41 2-102,0-3 1,0-2 0,0-3-1,-1-2 1,110-33 0,-168 42 100,0 0 1,1 0-1,-1 0 1,0 0 0,0 0-1,0 0 1,1 0-1,-1 0 1,0 0-1,0 0 1,0 0-1,1 0 1,-1 0 0,0 0-1,0 0 1,1 0-1,-1 0 1,0 0-1,0 0 1,0 0-1,1 0 1,-1 0 0,0 0-1,0 0 1,0 0-1,0 0 1,1 1-1,-1-1 1,0 0-1,0 0 1,0 0 0,0 0-1,1 0 1,-1 1-1,0-1 1,0 0-1,0 0 1,0 0-1,0 0 1,0 1 0,0-1-1,0 0 1,1 0-1,-1 1 1,-2 15 69,-12 28 276,7-24-131,-4 52 229,10-41-9179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3:56.7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13 10346,'0'0'10879,"8"-3"-8727,25-6-380,-32 9-1711,0 0 1,0 0-1,0 0 0,0 0 0,-1 0 0,1 0 1,0 0-1,0 0 0,0 0 0,0 1 0,0-1 1,0 0-1,-1 1 0,1-1 0,0 0 1,0 1-1,0-1 0,-1 1 0,1 0 0,0-1 1,-1 1-1,1-1 0,-1 1 0,1 0 0,0-1 1,-1 1-1,1 0 0,-1 0 0,0 0 0,1-1 1,-1 1-1,0 0 0,1 0 0,-1 0 1,0 0-1,0 0 0,0-1 0,0 1 0,0 0 1,0 0-1,0 0 0,0 1 0,-1 42 859,1-40-692,-3 7-102,0 1 1,0-1-1,-1 0 1,0 0 0,-1 0-1,0 0 1,0-1-1,-2 0 1,-13 18 0,-19 35 1265,39-63-1377,0 0 0,0 1 0,0-1 0,0 0 0,1 1 0,-1-1 0,0 0 0,0 0 1,0 1-1,1-1 0,-1 0 0,0 0 0,0 1 0,1-1 0,-1 0 0,0 0 0,1 0 0,-1 1 0,0-1 0,1 0 0,-1 0 0,0 0 0,1 0 0,-1 0 0,0 0 0,1 0 0,-1 0 0,0 0 0,1 0 0,-1 0 0,0 0 0,1 0 0,-1 0 0,1 0 0,-1 0 0,0 0 1,1 0-1,-1 0 0,0 0 0,0-1 0,1 1 0,-1 0 0,0 0 0,1 0 0,-1-1 0,22-5 131,42-17-200,62-20 226,-38 24-4256,-72 17-5,-6-1-2728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0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4228,'0'0'16400,"56"53"-15696,-20-17-512,9 6-160,6 5 32,7 4-32,1 5-672,-1-1-1474,-7-1-2434,-6-5-2915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0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10378,'0'0'3683,"65"48"-2177,-29-10-513,10 13-577,8 11-320,12 6-96,12 5-256,2-4-1762,0-10-1601,-1-14-3428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1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15567,'0'0'6886,"88"50"-6085,-34-50-513,10 0-128,2-10-128,0-1 0,-8 1-672,-9 8-481,-14 2-801,-13 1-448,-14 13-2082,-8 0-1602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12620,'0'0'8840,"80"27"-8551,-34-27-161,5 0-1377,1-4-2307,-4-4-3266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2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17 16143,'0'0'1217,"-11"-1"33,5 1-1115,0 0 1,0 0 0,-1 0-1,1 1 1,0 0 0,0 0-1,0 0 1,0 1 0,0 0-1,0 0 1,1 1 0,-1-1-1,1 1 1,-1 0 0,1 1 0,0-1-1,0 1 1,0 0 0,1 1-1,0-1 1,-1 1 0,2-1-1,-6 9 1,4-6-31,1 1 0,0-1 0,1 1 0,0 0 0,0 0 0,1 0 0,0 1 0,0-1 0,1 0 0,0 1 0,0-1 0,1 1 0,0-1 0,1 1 0,2 13 0,-2-17-52,1 0-1,0-1 1,0 1-1,0 0 1,0-1-1,0 0 1,1 1-1,0-1 1,0 0-1,0-1 1,0 1-1,1 0 0,0-1 1,-1 0-1,1 0 1,0 0-1,0 0 1,1-1-1,-1 1 1,1-1-1,-1 0 1,1 0-1,0-1 1,0 0-1,-1 0 1,1 0-1,7 1 1,-2-1 84,0-1-1,0 0 1,0 0 0,0-1 0,-1 0 0,1-1 0,0 0-1,-1-1 1,1 0 0,-1 0 0,0-1 0,0 0 0,0 0-1,0-1 1,-1-1 0,13-9 0,-15 10-78,-1 0-1,0-1 1,0 1-1,0-1 1,-1 0-1,1 0 1,-2 0-1,1 0 1,-1-1 0,0 0-1,0 0 1,0 0-1,-1 0 1,0 0-1,-1 0 1,0 0-1,0-1 1,0 1-1,-1 0 1,0-1 0,-1 1-1,1 0 1,-3-8-1,2 10-37,-1-1 0,0 1 1,-1 0-1,1 0 0,-1 0 0,0 0 0,0 0 0,0 1 0,-1-1 1,0 1-1,1 0 0,-2 0 0,1 1 0,0-1 0,-1 1 0,1 0 1,-1 0-1,0 0 0,0 1 0,0-1 0,-1 1 0,1 1 0,0-1 0,-8-1 1,8 2-161,1 1 1,-1-1 0,0 1 0,0 0 0,0 0 0,0 0-1,0 1 1,0-1 0,0 1 0,1 1 0,-1-1 0,-6 3-1,7-2-259,1 0-1,0 0 0,0 0 0,0 0 1,0 1-1,0-1 0,0 1 0,0 0 1,1 0-1,-1 0 0,1 0 0,0 0 1,0 0-1,0 1 0,1-1 0,-1 1 1,-1 4-1,0 10-6002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7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12716,'0'0'11979,"23"56"-10954,13-50-576,4-1-321,4-2-64,-1-3-96,-3 0-224,-6 0-705,-6 0-545,-13 0-351,-8 1-642,-7 4-1761,-5 2-1345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8296,'0'0'15086,"19"62"-14926,-8-46-128,-2 2 0,3-2 0,-1-2-32,1-1-192,-5-2-609,1-4-288,-1-2-448,-4-2-353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7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10954,'0'0'11499,"26"51"-10186,5-46-768,9-3-481,1 0-32,2-2-1153,0 0-1473,-6-9-2595,-6-8-2915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47.7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15919,'0'0'3705,"10"6"-1863,19 7-1080,0-2 0,0-1 0,36 7 0,-58-16-776,0 1 1,0 0-1,-1 0 0,1 0 1,-1 1-1,0 0 1,1 0-1,-1 1 0,6 4 1,-9-5 5,-1-1 0,0 1 0,0-1 0,-1 1 0,1 0 0,0-1 0,-1 1 0,0 0 0,1 0 0,-1 0 0,-1 1 0,1-1 0,0 0 0,-1 0 0,1 0 0,-1 0 0,0 1 0,0-1 0,0 0 0,-1 0 0,1 1 0,-2 3 0,0 2 23,-1 0 1,0-1 0,0 1-1,-1-1 1,0 0 0,-1 0 0,0 0-1,-10 13 1,-55 58 201,52-60-186,-66 74-144,52-51-4493,24-31-2062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1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1 14253,'0'0'4405,"0"12"-3396,-25 314 2330,21-283 283,9-73-3575,2 0-1,1 1 1,1 0 0,1 0-1,2 1 1,1 0 0,25-39 0,-31 55-61,0 2 1,1-1 0,0 1 0,0 0 0,1 0 0,10-8-1,-15 15 5,-1 1-1,1-1 1,0 1-1,0-1 0,0 1 1,0 0-1,0 0 1,0 1-1,1-1 0,-1 1 1,0 0-1,1 0 1,-1 1-1,1-1 0,-1 1 1,1 0-1,-1 0 1,1 1-1,0-1 1,6 2-1,-10-1 3,0-1 0,1 1 0,-1-1 0,0 1 0,0 0-1,0-1 1,0 1 0,0 0 0,0 0 0,0-1 0,0 1 0,0 0 0,-1 0 0,1 0 0,0 0 0,0 0 0,-1 0 0,1 1-1,-1-1 1,1 0 0,-1 0 0,1 0 0,-1 1 0,0-1 0,0 0 0,1 0 0,-1 1 0,0-1 0,0 0 0,0 0 0,0 1 0,-1-1-1,1 0 1,0 0 0,-1 2 0,0 0 5,0 1 0,0-1 0,0 0 1,0 1-1,0-1 0,-1 0 0,0 0 0,0 0 0,1 0 0,-2-1 0,-2 5 0,-5 2 83,-1-1 0,0 0 0,0 0-1,-1-1 1,0-1 0,0 0 0,0 0 0,-1-1-1,0-1 1,0 0 0,0-1 0,0 0 0,-1-1-1,-19 0 1,32-1-83,0-1 0,1 0 1,-1 0-1,0 0 0,1 0 0,-1 0 0,0-1 0,1 1 0,-1 0 1,0 0-1,1 0 0,-1 0 0,0-1 0,1 1 0,-1 0 0,0-1 1,1 1-1,-1-1 0,1 1 0,-1 0 0,1-1 0,-1 1 0,1-1 1,-1 1-1,1-1 0,0 0 0,-1 1 0,1-1 0,-1-1 1,6-19-1621,-2 16 755,0 0 0,0 0 0,0 1 0,1-1 0,0 1 0,6-5 0,15-8-4968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1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3 181 13325,'0'0'5968,"-1"12"-4970,0 24-24,1-1 0,1 1-1,3-1 1,7 39 0,-10-69-869,2 10 85,0 0 0,1-1-1,1 1 1,1-1 0,-1 0-1,2-1 1,9 16 0,-15-28-161,-1 0 1,1-1-1,-1 1 1,0 0-1,1-1 1,-1 1-1,1-1 1,0 1-1,-1-1 1,1 1-1,-1-1 1,1 1-1,0-1 1,0 1-1,-1-1 1,1 0-1,0 0 1,-1 1-1,1-1 1,0 0-1,0 0 1,0 0-1,-1 0 1,1 0-1,0 0 1,0 0-1,-1 0 1,1 0-1,0 0 1,0 0-1,0 0 1,-1 0-1,1-1 1,0 1-1,0 0 1,-1-1-1,1 1 1,0 0-1,-1-1 1,1 1-1,0-1 1,-1 1-1,1-1 1,-1 0-1,1 1 1,-1-1-1,1 1 1,-1-1-1,1 0 1,-1 1-1,0-1 1,1 0-1,-1 0 1,0 1-1,0-1 1,1-1-1,17-51 547,-16 44-602,13-52-11,-4 0-1,-1-1 1,-4 0 0,-1-87-1,22 157-90,-13-4 146,0 0 0,-1-1 0,1 0-1,0-1 1,1-1 0,-1 0 0,0-1 0,0-1-1,0 0 1,0-1 0,17-4 0,15-6 19,86-35 0,-112 39-37,-3 1-4,29-11 5,-43 17-10,-1 0-1,1 0 0,0 1 1,-1-1-1,1 1 0,0 0 0,0-1 1,0 1-1,-1 1 0,1-1 1,0 0-1,0 1 0,3 0 1,-5 1-2,0 0 0,0-1 0,0 1 1,0 0-1,-1 0 0,1 0 0,-1 0 1,1 0-1,-1 0 0,0 0 1,0 0-1,0-1 0,0 1 0,0 0 1,-1 3-1,-1 32 38,-7 21 125,4-24-52,-2 53 1,7-87-266,1 0 1,-1 0 0,0 1-1,0-1 1,0 0 0,0 0-1,1 0 1,-1 0 0,0 0-1,0 1 1,1-1 0,-1 0-1,0 0 1,0 0 0,0 0-1,1 0 1,-1 0 0,0 0-1,0 0 1,1 0 0,-1 0-1,0 0 1,0 0 0,1 0-1,-1 0 1,0 0-1,0 0 1,1 0 0,-1 0-1,0-1 1,0 1 0,0 0-1,1 0 1,-1 0 0,0 0-1,0 0 1,0 0 0,1-1-1,-1 1 1,0 0 0,0-1-1,3-10-6198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3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25 9545,'9'-25'8758,"-6"40"-3388,-6 43-2751,-15 27-1481,12-66-699,2 0-1,0 0 1,-2 38 0,6-57-419,0 1-1,0-1 1,0 0 0,0 0-1,0 0 1,0 1 0,0-1-1,0 0 1,0 0 0,0 0-1,0 1 1,0-1 0,0 0-1,0 0 1,0 0 0,0 0-1,1 1 1,-1-1 0,0 0-1,0 0 1,0 0 0,0 0-1,0 1 1,1-1 0,-1 0-1,0 0 1,0 0 0,0 0-1,0 0 1,1 0 0,-1 0-1,0 0 1,0 0 0,0 0-1,0 0 1,1 1 0,-1-1-1,0 0 1,0 0 0,0 0-1,1 0 1,-1 0 0,0-1-1,0 1 1,13-5 459,9-10-23,-2-7-241,30-39-1,-44 52-338,0 0-1,0 0 1,-1-1 0,0 0-1,-1 0 1,0 0 0,5-20-1,-8 22-1073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3.4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11307,'0'0'9032,"-3"47"-7334,4-34-97,8-2-448,0 1-640,4-1-417,-1 1-64,0 0-801,2-6-2338,-2 2-4548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4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81 1634,'-4'0'1079,"-45"4"3230,47-5-4074,1 1-1,-1 1 1,1-1-1,0 0 1,-1 0-1,1 0 1,0 1-1,-1-1 1,1 1-1,0-1 0,-1 1 1,1-1-1,0 1 1,0 0-1,0 0 1,-1-1-1,1 1 1,0 0-1,0 0 0,0 0 1,1 0-1,-1 0 1,0 1-1,0-1 1,0 0-1,1 0 1,-1 0-1,1 1 1,-1 0-1,1-1-64,1 0 0,-1 0-1,1 0 1,-1 0 0,1-1 0,0 1 0,0 0 0,-1-1-1,1 1 1,0 0 0,0-1 0,0 1 0,-1-1 0,1 0-1,0 1 1,0-1 0,0 1 0,0-1 0,0 0-1,0 0 1,0 0 0,0 0 0,0 1 0,0-1 0,0 0-1,1-1 1,36 3 1151,-32-2-794,141-3 2011,153-24 0,-65 4-2329,417-30-38,-610 52-57,-28 0-294,-35 1-1537,-8-6-4423,12 0-543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5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0 300 4837,'0'0'2082,"4"-8"-219,-2 3-1222,15-35 1654,-16 38-1759,0 0 0,1 0 0,-1 0 0,0 1 0,1-1 0,-1 0 0,1 1 0,0-1 0,-1 1 0,1-1 0,3 0 1,0 13 2871,-4 24-2738,-1-33-366,6 145 1737,-4-130-1761,0 1-1,2-1 1,0 0 0,1 0-1,1 0 1,9 19 0,-15-35-235,0 0-1,0 0 1,0 0 0,1 0 0,-1 0 0,1 0 0,-1 0 0,1 0-1,-1 0 1,1-1 0,-1 1 0,1 0 0,0 0 0,0 0-1,-1-1 1,1 1 0,0 0 0,0-1 0,0 1 0,0 0-1,0-1 1,-1 1 0,1-1 0,0 0 0,0 1 0,0-1 0,1 0-1,-1 0 1,0 1 0,0-1 0,0 0 0,0 0 0,0 0-1,0 0 1,0 0 0,0-1 0,0 1 0,0 0 0,0 0-1,0-1 1,0 1 0,0 0 0,0-1 0,0 1 0,0-1 0,0 0-1,0 1 1,-1-1 0,1 0 0,0 1 0,0-1 0,0 0-1,-1 0 1,2-1 0,3-5 110,0 0 0,-1 0 0,0 0-1,0 0 1,4-13 0,4-18-99,-1 0 1,-3-1-1,-1-1 0,-2 1 1,-2-1-1,-1 0 0,-2 0 1,-6-42-1,-2 32-173,44 62-118,-3-7 241,0-1 0,0-2-1,0-2 1,0-1 0,0-1 0,0-2 0,-1-1 0,1-1 0,37-14 0,-59 16-1,0 0 0,0-1 0,-1 0 0,19-14 1,-3 3 0,-25 20-29,0-1 1,0 1 0,0-1 0,0 1 0,-1 0 0,1-1-1,-1 1 1,0 0 0,-1 7 0,1-9 25,-3 43 140,2-33-229,0 0 1,0 0 0,1 0 0,1 0 0,3 23-1,-4-35-94,0 0 0,0 1-1,1-1 1,-1 0 0,0 1-1,0-1 1,1 0 0,-1 0-1,0 1 1,1-1 0,-1 0 0,0 0-1,0 1 1,1-1 0,-1 0-1,1 0 1,-1 0 0,0 0-1,1 1 1,-1-1 0,0 0-1,1 0 1,-1 0 0,1 0-1,-1 0 1,0 0 0,1 0-1,-1 0 1,0 0 0,1 0-1,-1 0 1,1-1 0,-1 1 0,0 0-1,1 0 1,10-4-7507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8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8104,'0'0'16527,"2"9"-15827,0 5-578,0 1 0,-1-1 0,-1 0 1,0 1-1,-1-1 0,-1 0 0,0 0 1,-1 0-1,-7 21 0,4 0 227,7-34-307,-1 0 0,0-1-1,1 1 1,-1 0 0,1 0 0,-1-1 0,1 1-1,-1 0 1,1-1 0,-1 1 0,1-1 0,0 1-1,-1-1 1,1 1 0,0-1 0,-1 1-1,1-1 1,0 0 0,0 1 0,-1-1 0,1 0-1,0 0 1,0 1 0,0-1 0,0 0 0,-1 0-1,1 0 1,0 0 0,0 0 0,0 0 0,0 0-1,-1 0 1,1-1 0,0 1 0,0 0-1,1-1 1,67-17 821,-54 13-851,1 1 1,-1 0-1,28-2 1,-18 5-272,14 0-2025,-15-5-4729,-11-1-2446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9.0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 5509,'0'0'14990,"49"9"-12299,-16-9-769,8 0-481,4 0-832,1-6-513,0-1-64,-3 0-320,-10 1-801,-7 2-1025,-11 4-449,-10 0-640,-20 7-7911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8:30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1188 8392,'69'-105'8307,"5"7"-6676,-51 72-1707,1 1 0,1 0-1,1 2 1,2 1 0,32-20 0,-19 16 122,1 3 1,68-28-1,-91 43-46,1 1 0,1 2 0,-1 0 0,1 1 0,-1 1 0,1 0 0,0 2 0,27 1 0,-42 1-25,-1 0 1,1 0-1,-1 0 1,1 1-1,-1-1 1,1 1 0,-1 1-1,0-1 1,0 1-1,0 0 1,0 0-1,0 0 1,-1 1-1,0-1 1,1 1 0,-1 0-1,0 1 1,-1-1-1,1 1 1,-1-1-1,0 1 1,0 0-1,-1 0 1,1 0 0,-1 1-1,0-1 1,-1 1-1,1-1 1,-1 1-1,1 8 1,1 11-21,-1 0 1,-2 0-1,0 0 1,-1 0-1,-9 45 1,-3-12 104,-1-1-1,-32 79 1,-60 109-91,-30 85 171,130-313-48,1 1 0,1 0-1,0 0 1,-2 32 0,6-45-63,0 0 1,0 0-1,1 0 1,-1 0-1,1 0 1,0 0-1,1 0 1,-1 0-1,1 0 1,0 0-1,0 0 1,0-1-1,1 1 1,0-1-1,0 0 1,0 0-1,0 0 1,1 0-1,-1 0 1,9 5-1,-1-1 38,1-2-1,-1 0 0,1 0 0,0-1 1,1 0-1,-1-1 0,1-1 1,0 0-1,0-1 0,13 1 0,24 0 122,65-4-1,-86 0-148,114-11 123,273-60 0,-269 40-391,238-19 0,-362 49 175,1 2 0,-1 0 0,0 2 0,39 7 0,-54-7 34,0 1-1,0-1 0,0 1 0,0 1 0,-1-1 0,1 1 1,-1 1-1,0-1 0,0 1 0,-1 1 0,1-1 0,-1 1 1,0 0-1,-1 0 0,10 14 0,-7-5 22,-1 0 1,-1 0-1,0 1 1,0 0-1,-2 0 0,0 1 1,-1-1-1,-1 1 0,0 0 1,-1-1-1,-2 26 0,-3 19 93,-22 105-1,18-125-63,-5 22 27,2 0-1,3 1 1,0 90-1,8-145-41,0 1 1,1-1-1,1 1 0,-1-1 1,2 0-1,-1 0 0,1 0 0,1 0 1,-1 0-1,2 0 0,-1-1 1,10 13-1,-9-14 20,2-1 0,-1 0 0,0-1 0,1 1 1,0-1-1,1-1 0,-1 1 0,1-1 0,-1 0 0,1-1 1,1 0-1,-1 0 0,0-1 0,9 2 0,19 2 47,-1-1-1,1-2 1,-1-2 0,1-1-1,0-1 1,0-2 0,41-10-1,242-76-540,-228 59-423,173-35 1,-251 63 831,-1 0 1,1 1 0,-1 0-1,1 1 1,-1 1-1,21 2 1,-30-2 66,0 0-1,0 0 1,1 1 0,-1-1 0,0 0-1,0 1 1,0 0 0,0 0 0,-1 0-1,1 0 1,0 0 0,-1 1 0,1-1-1,-1 1 1,0-1 0,0 1-1,0 0 1,0 0 0,-1 0 0,1 0-1,-1 0 1,1 0 0,-1 0 0,0 1-1,0-1 1,-1 0 0,1 7 0,1 9 111,-1 0 1,-1 0 0,-1 1 0,-1-1 0,0 0 0,-2 0 0,-6 22 0,-52 136 673,28-87-287,20-53-92,3 1 1,1 0-1,-10 70 0,19-103-391,1 0 0,-1 0 0,1-1 0,0 1 0,0 0 0,0 0 0,1-1 0,0 1 0,0 0 0,0-1 0,0 1 0,1-1 0,0 1 0,0-1 0,0 0 0,0 1 1,1-1-1,0-1 0,-1 1 0,2 0 0,-1 0 0,6 4 0,-2-4-32,1 0 1,-1-1-1,1 0 0,0-1 1,0 1-1,0-2 0,0 1 1,0-1-1,0 0 0,0-1 1,0 0-1,1 0 0,8-2 1,17-1 65,1-2-1,-1-2 1,-1-1 0,1-1 0,46-21 0,158-88-269,-99 38-1248,166-126 1,-192 118-1896,169-172 0,-245 222 2718,61-83 1,-90 110 963,0-1 1,-1 0-1,-1 0 0,0 0 1,0 0-1,-1-1 0,-1 0 1,-1 0-1,1 0 0,-2-1 1,0 1-1,0-25 0,-4 25-34,-1 0-1,0 0 0,-1 1 1,-1-1-1,0 1 0,-1 0 0,0 0 1,-1 1-1,0 0 0,-1 0 0,-16-17 1,-24-41 737,30 35-769,1 0 0,2-2 0,2 1 0,-12-51 0,-22-156-371,8 34-341,17 124 70,-3 2 0,-4 0 0,-3 3 0,-4 0 0,-3 2 0,-92-134 0,74 135 281,-4 3 0,-2 2 0,-3 3 0,-4 4 0,-2 2 0,-87-57 0,67 60 101,-2 3 0,-2 5 0,-3 5 0,-2 3 0,-1 5 0,-2 5-1,-178-34 1,154 47 47,-1 6-1,0 6 1,-1 5 0,1 6-1,0 5 1,-147 29-1,114-5-46,2 8 0,2 6-1,2 7 1,-197 96 0,224-83-45,2 5 0,4 7 0,3 4 1,4 5-1,-122 120 0,117-85-151,5 4 0,6 6-1,5 4 1,7 4 0,6 5 0,-102 215-1,138-236 154,5 3-1,6 1 0,6 3 1,5 1-1,6 1 0,6 2 1,5 0-1,3 207 0,16-274 83,3 1-1,4-2 1,2 1-1,37 118 1,-30-133-27,3-1 1,2-1-1,3-1 1,1-1 0,3-1-1,46 56 1,-31-51 36,2-2 0,2-3-1,2-2 1,105 73 0,-79-70 19,2-3-1,1-4 1,106 38-1,-54-34 109,2-7-1,1-5 1,2-7-1,256 19 1,-234-37-71,1-8-1,0-6 1,-1-7 0,0-7 0,-1-8-1,-2-6 1,287-100 0,-274 62-24,-3-8-1,-3-6 1,-5-8-1,-3-6 1,243-205-1,-208 133-23,-6-9 0,-9-7 0,230-318 0,-305 364-703,-5-4-1,124-256 1,-189 335 323,-3-2 0,-3-1 1,-3 0-1,-3-2 0,-3 0 0,-4-1 0,-2 0 1,-2-142-1,-11 164 278,-2-1-1,-2 2 1,-3-1-1,-1 1 1,-3 1-1,-2 0 1,-42-83-1,27 74 25,-2 2 0,-3 1 0,-2 1 0,-3 3 0,-73-71 0,39 54 84,-2 4-1,-3 4 1,-2 3-1,-3 4 0,-2 3 1,-2 5-1,-184-64 1,170 76 112,-2 5 0,0 5 1,-1 4-1,-1 5 1,0 5-1,-111 6 0,96 9-64,1 5 0,1 6 0,1 5 0,1 6 0,-132 48 0,49 2-20,3 9 0,-302 183 1,-321 308-155,97 68 48,404-284-1123,44 31-3622,177-227-2393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11627,'0'0'10575,"9"2"-10158,-5-1-406,-1 0-1,1 0 1,-1-1 0,0 1 0,1-1 0,0 0 0,-1 0 0,1 0 0,-1 0 0,1-1-1,-1 1 1,1-1 0,-1 0 0,0 0 0,1 0 0,-1 0 0,0-1 0,0 0 0,0 1-1,0-1 1,0 0 0,0 0 0,0-1 0,-1 1 0,4-4 0,45-64-1864,-52 118 2019,0-37-8,0-4 64,-1 1 1,2-1 0,-1 0-1,1 0 1,0 1 0,3 11 0,-3-18-182,0 0 1,0 0-1,1 0 1,-1 0-1,1 0 1,-1 0-1,1 0 1,0 0-1,-1 0 1,1 0-1,0 0 1,0 0-1,0-1 1,-1 1-1,1 0 1,0 0-1,0-1 1,0 1-1,1 0 1,0 0-4,1-1 1,-1 1-1,0-1 1,0 0-1,0 0 1,1 0-1,-1 0 0,0 0 1,0 0-1,0 0 1,1-1-1,-1 1 1,4-2-1,2-2-79,1 0 0,0 0-1,-1-1 1,0 0-1,14-12 1,-17 12-60,1 1 0,-1-1 0,1 1 1,0 0-1,0 1 0,1-1 0,-1 1 0,1 1 1,-1-1-1,1 1 0,0 0 0,12-1 1,-18 3 130,0 0 1,0 0 0,-1 1 0,1-1 0,0 0 0,0 1 0,0-1 0,0 1 0,0-1 0,-1 1 0,1-1 0,0 1 0,0 0 0,-1-1 0,1 1 0,0 0 0,-1 0 0,1-1 0,-1 1 0,1 0 0,-1 0 0,1 0 0,-1 0 0,0 0 0,0 0 0,1-1 0,-1 1 0,0 0 0,0 0-1,0 0 1,0 0 0,0 0 0,0 0 0,0 0 0,0 0 0,-1 2 0,1-2 20,0 0-1,0 0 1,0 0-1,0 0 1,0 0-1,0 0 1,0 1-1,0-1 1,0 0-1,0 0 1,1 0-1,-1 0 1,0 0-1,1 0 1,-1 0-1,1 0 1,-1 0-1,1 0 1,0 0-1,-1 0 0,1 0 1,0 0-1,0 0 1,-1-1-1,1 1 1,0 0-1,0-1 1,0 1-1,0 0 1,0-1-1,0 1 1,0-1-1,0 1 1,0-1-1,0 0 1,0 0-1,3 1 1,28-10 390,-29 8-762,0 0 0,-1 0 0,1 0 1,0 0-1,0 0 0,0 0 0,0 1 0,-1-1 0,1 1 0,0 0 0,0 0 0,0 0 0,0 0 1,3 1-1,-4 3-1048,-1-2-434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10762,'0'0'10154,"15"-57"-9642,0 38-384,1 2-96,1-2-192,-4 1-1345,-3 0-2851,-3 2-2275</inkml:trace>
  <inkml:trace contextRef="#ctx0" brushRef="#br0" timeOffset="1">26 87 13805,'0'0'9705,"51"-40"-9673,-34 27-160,-1 1-1185,-3 2-1346,-6 3-2337,-2 2-2179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4:59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10634,'0'0'9225,"56"19"-7784,-11-19-192,4 0-608,6-5-481,-1 1-128,-3 0-1281,-6 3-2563,-8-1-6662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00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6566,'0'0'17451,"9"12"-16911,-2-2-450,-3-4-62,0-1 0,0 1 0,0-1 0,-1 1-1,0 0 1,-1 0 0,1 1 0,-1-1 0,0 0 0,0 1 0,-1 0 0,1 10 0,-1 2 33,-1-5-26,1 1 0,0-1 1,1 0-1,0 0 0,6 17 1,-8-30-6,1 0 1,-1 0 0,0 0 0,1 0-1,-1 0 1,1 0 0,0 0-1,-1 0 1,1 0 0,0 0 0,-1 0-1,1 0 1,0-1 0,0 1 0,0 0-1,0-1 1,0 1 0,0 0 0,0-1-1,0 1 1,0-1 0,0 1 0,0-1-1,0 0 1,0 1 0,0-1-1,2 0 1,0 0 36,-1-1 1,0 1-1,1-1 0,-1 0 0,1 1 0,-1-1 0,0-1 0,0 1 1,0 0-1,1 0 0,-1-1 0,2-1 0,7-7 166,1-1 0,-2 0 0,12-15 0,-18 21-267,37-50 220,-19 26 170,34-37-1,-56 66-351,0 0-1,0-1 1,0 1 0,0 0-1,0 0 1,0 0-1,1 0 1,-1-1 0,0 1-1,0 0 1,0 0-1,0 0 1,0 0 0,1 0-1,-1 0 1,0 0-1,0-1 1,0 1-1,0 0 1,1 0 0,-1 0-1,0 0 1,0 0-1,0 0 1,1 0 0,-1 0-1,0 0 1,0 0-1,0 0 1,1 0 0,-1 0-1,0 0 1,0 0-1,0 0 1,1 0-1,-1 0 1,0 1 0,0-1-1,0 0 1,0 0-1,1 0 1,-1 0 0,0 0-1,0 0 1,0 1-1,0-1 1,0 0 0,1 0-1,-1 0 1,0 0-1,0 0 1,0 1 0,0-1-1,0 0 1,0 0-1,0 0 1,0 1-1,3 19 63,-7 23 23,-3-7-22,4-27-54,0 1 0,1-1 0,1 0 0,0 1 0,0-1 0,1 1 1,0-1-1,0 0 0,3 14 0,-2-22 13,-1 0 0,1 0 1,0 0-1,-1-1 0,1 1 0,0 0 1,0 0-1,0 0 0,0-1 1,0 1-1,-1-1 0,1 1 0,0-1 1,1 1-1,-1-1 0,0 1 1,0-1-1,0 0 0,0 0 0,0 1 1,0-1-1,0 0 0,0 0 0,1 0 1,-1 0-1,0 0 0,0-1 1,0 1-1,0 0 0,0 0 0,0-1 1,0 1-1,1-1 0,37-16 858,-19-1-739,-1 0-1,-1 0 1,-1-2-1,29-42 1,19-23-259,-63 84-519,5-6 1351,-4 6-2995,0 0-3277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5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1 313 5573,'10'65'9564,"0"-2"-4408,54 228-1928,-55-249-2530,10 30 2245,-19-72-2915,0 0 1,0 0-1,0 0 1,0 0-1,0 0 1,0 1-1,0-1 1,0 0-1,0 0 1,0 0-1,0 0 1,0 0-1,0 0 1,0 0-1,0 0 1,1 0-1,-1 1 0,0-1 1,0 0-1,0 0 1,0 0-1,0 0 1,0 0-1,0 0 1,0 0-1,0 0 1,1 0-1,-1 0 1,0 0-1,0 0 1,0 0-1,0 0 1,0 0-1,0 0 1,0 0-1,1 0 1,-1 0-1,0 0 1,0 0-1,0 0 1,0 0-1,0 0 1,0 0-1,0 0 1,1 0-1,-1 0 1,0 0-1,0 0 1,0 0-1,0 0 1,0 0-1,0 0 1,0-1-1,0 1 1,0 0-1,0 0 0,1 0 1,-1 0-1,0 0 1,0 0-1,0 0 1,0 0-1,0-1 1,0 1-1,0 0 1,0 0-1,0 0 1,6-14 623,1-17-396,8-106-370,-5 0 0,-13-184 0,-2 256 77,34 65-48,12 2 103,0-2 1,0-1 0,0-2 0,0-2 0,52-13-1,-9-5-13,117-48 0,-197 70 1,55-18 13,-57 19-22,-1-1 0,1 1 0,0 0 1,-1-1-1,1 1 0,0 0 0,-1 0 1,1 0-1,0 0 0,0 1 0,-1-1 1,1 0-1,0 1 0,-1-1 0,1 1 0,-1-1 1,1 1-1,-1 0 0,1-1 0,-1 1 1,1 0-1,-1 0 0,0 0 0,1 1 1,-1-1-1,0 0 0,0 0 0,0 1 0,2 2 1,1 11 53,0 1 0,-1-1 0,0 1 0,-2 0 0,0 0 0,0 0 0,-2 0 0,0 0 0,-5 27 0,-1 44-540,13-93-9798,-4-6 1228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6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10570,'0'0'13266,"2"12"-11905,2 102 635,-1-16 12,-3-97-1966,0 0 0,-1-1 1,1 1-1,0 0 0,0-1 0,0 1 0,1 0 0,-1-1 1,0 1-1,0-1 0,0 1 0,0 0 0,1-1 1,-1 1-1,0-1 0,0 1 0,1 0 0,-1-1 0,1 1 1,-1-1-1,0 1 0,1-1 0,-1 1 0,1-1 1,-1 0-1,1 1 0,-1-1 0,1 0 0,-1 1 1,1-1-1,0 0 0,-1 0 0,1 1 0,0-1 0,23-10 1016,16-28-239,-40 38-820,33-40 115,32-49 0,-21 26-518,-55 79-21563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6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2915,'0'0'22069,"21"51"-20308,-9-42-800,0-1-576,3 2-321,-2-1-32,-1 4-737,-1-2-1761,-6-2-2083,0-3-3843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8616,'0'0'13650,"12"0"-11493,182-12 2969,-82 3-6805,-57 6-2882,0 1-3496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7.1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0 14542,'0'0'9604,"0"9"-8489,-3 30-509,-1 0-1,-3-1 0,-13 49 0,-3 12 663,23-98-1228,0-1-1,-1 1 1,1 0 0,0-1 0,0 1-1,0 0 1,0 0 0,0-1-1,0 1 1,0 0 0,0-1-1,0 1 1,0 0 0,1 0 0,-1-1-1,0 1 1,0 0 0,1-1-1,-1 1 1,0 0 0,1-1-1,-1 1 1,1-1 0,-1 1 0,1-1-1,-1 1 1,1-1 0,-1 1-1,1-1 1,-1 1 0,2 0-1,27 0 623,43-24-251,-56 18-293,23-6-440,74-10 0,-73 15-3167,-1-1-3551,-17 2-642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7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6598,'0'0'20339,"80"20"-19986,-43-20-321,1 0-256,-3 0-641,-4 0-993,-8 0-1697,-5 1-2083,-8 0-2401</inkml:trace>
  <inkml:trace contextRef="#ctx0" brushRef="#br0" timeOffset="1">21 143 15054,'0'0'6406,"54"3"-5124,-21-3-546,5 0-415,3 0-289,-3-3-609,-3-2-1665,1-3-4901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8.2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15 4612,'0'0'18263,"0"13"-17393,-4 19-359,1-11-53,1 1 1,0-1-1,2 0 1,0 0-1,5 28 1,-5-47-412,1-1 0,-1 1 0,1 0 1,0-1-1,0 1 0,-1-1 0,1 0 0,0 1 1,0-1-1,0 0 0,1 1 0,-1-1 0,0 0 1,0 0-1,1 0 0,-1 0 0,0 0 0,1 0 1,-1 0-1,1-1 0,-1 1 0,1 0 0,0-1 1,-1 0-1,1 1 0,0-1 0,-1 0 0,1 0 1,0 1-1,-1-1 0,1-1 0,0 1 0,-1 0 0,1 0 1,0-1-1,-1 1 0,4-2 0,1 1 114,0-2 0,0 1 0,-1 0-1,1-1 1,0 0 0,-1-1 0,0 1 0,9-8-1,8-13 239,36-48-1,-10 11-20,-48 61-378,0 0 0,0 0 0,0 0 0,1 0 0,-1 0 0,0 0 0,0 0 1,0 0-1,0-1 0,0 1 0,0 0 0,0 0 0,1 0 0,-1 0 0,0 0 0,0 0 0,0 0 1,0 0-1,0 0 0,0 0 0,0 0 0,1 0 0,-1 0 0,0 0 0,0 1 0,0-1 1,0 0-1,0 0 0,0 0 0,0 0 0,1 0 0,-1 0 0,0 0 0,0 0 0,0 0 0,0 0 1,0 0-1,0 0 0,0 1 0,0-1 0,0 0 0,0 0 0,0 0 0,0 0 0,1 0 0,-1 0 1,0 0-1,0 1 0,0-1 0,0 0 0,0 0 0,0 0 0,0 0 0,0 0 0,0 0 1,0 0-1,0 1 0,0-1 0,0 0 0,0 0 0,-1 0 0,1 0 0,0 0 0,0 0 0,0 0 1,0 1-1,0-1 0,1 19-24,-5 20 9,3-35 15,1 0 1,-1 0 0,1 1 0,0-1 0,0 0-1,0 0 1,0 1 0,1-1 0,0 0 0,1 6-1,-1-9 3,-1 0-1,0-1 0,1 1 0,-1 0 1,1-1-1,-1 1 0,1 0 0,-1-1 1,1 1-1,0-1 0,-1 1 0,1-1 1,0 1-1,-1-1 0,1 1 0,0-1 1,-1 0-1,1 1 0,0-1 0,0 0 1,0 0-1,1 1 0,0-1 6,0 0 0,0-1 0,1 1 0,-1 0 0,0-1 1,0 0-1,0 1 0,0-1 0,0 0 0,0 0 0,0 0 0,3-2 0,11-9 71,0-1 0,-1 0 0,0-1 0,-1-1 1,24-33-1,1 1-63,-35 41 395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1 132 3876,'0'0'21289,"11"0"-19543,50-6-465,0-2 0,68-19 1,60-9-1379,-39 15-4408,-148 20 4239,-1 1 1,0 0 0,1-1 0,-1 1-1,0 0 1,1-1 0,-1 0-1,0 1 1,0-1 0,0 0-1,0 0 1,0 1 0,0-1 0,0 0-1,2-2 1,0-11-7619,-3 7 586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13293,'0'0'9384,"53"-64"-9319,-35 40-674,-4 2-3043,-4 0-4964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19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25 4901,'0'0'15577,"0"10"-13185,-1 48-2,-5 113-418,3-149-1446,0-1 0,-1 0 0,-1 0 0,-1 0 0,-1 0 0,-11 21 1,92-229 850,-69 177-1374,12-28 38,34-53 0,-45 82-57,0 0-1,0 0 1,1 1-1,1 0 1,-1 0 0,1 0-1,1 1 1,-1 0-1,1 1 1,0 0-1,11-5 1,-16 9-18,0 0 1,0 1-1,0 0 0,0-1 1,0 1-1,0 1 0,0-1 1,0 1-1,0-1 1,0 1-1,1 0 0,-1 1 1,0-1-1,0 1 1,0 0-1,0 0 0,0 0 1,5 2-1,-7-2 23,0 1 1,0 0-1,0-1 0,0 1 0,0 0 1,0 0-1,0 0 0,-1 1 0,1-1 1,-1 0-1,1 1 0,-1-1 0,0 1 1,0-1-1,0 1 0,0-1 0,-1 1 1,1 0-1,0-1 0,-1 1 0,0 0 1,0-1-1,0 1 0,0 0 0,0 0 1,-1-1-1,0 5 0,-1-2 29,1 0 0,-1 0 0,0 0 0,0 0 0,-1-1 0,1 1 0,-1-1 0,0 1 0,0-1 0,-1 0 0,1 0 0,-1-1 0,0 1 0,0-1 0,0 0 0,0 0 0,-1 0 0,1 0 0,-1-1 0,0 0 0,-5 2 0,1 0 10,0-1 0,0 0 0,0 0 0,0-1 0,0-1 0,0 1 0,-1-2 1,1 1-1,-1-1 0,-18-2 0,27 1-115,-1 1-1,1-1 1,-1 1-1,1-1 1,-1 0 0,1 1-1,0-1 1,-1 0-1,1 0 1,0 0 0,0 0-1,0 0 1,0 0 0,0-1-1,0 1 1,0 0-1,0-1 1,0 1 0,0 0-1,1-1 1,-1 1 0,0-1-1,1 1 1,-1-1-1,1-1 1,-1-1-1002,0 1 1,1-1-1,0 0 0,0 1 0,0-1 1,0 0-1,0 1 0,1-1 1,2-7-1,9-12-13149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3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8840,'0'0'11318,"2"8"-10587,6 27 152,-2-1 0,3 66 0,1 12 402,13 27 205,-7-55-1392,-5 1 0,3 120 0,-19-175-1757,1-25-3980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3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0 17232,'0'0'3598,"-2"10"-2258,-30 92 1266,22-79-2354,2 2 0,0-1-1,1 1 1,2 1 0,-4 40-1,9-55-286,0-1-1,0 1 1,1-1 0,0 1-1,1-1 1,0 0-1,7 19 1,-7-25-113,0 0 1,1-1-1,-1 1 1,1 0-1,-1-1 1,1 0-1,0 0 1,0 0-1,1 0 1,-1 0-1,1 0 1,-1-1-1,1 0 1,0 0-1,0 0 1,0 0-1,0 0 1,0-1-1,0 0 1,1 0-1,6 1 1,1 0-711,1-1 0,-1 0 0,0-1 1,1 0-1,16-3 0,-15 0-905,-1 0-1,1 0 0,-1-2 0,21-9 0,19-13-4754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3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0 8840,'0'0'12145,"-4"9"-11061,2-2-930,-1-1-1,1 0 1,0 1 0,1-1-1,-1 1 1,2-1 0,-1 1-1,0 0 1,1-1 0,1 1-1,-1 0 1,1-1 0,3 13-1,1-3 187,3 5-60,-1 0 0,-2 0 0,6 35 1,-10-50-267,-1 1 0,0-1 1,0 0-1,0 0 0,-1 1 1,0-1-1,0 0 1,-1 0-1,0 0 0,0 0 1,0 0-1,0 0 0,-1-1 1,0 1-1,-1-1 0,1 1 1,-6 5-1,2-3-37,-1 0-1,-1 0 0,1-1 0,-1 0 1,-15 8-1,20-12-352,0-1 0,0 0 1,0 0-1,-1 0 0,1-1 0,-1 1 0,1-1 1,-1 0-1,0-1 0,1 1 0,-1-1 0,0 1 0,1-2 1,-1 1-1,-7-1 0,-10-10-5347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4.0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27 14606,'0'0'3929,"11"-4"-1361,-6 3-2265,47-16 1710,-48 15-1800,-1 2 0,1-1 0,0 0 1,0 1-1,0-1 0,0 1 0,0 0 0,0 1 1,0-1-1,0 1 0,0-1 0,0 1 0,6 2 1,-9-2-203,0 0 1,0 0-1,-1 0 1,1 0-1,0-1 1,0 1-1,0 1 1,-1-1-1,1 0 1,0 0-1,-1 0 0,1 0 1,-1 0-1,1 1 1,-1-1-1,0 0 1,1 0-1,-1 1 1,0-1-1,0 0 1,0 0-1,0 1 1,0-1-1,0 0 1,0 1-1,-1-1 1,1 0-1,0 0 1,-1 0-1,1 1 1,-1-1-1,1 0 1,-2 2-1,0 2 13,-1 1 0,0 0 0,-1-1 0,1 0 0,-8 8-1,-27 26 355,-27 27 190,61-61-535,0 0 0,0 0 1,1 1-1,0-1 0,0 0 1,0 1-1,1 0 0,0 0 1,0 0-1,0 0 0,-1 10 1,3-15-29,1 1-1,-1-1 1,0 1 0,1-1 0,-1 1 0,1-1-1,-1 1 1,1-1 0,0 1 0,-1-1 0,1 0 0,0 0-1,0 1 1,0-1 0,0 0 0,0 0 0,0 0 0,0 0-1,1 0 1,-1 0 0,0 0 0,1 0 0,-1-1-1,0 1 1,1 0 0,-1-1 0,1 1 0,-1-1 0,1 0-1,1 1 1,56 8-98,-46-7-17,151 4-4949,-162-6 4855,56 0-5017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4.9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10378,'0'0'11776,"0"14"-10292,-6 132 1731,-1 63-728,7-205-2437,0-1 0,1 1 0,-1-1 1,1 0-1,-1 1 0,1-1 0,0 0 1,0 0-1,1 1 0,-1-1 0,1 0 0,-1 0 1,1 0-1,0-1 0,0 1 0,5 4 1,-5-5 6,0-1 1,0 0 0,0 0-1,1 0 1,-1 0 0,0 0-1,1 0 1,-1-1 0,1 1-1,-1-1 1,1 0 0,-1 1-1,1-1 1,-1 0 0,1-1-1,-1 1 1,1 0 0,-1-1-1,1 1 1,-1-1 0,1 0-1,-1 0 1,0 0 0,3-2-1,9-4 77,-1 0-1,0-1 1,-1-1 0,0 0-1,0-1 1,10-11-1,63-74-76,-63 70-2,-15 16-314,52-66 986,-36 32-1870,-21 38 450,-1 0 0,1 0 0,-1 0 0,0 0 0,0 0 0,0-8 0,-7 10-9236,-6 3 1478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5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6118,'0'0'11947,"-8"59"-8968,8-42-833,12 2-96,3-3-353,4 2-704,2 0-576,1 0-321,1 0-64,-2-1-448,-3 1-1282,-3-3-1313,-5-4-1249,-5-4-3780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5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1 128 11018,'0'0'6588,"9"2"-3962,15 0-981,-1 0 0,45-3 0,118-24 900,-64 6-2161,170 1-104,-134 12-1457,-149 5 1073,1 0 0,-1-1 1,0 0-1,16-6 0,2-9-2917,-26 16 2552,-1 0 0,1 0-1,0 0 1,-1 0 0,1 0 0,-1 0-1,1 0 1,-1 0 0,1 0-1,-1-1 1,0 1 0,1 0-1,-1 0 1,0 0 0,0 0 0,0 0-1,0-1 1,0 1 0,0 0-1,0 0 1,-1 0 0,1-2-1,-4-4-9704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5.9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3716,'0'0'21006,"6"9"-20024,-2-3-861,-1 1 0,0 0 0,0-1 0,0 1 0,-1 1 0,0-1 0,0 0 0,0 0 0,-1 1 0,-1-1 0,1 1 0,-1-1 0,0 1 0,-3 13 0,-6 24 313,-2-1 0,-17 43 0,-14 52 902,42-139-1322,0 1 0,0-1 0,0 1 0,-1-1 0,1 1 0,0 0 0,0-1 1,0 1-1,0-1 0,0 1 0,0-1 0,0 1 0,1 0 0,-1-1 0,0 1 1,0-1-1,0 1 0,1-1 0,-1 1 0,0-1 0,0 1 0,1-1 0,-1 1 1,0-1-1,1 1 0,-1-1 0,1 0 0,-1 1 0,1-1 0,-1 1 0,1-1 1,22 2 237,34-18-27,-46 13-156,123-26 414,-7 3-4345,-107 18-356,-3-1-2908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6.3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3812,'0'0'23798,"59"16"-22741,-12-16-384,9 0-481,1-3-128,2-3-320,-6 0-1057,-9 0-834,-12 4-1024,-17 1-864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18001,'0'0'7629,"3"10"-7432,41 171 1474,-44-179-1603,0 0 1,1-1-1,-1 1 1,0-1-1,1 1 1,0-1-1,-1 1 1,1-1-1,0 1 1,-1-1-1,1 0 1,0 1-1,0-1 1,0 0-1,0 0 1,1 0-1,-1 0 1,0 0-1,0 0 1,1 0-1,1 2 1,-1-3-28,-1 0 0,1 0 0,-1 0 0,1 0 0,0 0 0,-1 0 0,1 0 0,-1-1 0,0 1 0,1-1 0,-1 1 0,1-1 0,-1 1 0,1-1 0,-1 0 0,0 1 0,0-1 0,2-1 0,5-4-19,-1-1 0,-1 1 0,1-1 0,-1 0 0,10-16 0,10-29-2782,-20 13-7030,-6 31 3282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5477,'0'0'16400,"56"26"-14927,-14-26-384,11 0-672,4-9-353,6-3-577,-7-4-2081,-2-5-4261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7.3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75 2723,'0'0'19175,"0"13"-17984,0-2-1009,-1 10 217,2 1 1,0-1 0,1 1 0,9 36-1,-10-53-308,1-1-1,-1 0 1,1 1-1,0-1 1,0 0-1,1 0 1,-1 0-1,1 0 1,0-1-1,0 1 1,0-1-1,0 1 1,5 3-1,-5-6-28,0 1 0,0-1-1,1 1 1,-1-1-1,0 0 1,1 0-1,-1-1 1,1 1-1,-1-1 1,0 1-1,1-1 1,-1 0 0,1 0-1,-1-1 1,1 1-1,-1-1 1,1 0-1,-1 0 1,0 0-1,5-2 1,3-2 29,-1 0-1,0-1 1,0-1 0,-1 1 0,0-1-1,0-1 1,-1 0 0,0 0 0,12-16-1,58-88 209,-67 93-153,-9 14-106,1 1 1,-1-1-1,1 1 0,0 0 0,0-1 0,7-5 1,-8 46-170,-5-7 118,2-23 15,0 0 1,0 0-1,0 0 0,1 0 1,0-1-1,0 1 0,1 0 1,-1 0-1,3 8 0,-1-13 12,0-1 0,0 1-1,0 0 1,0-1-1,0 0 1,0 1-1,0-1 1,0 0-1,0 0 1,0 0-1,0 0 1,1-1-1,-1 1 1,0 0-1,0-1 1,0 1-1,0-1 1,0 0 0,-1 0-1,1 0 1,2-1-1,23-15 125,-1-1-1,-1-1 1,-1-1 0,-1-2 0,38-44-1,-54 55-3589,-6 4-8117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7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1 104 5830,'0'0'16388,"13"2"-14332,16 0-1062,0-2 0,0 0 0,57-9 1,165-35-173,-83 18-4506,-160 25 2884,20-5-2721,-15-6-2947,-10 2-92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8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19 7911,'0'0'7987,"-2"11"-4453,-7 174 3252,5-59-6077,4-121-639,-4 27 375,4-31-427,0 0 0,0 0 0,-1 0 0,1 0 1,0 0-1,0-1 0,-1 1 0,1 0 0,0 0 0,-1 0 0,1-1 0,-1 1 1,1 0-1,-1 0 0,1-1 0,-1 1 0,0 0 0,1-1 0,-1 1 1,0-1-1,0 1 0,1-1 0,-1 1 0,0-1 0,0 0 0,0 1 1,1-1-1,-3 1 0,2-2-5,0 1 0,1-1 0,-1 0 0,0 1 0,0-1 1,1 0-1,-1 0 0,0 0 0,1 1 0,-1-1 0,1 0 0,-1 0 1,1 0-1,0 0 0,-1 0 0,1 0 0,0 0 0,0 0 0,-1 0 1,1 0-1,0 0 0,0 0 0,0 0 0,1-2 0,-3-34-24,2 29 35,0-7-19,1-1-1,0 1 1,1 0-1,1-1 0,0 1 1,1 0-1,0 0 0,2 1 1,-1 0-1,2-1 0,0 2 1,1-1-1,11-15 0,-12 20-6,0 0-1,1 1 1,0 0-1,0 0 0,1 1 1,0 0-1,0 0 0,1 1 1,0 0-1,0 1 0,0 0 1,0 1-1,1 0 0,0 1 1,0 0-1,0 0 0,0 1 1,21-1-1,-23 3-148,0 0 1,0 1-1,0 0 0,-1 0 0,10 3 1,-17-4 138,1 0 1,-1 1-1,0-1 1,0 0 0,0 1-1,0-1 1,1 0 0,-1 1-1,0 0 1,0-1 0,0 1-1,0 0 1,0-1-1,0 1 1,-1 0 0,1 0-1,0 0 1,0 0 0,0 0-1,-1 0 1,1 0 0,-1 0-1,1 0 1,-1 0-1,1 0 1,-1 0 0,1 0-1,-1 0 1,0 1 0,0-1-1,0 0 1,1 0 0,-1 0-1,0 1 1,0-1-1,-1 0 1,1 0 0,0 0-1,0 1 1,-1-1 0,1 0-1,0 0 1,-1 0 0,1 0-1,-1 0 1,0 0-1,1 0 1,-1 0 0,0 0-1,0 1 1,-3 2 134,0 1 0,-1-1 0,1-1-1,-1 1 1,1-1 0,-1 1 0,0-1 0,0-1-1,-1 1 1,1-1 0,0 0 0,-1 0 0,-6 1 0,-5 2 142,0-1 0,-1-1 1,-20 0-1,34-2-390,0-1-1,0 0 1,0 0-1,0 0 0,0-1 1,-1 1-1,1-1 1,0 0-1,0 0 0,0 0 1,1-1-1,-8-3 1,10 4-121,0 0 0,1 1 0,-1-1 0,0 0 0,0 0 0,1 0 0,-1 0 0,1 0 0,-1 1 0,1-1 0,-1 0 1,1-1-1,-1 1 0,1 0 0,0 0 0,-1 0 0,1 0 0,0 0 0,0-2 0,0 0-579,1 0-1,-1 0 1,1 0-1,0 0 1,0 0 0,0 1-1,0-1 1,0 0-1,1 0 1,1-3 0,16-20-9030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8.5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378 0 6566,'0'0'10992,"2"8"-9172,23 63 1212,-15-48-2205,-2 0-1,-1 1 0,0 0 1,4 37-1,-11-40-655,0 0-1,-2 0 1,0-1-1,-1 1 1,-1-1-1,-1 0 0,-1 0 1,-1 0-1,-1-1 1,0 0-1,-2 0 1,-15 24-1,2-9-452,-2-1 0,-1-1 0,-2-1 0,0-1 0,-44 34 0,58-53-1125,0 0 0,-1-1 1,0 0-1,-1-2 0,-22 10 1,-16-1-7547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8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0 6342,'0'0'9518,"-7"12"-7361,-24 41-997,2 2 0,3 1 1,2 1-1,3 1 0,-14 62 0,25-74-1046,1 0 0,3 0 0,2 1 0,1 0 0,8 89 0,-3-126-108,0 0 0,0 0 0,1 0 0,0-1 0,1 1 0,0-1 0,0 0 0,1 0 0,0 0 0,1-1 0,0 0 0,0 0 0,1 0 0,0-1 0,0 0 0,0 0 0,13 8 0,-10-8-317,1-1 1,-1-1-1,1 0 1,0 0 0,23 6-1,-19-8-919,0 0-1,1-1 1,-1-1 0,25 0-1,27-5-7011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29.2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93 7783,'0'0'10992,"7"-11"-8595,-3 5-2030,-1 1-178,0 1 0,0 0 0,0 0-1,0 0 1,1 0 0,0 0 0,-1 0 0,1 1-1,1 0 1,-1 0 0,0 0 0,1 1 0,-1-1-1,1 1 1,0 0 0,7-2 0,17-2 618,0 1 1,37-1 0,-55 5-694,1 1 0,0 0-1,-1 1 1,1 0 0,0 1 0,-1 1 0,0-1 0,18 8 0,-27-9-104,1 0 1,0 0-1,-1 1 0,0-1 0,1 1 0,-1 0 0,0 0 0,0 0 0,0 0 0,0 0 0,0 0 0,0 0 0,0 1 0,-1-1 1,1 0-1,-1 1 0,0 0 0,0-1 0,0 1 0,0 0 0,0 0 0,0-1 0,-1 1 0,0 0 0,1 0 0,-1 0 0,0 0 1,0 0-1,-1-1 0,1 1 0,0 0 0,-1 0 0,0 0 0,0-1 0,0 1 0,0 0 0,0-1 0,-3 5 0,-5 10 131,-1-1 0,0-1-1,-1 0 1,-22 22 0,26-28-79,1-3-16,1-2-14,0 1 0,1 0-1,-1 1 1,1-1 0,0 1 0,0 0-1,1 0 1,0 0 0,0 0 0,0 0 0,1 1-1,0-1 1,-3 14 0,6-18-36,-1-1 0,0 1 0,1 0 1,0 0-1,0-1 0,-1 1 0,1-1 0,0 1 0,0-1 1,0 1-1,0-1 0,1 1 0,-1-1 0,0 0 0,1 0 1,-1 1-1,1-1 0,-1 0 0,1 0 0,-1-1 0,1 1 1,0 0-1,-1 0 0,1-1 0,0 1 0,0-1 0,3 1 1,59 9-493,-54-10 346,104 5-2766,-37-6-1962,-9-5-3161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36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5477,'0'0'17265,"50"21"-16016,-4-21-384,4 0-641,7-7-160,-1-1-64,-3 2-256,-10 0-1058,-9 3-415,-12 3-610,-15 0-543,-24 0-7496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36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12011,'0'0'8360,"80"17"-6726,-29-17-641,11 0-705,0 0-224,-1-4 0,-5-1-608,-10 4-834,-12 1-479,-8-3-386,-8 1-3074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37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11755,'0'0'7853,"11"2"-6529,54 11-539,-1 3-1,84 33 1,-145-48-785,1 1-1,0 0 1,0-1 0,0 2-1,-1-1 1,1 0-1,-1 1 1,0-1 0,0 1-1,0 0 1,0 0 0,0 1-1,-1-1 1,1 0 0,-1 1-1,3 4 1,-5-5 4,1 0 0,0 0-1,-1 0 1,0-1 0,0 1 0,0 0 0,0 0 0,0 0 0,0 0 0,-1 0 0,1 0-1,-1 0 1,0-1 0,0 1 0,0 0 0,0-1 0,-1 1 0,1-1 0,-1 1-1,1-1 1,-1 1 0,0-1 0,0 0 0,-2 2 0,-22 23 369,-2-2 0,-46 33 1,36-30-833,-36 35 0,63-52-770,1 1 1,0-1-1,1 1 0,-8 14 0,10-11-8038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11499,'0'0'6694,"9"48"-4484,2-28-800,0 2-225,2 0-320,1-1-417,1-2-384,-1-5-32,-1-7-512,0-7-962,-1-7-736,-2-17-833,-4-10-2594,-4-7-2403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0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0 5221,'2'4'11429,"0"5"-6405,-2 26-4797,0-28 1404,-1 59-825,-2 0 0,-3 0 0,-3-1 0,-19 72 0,12-87-521,11-36-41,0 1 1,1 0-1,0 0 0,1 0 1,-1 19-1,4-33-231,1 0 1,-1-1-1,1 1 1,-1 0-1,1-1 0,0 1 1,-1-1-1,1 1 1,0-1-1,-1 1 0,1-1 1,0 1-1,0-1 0,-1 0 1,1 1-1,0-1 1,0 0-1,0 0 0,-1 1 1,1-1-1,0 0 1,0 0-1,0 0 0,0 0 1,-1 0-1,1 0 0,0 0 1,0-1-1,0 1 1,0 0-1,0-1 0,32-4 338,87-35 513,-76 24-2315,85-20-1,-126 35 802,9-2-2516,-6-3-3401,-1-4-6427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1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3491,'0'0'18103,"3"9"-17591,0 5-438,-1 0 1,0 0-1,-1 0 0,-1 0 0,0 0 0,0 0 0,-2 0 0,-5 26 1,-11 67-1143,18-107 962,0 0 1,0 0-1,0 1 0,-1-1 1,1 0-1,0 0 0,0 1 1,0-1-1,0 0 0,0 0 1,0 0-1,0 1 0,0-1 1,-1 0-1,1 0 0,0 0 1,0 0-1,0 1 0,0-1 1,-1 0-1,1 0 0,0 0 1,0 0-1,0 0 0,-1 0 1,1 0-1,0 1 0,0-1 1,0 0-1,-1 0 0,1 0 1,0 0-1,0 0 0,-1 0 1,1 0-1,0 0 0,0 0 1,0 0-1,-1 0 0,1 0 1,0 0-1,0-1 0,-1 1 1,1 0-1,0 0 0,0 0 1,0 0-1,-1 0 0,1 0 1,0 0-1,0-1 0,0 1 1,0 0-1,-1 0 0,1 0 1,0 0-1,0-1 0,0 1 1,0 0-1,0 0 0,0 0 1,-1-1-1,-6-13-4629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2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 5573,'0'0'13821,"14"-6"-12502,-9 3-1183,7-2 84,-1 0 1,1 0-1,0 1 1,0 0 0,0 1-1,1 1 1,19-2-1,6 2-15,2 0-100,46 3 0,-75 0-101,-1 1 0,1-1 0,-1 1 0,1 1 0,-1 0 0,0 1 0,0 0-1,0 0 1,12 8 0,-20-11 21,1 0-1,-1 1 0,0-1 1,1 1-1,-1 0 0,0 0 1,0 0-1,0 0 0,-1 0 1,1 0-1,0 0 1,-1 1-1,1-1 0,-1 0 1,0 1-1,0-1 0,0 1 1,0 0-1,0-1 0,-1 1 1,1 0-1,-1 0 1,0-1-1,1 1 0,-1 0 1,-1 0-1,1-1 0,0 1 1,-1 0-1,1 0 0,-1-1 1,0 1-1,0 0 0,0-1 1,0 1-1,0-1 1,-1 1-1,1-1 0,-1 0 1,1 0-1,-5 4 0,-3 5 316,-1 0 0,0-1-1,-1-1 1,0 0-1,0 0 1,-23 12 0,15-10-312,1 0 1,-1-2-1,-1 0 1,0-2-1,0 0 1,-1-1-1,1-1 0,-42 5 1,61-10-139,1 0 1,-1 0-1,0-1 1,0 1-1,1 0 1,-1 0-1,0-1 1,0 1-1,1 0 0,-1-1 1,0 1-1,1-1 1,-1 1-1,1-1 1,-1 1-1,1-1 1,-1 1-1,1-1 1,-1 0-1,1 1 0,-1-1 1,1 0-1,0 1 1,-1-1-1,1 0 1,0 0-1,0 1 1,-1-1-1,1 0 1,0 0-1,0 1 0,0-1 1,0 0-1,0 0 1,0 0-1,0 1 1,0-1-1,0 0 1,1 0-1,-1 1 1,0-1-1,0 0 0,1-1 1,0-3-1093,1-16-4702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3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3940,'0'0'21268,"82"11"-20243,-26-11-545,8-2-320,-2-3-96,-6 1-31,-10-1-642,-13 4-800,-11 1-289,-16 0-288,-13 5-6182,-19 0-127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3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4036,'0'0'16688,"73"25"-15023,-27-25-288,6 0-480,0 0-608,-3-3-225,-4-1-353,-6 3-1504,-9-2-1859,-4-4-4003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4.3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 13485,'0'0'5984,"1"13"-4932,-3 183 1573,-1 8-750,3-202-1813,-1 0-1,1-1 1,0 1-1,0 0 1,0 0 0,0 0-1,1 0 1,-1 0 0,0-1-1,1 1 1,-1 0-1,1 0 1,0-1 0,0 1-1,-1 0 1,1-1 0,0 1-1,0 0 1,1-1-1,-1 1 1,0-1 0,0 0-1,1 1 1,-1-1 0,1 0-1,-1 0 1,1 0-1,-1 0 1,1 0 0,0 0-1,-1-1 1,1 1 0,0-1-1,0 1 1,0-1-1,-1 1 1,1-1 0,0 0-1,0 0 1,0 0 0,0 0-1,0 0 1,-1 0-1,1-1 1,0 1 0,0 0-1,0-1 1,3-1 0,6-2 154,0-1 0,1 0 0,-1-1 0,-1 0 0,1 0 0,8-9 0,40-31 17,-2-3-1,-3-3 0,95-113 0,-123 124-1235,-32 41-5641,-20 9-1692,3 1-1294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4.6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7271,'0'0'14510,"28"60"-12492,-10-48-193,7 4-896,0-1-641,3 0-192,0-1-96,0-1-1345,-5-3-1794,-3-5-1825,-7-5-5799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7.8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1 241 7527,'0'0'12882,"14"-2"-11617,551-91 3401,-288 60-4408,466-79 300,-726 111-937,-20 7-1038,-25 7-7976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49.5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28 3555,'0'0'18888,"0"11"-18226,-1 17-237,-1-11-113,1 0 0,1 0 0,1 0 1,0 0-1,1 0 0,6 26 0,-7-41-270,0 0 1,-1-1-1,1 1 1,0 0-1,0-1 1,0 1-1,0-1 1,1 1-1,-1-1 1,0 0-1,1 1 1,-1-1-1,1 0 1,-1 0-1,1 0 0,-1 0 1,1 0-1,0 0 1,0-1-1,-1 1 1,1 0-1,0-1 1,0 1-1,0-1 1,0 0-1,-1 0 1,1 0-1,0 0 1,0 0-1,0 0 0,0 0 1,0-1-1,0 1 1,-1 0-1,1-1 1,0 0-1,0 1 1,-1-1-1,1 0 1,0 0-1,-1 0 1,3-2-1,5-3 82,0 0-1,0-1 1,0 0 0,-1 0-1,14-16 1,59-86 474,-79 114-582,-1 0 0,0 1 0,0-1 1,0 1-1,-1-1 0,1 1 0,-2 7 1,1-5 2,0-7-5,0 0 0,0 1 0,0-1-1,0 1 1,0-1 0,0 1 0,0-1 0,0 0-1,1 1 1,-1-1 0,1 0 0,-1 1 0,1-1-1,-1 0 1,1 1 0,0-1 0,-1 0 0,1 0-1,0 0 1,0 1 0,0-1 0,0 0 0,0 0-1,0-1 1,0 1 0,1 0 0,-1 0 0,0 0-1,0-1 1,1 1 0,-1-1 0,0 1 0,1-1-1,-1 1 1,1-1 0,-1 0 0,0 0 0,1 1-1,-1-1 1,1 0 0,-1-1 0,1 1 0,-1 0-1,0 0 1,1 0 0,-1-1 0,1 1 0,-1-1-1,2 0 1,4-2 102,-1 0-1,1 0 1,-1 0-1,1-1 1,-1 0-1,0 0 1,0-1-1,7-7 1,6-11-7,29-43 0,-34 46-130,-5 11-1214,-6 9-2180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50.5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104 113 3587,'-20'-1'-856,"-26"0"4764,44 1-3203,0 0-1,0 1 1,-1-1-1,1 0 0,0 1 1,0-1-1,-1 1 1,1 0-1,0 0 1,0 0-1,0 0 0,0 0 1,0 0-1,-3 3 1,5-4-609,0 0 0,0 1 0,0-1 0,-1 0 1,1 0-1,0 0 0,0 0 0,0 1 1,0-1-1,0 0 0,-1 0 0,1 0 0,0 1 1,0-1-1,0 0 0,0 0 0,0 1 0,0-1 1,0 0-1,0 0 0,0 1 0,0-1 1,0 0-1,0 0 0,0 1 0,0-1 0,0 0 1,0 0-1,0 1 0,0-1 0,0 0 1,0 0-1,1 0 0,-1 1 0,0-1 0,0 0 1,0 0-1,0 0 0,0 1 0,1-1 0,-1 0 1,0 0-1,0 0 0,1 1 0,15 3 1594,23-2-745,-35-2-505,45-4 205,0-1-1,-1-3 1,0-2 0,57-20-1,3 1-456,105-16-224,-178 39-5010,-11 3-5257,-41 5-283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38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6182,'0'0'7137,"-1"10"-5204,0 7-1132,-1 16 852,2 57-1,1-82-1431,-1 1 0,2-1-1,-1 0 1,1 0 0,0 0 0,0 0-1,1-1 1,0 1 0,1-1-1,-1 1 1,1-1 0,1 0-1,6 8 1,-9-13-155,-1-1 1,1 1-1,0-1 0,0 1 0,-1-1 1,1 1-1,1-1 0,-1 0 1,0 0-1,0 0 0,0 0 1,0 0-1,1-1 0,-1 1 1,0-1-1,1 1 0,-1-1 1,0 0-1,1 0 0,-1 0 1,1 0-1,-1-1 0,0 1 0,1 0 1,-1-1-1,0 0 0,0 1 1,1-1-1,-1 0 0,0 0 1,0 0-1,0-1 0,0 1 1,0 0-1,0-1 0,0 0 1,-1 1-1,1-1 0,-1 0 0,1 0 1,2-3-1,3-4 162,0-1-1,0 0 1,-1-1-1,-1 1 0,1-1 1,6-23-1,-9 25-21,0 0 0,-1-1 0,0 1 0,-1-1 0,0 0 0,0 1 0,-1-1 0,0 0 0,-3-13 0,2 20-166,1 0 0,-1 0 0,-1 0 0,1 0 0,0 0 0,-1 0 0,1 1-1,-1-1 1,0 1 0,0-1 0,0 1 0,0-1 0,-1 1 0,1 0 0,0 0 0,-1 0 0,0 1-1,1-1 1,-1 0 0,0 1 0,0 0 0,0 0 0,0 0 0,0 0 0,0 0 0,0 0-1,0 1 1,0 0 0,0-1 0,-1 1 0,-3 1 0,3-2-67,0 1 1,-1 0 0,1 1-1,0-1 1,0 1 0,0 0-1,1 0 1,-1 0-1,0 0 1,0 0 0,0 1-1,1 0 1,-1 0-1,1 0 1,-1 0 0,1 0-1,-4 4 1,-7 15-4073,5 6-5890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51.4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32 15118,'0'0'7607,"-1"14"-6790,-32 239 815,22-187 2187,22-105-3699,1 1 1,3 0 0,0 1-1,37-62 1,-45 86-140,1 1 0,0 0 0,1 0 0,0 1 0,17-16 1,-23 24 12,0 1 1,0-1 0,0 1-1,0 0 1,0 0 0,1 0 0,-1 0-1,1 0 1,0 1 0,-1 0-1,1-1 1,0 1 0,0 1 0,0-1-1,0 1 1,-1-1 0,1 1-1,0 0 1,0 0 0,0 1 0,0-1-1,0 1 1,0 0 0,-1 0-1,7 3 1,-6-2-2,-1 0 1,0 0-1,0 1 0,0-1 1,0 1-1,0 0 0,0 0 0,-1 0 1,1 0-1,-1 0 0,0 0 1,0 1-1,0-1 0,-1 1 1,1 0-1,-1-1 0,0 1 0,0 0 1,0 0-1,0 0 0,0-1 1,-1 1-1,0 0 0,0 0 0,0 0 1,-1 0-1,1 0 0,-1 0 1,0 0-1,0 0 0,0-1 1,0 1-1,-1 0 0,1-1 0,-1 1 1,0-1-1,0 1 0,-1-1 1,1 0-1,-1 0 0,1 0 0,-5 3 1,-2 1 18,-1-1 1,0 0-1,0 0 1,0-1-1,-1 0 1,0-1-1,0 0 0,0-1 1,-1 0-1,1-1 1,0 0-1,-1-1 1,0 0-1,-15-1 1,26 0-70,0 0 1,0 0 0,0 0 0,0 0-1,0 0 1,0 0 0,0 0-1,0 0 1,0 0 0,0-1 0,0 1-1,0-1 1,0 1 0,0 0-1,0-1 1,0 0 0,0 1 0,1-1-1,-1 1 1,0-1 0,0 0 0,0 0-1,1 1 1,-1-1 0,1 0-1,-1 0 1,0-1 0,0 0-217,1 0 1,0 0-1,0 0 0,0 0 1,0 0-1,0 0 1,0 0-1,0 0 0,1 1 1,-1-1-1,1 0 1,-1 0-1,3-3 0,1-3-1608,0-1-1,1 1 0,0 0 1,1 1-1,6-8 0,16-12-7924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51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335 1 7783,'0'0'13966,"7"9"-12669,0 1-1036,0 0 1,0 0 0,-1 1-1,0 0 1,-1 0-1,0 1 1,-1-1-1,-1 1 1,1 0 0,1 18-1,-5-15-177,0 1 0,-1 0 0,-1 0 0,0 0 0,-2 0 0,1-1 0,-2 0-1,0 0 1,-1 0 0,0 0 0,-1-1 0,-1 0 0,0 0 0,-1-1 0,-21 24 0,17-23-515,-1 0 1,0-1 0,-1 0 0,0-1-1,-26 15 1,26-19-1014,1-1-1,-1 0 1,0-1 0,0-1-1,0 0 1,-30 5 0,-13-5-7429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52.1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13997,'0'0'3444,"-9"11"-2179,-12 15-892,1 0 1,1 2 0,1 0-1,2 1 1,1 1 0,1 1 0,2 0-1,1 0 1,1 1 0,2 1-1,1-1 1,2 1 0,1 0-1,1 66 1,3-92-346,0 1 0,1 0 0,0-1-1,1 1 1,0 0 0,0-1 0,1 0 0,-1 1 0,1-1 0,1 0-1,0-1 1,0 1 0,0-1 0,1 1 0,0-1 0,0-1 0,0 1-1,1-1 1,-1 0 0,2 0 0,-1 0 0,0-1 0,1 0 0,0 0 0,0-1-1,0 0 1,0 0 0,0-1 0,1 1 0,-1-2 0,12 2 0,15 2-335,0-2 0,52-3 0,-52-2-1228,0-2 0,51-12 0,0-9-3600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5:52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95 5669,'0'0'5819,"-1"-10"-2669,1-29-460,0 37-2503,0 1 0,1-1-1,-1 0 1,1 0 0,0 0-1,-1 0 1,1 1 0,0-1-1,0 0 1,0 1 0,0-1-1,0 1 1,1-1 0,-1 1-1,0 0 1,1-1 0,-1 1-1,1 0 1,-1 0 0,1 0-1,-1 0 1,1 0-1,0 0 1,0 1 0,-1-1-1,5-1 1,46-5 1838,-48 7-1808,11-1 255,-1 1-1,0 0 1,0 1-1,0 1 1,23 5 0,-34-6-434,0 0 0,0 0 0,-1 0 0,1 0 0,0 0 0,-1 1 1,1-1-1,-1 1 0,1-1 0,-1 1 0,0 0 0,0 0 0,0 0 0,0 0 1,0 1-1,0-1 0,-1 0 0,1 1 0,-1-1 0,0 1 0,0 0 0,1-1 0,-2 1 1,1 0-1,0 0 0,0 0 0,-1-1 0,0 1 0,0 0 0,1 0 0,-2 0 1,1 0-1,0 0 0,-1 4 0,-1 0 49,-1 0 0,1-1 1,-1 1-1,0-1 0,-1 0 1,1 0-1,-1 0 0,0 0 0,-1-1 1,1 0-1,-1 0 0,0 0 0,-1 0 1,-6 4-1,4-2-40,0 0 0,0 1 0,1 0 0,0 0 0,-6 10 0,12-17-49,1-1 0,-1 1 1,1 0-1,-1 0 0,1-1 1,0 1-1,-1 0 0,1 0 1,0-1-1,0 1 0,0 0 1,-1 0-1,1 0 0,0 0 1,0-1-1,0 1 0,0 0 1,0 0-1,0 0 0,1-1 1,-1 1-1,0 0 0,0 0 1,1 0-1,-1-1 0,0 1 1,1 0-1,-1 0 0,1-1 1,-1 1-1,1 0 0,-1-1 1,1 1-1,-1 0 0,1-1 1,-1 1-1,1-1 0,0 1 1,0-1-1,-1 0 0,1 1 1,0-1-1,0 0 0,-1 1 1,1-1-1,0 0 0,0 0 1,0 0-1,-1 1 0,2-1 1,52 4-491,-42-4 183,145 1-7341,-96-3 1868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5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285 0 8808,'0'0'11574,"0"14"-10832,-1 2-643,-1-1 0,0 0-1,-1 1 1,0-1 0,-2-1 0,0 1-1,0 0 1,-1-1 0,-11 18 0,-13 21 2,-2-2 0,-2 0 1,-49 53-1,58-86-2307,5-17-2795,9-6-219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5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0 11883,'0'0'6689,"0"12"-5546,-5 22-803,-2 0 1,-1 0 0,-25 62 0,0 4-103,31-94-207,-11 57 438,12-61-441,1-1 0,0 1 0,0-1 0,-1 1 0,1 0 0,0-1 0,0 1 0,1-1 0,-1 1 0,0-1 0,1 1 0,-1-1 0,0 1 0,1-1 0,0 1 0,-1-1 0,1 1 0,0-1 0,0 0 0,0 1 0,0-1 0,0 0 0,0 0 0,0 0 0,0 0 0,0 0 0,0 0 0,1 0 0,-1 0 0,0 0 0,1-1 0,-1 1 0,3 0 0,7 1 123,0-2-1,0 1 1,0-1-1,0-1 0,0 0 1,0-1-1,0 0 1,0 0-1,19-9 1,11-5 50,45-26 0,-38 18-181,5-1-129,70-35-864,-107 50-859,-1 0 1,25-21-1,-14 3-6325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6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91 2883,'6'-9'9401,"2"-4"-7520,-3 3-899,1-1 0,0 1-1,1 0 1,14-15 0,-21 25-947,0 0 0,0 0 0,0-1 0,0 1 0,1 0-1,-1 0 1,0 0 0,0-1 0,0 1 0,1 0 0,-1 0 0,0 0 0,0 0 0,0 0 0,1 0-1,-1-1 1,0 1 0,0 0 0,1 0 0,-1 0 0,0 0 0,0 0 0,1 0 0,-1 0 0,0 0 0,0 0-1,1 0 1,-1 0 0,0 0 0,0 0 0,1 0 0,-1 1 0,0-1 0,0 0 0,1 0 0,-1 0-1,0 0 1,0 0 0,0 0 0,1 1 0,-1-1 0,0 0 0,0 0 0,0 0 0,0 1 0,1-1-1,-1 0 1,0 0 0,0 0 0,0 1 0,0-1 0,0 0 0,0 0 0,0 1 0,1-1 0,1 25 886,-7 29 164,-2-32-707,0 0 1,-1 0-1,-2-1 0,0 0 0,-13 20 0,-72 95 888,14-22-888,109-155-4367,-2 4-345,24-44 0,-18 14-1949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7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45 104 11691,'0'0'5381,"0"11"-4052,-9 123 1254,-3 102-575,23-48-2114,-22-231-68,0 6 54,-1-78 380,11 106-218,1 0 0,0-1 0,1 1 0,0 0 0,0 0-1,1-1 1,0 1 0,1 0 0,0 0 0,4-9 0,-5 15-7,-1 1-1,1-1 1,0 0 0,0 1 0,0-1 0,0 1-1,0 0 1,0-1 0,1 1 0,-1 0 0,1 1-1,-1-1 1,1 0 0,0 1 0,0-1 0,0 1-1,0 0 1,0 0 0,0 0 0,0 0 0,0 1-1,0-1 1,0 1 0,1 0 0,-1 0 0,0 0-1,0 0 1,0 0 0,1 1 0,-1 0 0,0-1 0,0 1-1,0 0 1,4 2 0,-2 0-43,-1-1-1,0 1 1,0 0 0,0 0-1,0 0 1,-1 0 0,1 0 0,-1 1-1,1 0 1,-1 0 0,-1 0-1,1 0 1,0 0 0,-1 0-1,0 1 1,0-1 0,0 1 0,-1 0-1,1-1 1,-1 1 0,1 8-1,-2-11 6,-1 58-297,1-58 333,0-1 0,0 1 0,0 0 0,0-1 0,-1 1-1,1 0 1,0-1 0,-1 1 0,1 0 0,-1-1-1,0 1 1,1-1 0,-1 1 0,0-1 0,0 1 0,0-1-1,0 0 1,0 1 0,0-1 0,-1 0 0,1 0 0,0 0-1,-1 0 1,1 0 0,0 0 0,-1 0 0,1-1-1,-1 1 1,0 0 0,1-1 0,-3 1 0,3-1 45,0-1 0,0 0 1,1 0-1,-1 1 0,1-1 1,-1 0-1,0 0 0,1 0 0,-1 0 1,1 0-1,0 0 0,-1 0 1,1 0-1,0 0 0,0 0 1,0 0-1,-1 0 0,1 0 0,0 0 1,0 0-1,0 0 0,1 0 1,-1-2-1,2-30-35,1 12-32,1 0 0,1 1 1,0 0-1,2 0 1,0 0-1,11-20 1,-17 40-15,-1-1 1,0 1-1,1 0 0,-1-1 1,0 1-1,1-1 1,-1 1-1,1 0 1,-1-1-1,0 1 1,1 0-1,-1 0 1,1-1-1,-1 1 0,1 0 1,-1 0-1,1 0 1,-1-1-1,1 1 1,-1 0-1,1 0 1,0 0-1,-1 0 1,1 0-1,-1 0 0,1 0 1,-1 0-1,1 0 1,-1 1-1,1-1 1,-1 0-1,1 0 1,-1 0-1,1 0 1,-1 1-1,1-1 0,-1 0 1,1 1-1,-1-1 1,0 0-1,1 1 1,0 0-1,20 20-168,-14-14 137,-3-3 35,0-1 1,0 1 0,0-1 0,1 0 0,-1 0 0,1 0-1,0-1 1,0 1 0,0-1 0,0 0 0,0-1-1,0 1 1,1-1 0,-1 0 0,0-1 0,1 1 0,-1-1-1,1 0 1,-1 0 0,0-1 0,1 1 0,-1-1-1,0-1 1,1 1 0,-1-1 0,0 1 0,0-2-1,0 1 1,0 0 0,-1-1 0,7-4 0,-1-1 15,0-1 1,0 0 0,-1 0 0,0-1-1,-1 0 1,0 0 0,-1-1-1,0 0 1,0 0 0,-1-1 0,-1 1-1,5-16 1,-4 5 93,-1-1 0,-1-1 1,-1 1-1,-1 0 0,-1-31 0,-1 53-108,1-1 0,-1 0 0,0 1-1,0-1 1,-1 0 0,1 0 0,0 1-1,-1-1 1,1 0 0,0 1 0,-1-1 0,0 0-1,1 1 1,-1-1 0,0 1 0,-2-3-1,2 4-5,1-1-1,-1 1 0,0 0 0,1-1 0,-1 1 0,0 0 0,1 0 1,-1 0-1,0 0 0,0-1 0,1 1 0,-1 0 0,0 1 1,1-1-1,-1 0 0,0 0 0,0 0 0,1 0 0,-1 0 0,0 1 1,1-1-1,-1 0 0,0 1 0,1-1 0,-1 0 0,0 1 0,-4 3-15,0 0-1,0 0 1,1 0-1,0 0 0,0 1 1,0 0-1,-6 10 1,-3 9 27,1 0 1,1 1 0,-14 46-1,21-57-2,1 0 0,0 1-1,1-1 1,0 1 0,1 0-1,1 0 1,0-1-1,4 25 1,-3-36 0,-1-1 0,1 1 0,0-1 0,0 1-1,-1-1 1,2 0 0,-1 0 0,0 1 0,0-1 0,1 0 0,0 0 0,-1 0-1,1 0 1,0 0 0,0-1 0,0 1 0,0 0 0,0-1 0,0 0-1,0 1 1,0-1 0,1 0 0,-1 0 0,1 0 0,-1-1 0,0 1-1,1 0 1,-1-1 0,1 0 0,0 1 0,-1-1 0,1 0 0,-1 0 0,1-1-1,-1 1 1,1 0 0,4-2 0,-1 0 13,1 1 0,0-1-1,-1-1 1,0 1 0,0-1 0,0 0-1,0 0 1,0-1 0,0 0 0,-1 0 0,0 0-1,0-1 1,6-5 0,-8 5 3,0 1 0,0-1 0,0 0 0,0 1 0,-1-1 0,0 0 0,0-1 0,0 1 0,0 0 0,-1-1 0,0 1 0,0-1 0,-1 1 0,1-1 0,-1 1 0,-1-11 0,0 16-20,1-1 0,0 1 0,0-1 0,0 1 0,-1-1 0,1 1 0,0-1 0,0 1 0,-1-1 0,1 1 0,0-1 0,-1 1 0,1-1 0,-1 1 0,1 0 0,-1-1 1,1 1-1,-1 0 0,1 0 0,-1-1 0,1 1 0,-1 0 0,1 0 0,-1 0 0,1-1 0,-1 1 0,1 0 0,-1 0 0,1 0 0,-1 0 0,0 0 0,1 0 0,-1 0 0,1 0 1,-1 0-1,1 1 0,-1-1 0,1 0 0,-1 0 0,0 0 0,1 1 0,-1-1 0,-20 16-32,19-12 20,-1 1 0,2-1 0,-1 1 0,0 0 0,1-1 0,0 1 0,0 0-1,1 0 1,-1 0 0,1 0 0,0 0 0,0 0 0,1 0 0,-1 0 0,1 0 0,2 7-1,-2-10 11,0 0 0,-1 0 0,1 0 0,0-1 0,0 1 0,0 0 0,0-1 0,1 1 0,-1 0 0,0-1 0,1 0 0,-1 1 0,1-1 0,-1 0 0,1 0 0,0 0 0,-1 0 0,3 1-1,-2-1 8,1-1-1,-1 1 1,1-1-1,-1 0 0,1 0 1,0 0-1,-1 0 0,1 0 1,-1-1-1,1 1 0,-1-1 1,1 1-1,-1-1 0,0 0 1,1 0-1,-1 0 0,4-3 1,-2 1 8,0 0 0,0 0 1,0 0-1,0 0 0,-1-1 0,1 1 1,-1-1-1,0 0 0,0 0 1,-1-1-1,1 1 0,3-9 1,15-54 160,-15 44-220,-10 35 5,-13 47-11,16-54 55,0-1 0,1 0-1,-1 1 1,1-1 0,0 1-1,0-1 1,0 0 0,1 1-1,-1-1 1,1 1 0,2 4 0,-2-8 5,-1 1 0,1-1-1,0 0 1,1 0 0,-1-1 0,0 1 0,0 0 0,0 0 0,0 0 0,1-1 0,-1 1 0,0-1 0,1 1 0,-1-1 0,0 1 0,1-1 0,-1 0 0,0 0 0,1 0 0,-1 0 0,1 0 0,-1 0 0,1 0 0,-1 0 0,0 0 0,1-1 0,-1 1 0,0 0 0,1-1 0,-1 1 0,0-1 0,3-1 0,42-22 376,-18-1-318,-1-1-1,38-46 1,-65 105-415,-8-6 350,5-22-9,1 0 1,1 0-1,-1 0 1,1 0-1,0 1 0,0-1 1,0 0-1,1 0 1,-1 1-1,2-1 1,-1 0-1,2 9 0,-2-13-26,1-1 0,-1 1 0,1 0 0,-1 0-1,1-1 1,0 1 0,-1-1 0,1 1 0,0 0-1,-1-1 1,1 1 0,0-1 0,0 0 0,0 1-1,0-1 1,-1 0 0,1 1 0,0-1 0,0 0-1,0 0 1,0 0 0,0 0 0,0 0 0,0 0-1,0 0 1,0 0 0,0 0 0,-1 0 0,1 0-1,0-1 1,1 1 0,1-1-84,0 0-1,0 0 1,-1 0-1,1 0 1,0 0 0,-1 0-1,1-1 1,-1 1 0,4-4-1,-1-1-488,0 0 0,0 0 0,-1-1-1,0 0 1,0 0 0,-1 0 0,0-1-1,0 1 1,3-14 0,9-72-7084,-10 37 2458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7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0 11371,'0'1'7679,"-1"16"-6384,-3 70 385,3 1 0,4 0 0,15 87 1,-14-152-1733,-5-32-78,-7-37-212,-3 17 71,-1 1-1,-21-34 1,-4-9 648,40 70-306,-1 0 1,1 0-1,0 0 1,0 1-1,0-1 0,0 1 1,0 0-1,0-1 1,0 1-1,0 0 1,0 1-1,3 0 1,34 3 95,-28-2-305,0 0 1,0-1 0,0-1 0,0 0-1,15-2 1,-27 2 10,1-1 1,-1 1-1,1 0 0,0-1 0,-1 1 1,1 0-1,-1-1 0,0 1 1,1-1-1,-1 1 0,1 0 1,-1-1-1,1 1 0,-1-1 0,0 0 1,0 1-1,1-1 0,-1 1 1,0-1-1,0 1 0,1-1 1,-1 0-1,0 1 0,0-1 0,0 0 1,0 1-1,0-1 0,0 1 1,0-1-1,0 0 0,0 1 1,0-1-1,-1 0 0,1 0 1,-9-23-6613,-6 5-1450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8.1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12300,'0'0'8295,"65"28"-8166,-36-23-482,-1 2-2017,5-3-2947,-1-2-2691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4676,'0'0'9989,"-4"-3"-8778,16 24 3006,87 114-2818,150 161 806,-191-235-1601,117 99 0,-6-8 1332,-91-70-1866,78 72 271,-93-95-243,-2 2-1,-2 3 1,62 89-1,-1-5 122,170 163 0,-194-212-214,121 98 68,21 22-7,735 935 62,-677-750-74,22 28-57,-218-308 79,160 152 0,-190-213-31,-33-31 101,-1 1 0,-1 2 1,49 67-1,-114-130-5415,8 8-742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8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 16400,'0'0'2509,"-9"4"-193,-7 3-1632,5-3-154,0 0-1,0 1 1,1 1 0,-1 0 0,1 0 0,1 1 0,-16 13-1,25-20-532,-1 1 0,1 0-1,0-1 1,-1 1 0,1 0-1,0-1 1,0 1 0,-1 0-1,1-1 1,0 1 0,0 0 0,0-1-1,0 1 1,0 0 0,0-1-1,0 1 1,0 0 0,0-1-1,0 1 1,1 0 0,-1 0-1,0-1 1,0 1 0,1-1-1,-1 1 1,0 0 0,1-1-1,-1 1 1,0-1 0,1 1-1,-1-1 1,1 1 0,-1-1-1,1 1 1,-1-1 0,1 1-1,-1-1 1,1 1 0,0-1-1,-1 0 1,1 0 0,0 1-1,-1-1 1,1 0 0,0 0 0,-1 0-1,1 0 1,1 1-1,44 11-362,-35-10 164,10 3-240,-7-3 288,0 1 0,0 1-1,-1 0 1,0 1 0,0 1-1,0-1 1,22 16 0,-33-20 171,-1-1 0,0 1 1,0 0-1,0 0 0,0 0 1,0 0-1,-1 0 0,1 0 1,0 0-1,0 0 0,-1 0 1,1 0-1,0 0 0,-1 1 1,1-1-1,-1 0 0,0 0 1,1 1-1,-1-1 0,0 0 1,0 1-1,0-1 0,0 0 0,0 1 1,0-1-1,0 0 0,-1 3 1,0-2 54,0 1 0,-1-1 0,1 1 0,-1-1 1,0 0-1,0 0 0,0 0 0,0 0 0,0 0 0,0 0 0,0-1 1,-4 3-1,-8 3 258,1 0 0,-1-1 0,-24 7 1,24-8-207,-1-2-1,0 0 1,1-1 0,-25 1 0,39-3-213,-1 0-1,1 0 1,0 0 0,-1 0 0,1 0-1,0-1 1,-1 1 0,1 0 0,0 0-1,0 0 1,-1 0 0,1 0 0,0-1-1,-1 1 1,1 0 0,0 0 0,0 0-1,-1-1 1,1 1 0,0 0-1,0-1 1,0 1 0,0 0 0,-1 0-1,1-1 1,0 1 0,0 0 0,0-1-1,0 1 1,0 0 0,0-1 0,0 1-1,0 0 1,0-1 0,0 1 0,0 0-1,0-1 1,0 1 0,0 0-1,0-1 1,0 1 0,0 0 0,0-1-1,0 1 1,0 0 0,1 0 0,-1-1-1,0 1 1,0 0 0,0-1 0,1 1-1,-1 0 1,0 0 0,0-1 0,1 1-1,-1 0 1,14-18-7107,3 4-1922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8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 11339,'0'0'11178,"58"2"-10569,-22-4-385,4-4-160,0-1-640,-1 1-1891,-8-1-1793,-6-1-4997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9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7559,'0'0'2611,"0"-9"399,1-27 252,4 21-90,4 17-976,3 18-394,-8 11-897,-1 0 0,-1 1 0,-4 39 0,1 35 130,1-105-1014,-1 0 1,1 0 0,0 0 0,0 0-1,0 0 1,0 0 0,0 0-1,0 0 1,0 0 0,0 0-1,0 0 1,1 0 0,-1-1-1,0 1 1,0 0 0,1 0 0,-1 0-1,1 0 1,-1 0 0,1-1-1,-1 1 1,1 0 0,-1 0-1,1-1 1,0 1 0,-1-1 0,1 1-1,0 0 1,0-1 0,0 1-1,-1-1 1,1 1 0,0-1-1,0 0 1,0 1 0,0-1-1,0 0 1,0 0 0,-1 0 0,1 1-1,0-1 1,0 0 0,0 0-1,0 0 1,0-1 0,0 1-1,0 0 1,0 0 0,0 0-1,0-1 1,0 1 0,-1 0 0,1-1-1,0 1 1,0-1 0,0 1-1,-1-1 1,1 1 0,0-1-1,0 0 1,0 0 0,7-5 155,0 0 0,-1 0 1,0-1-1,9-11 0,117-163 128,-97 127-257,-36 54-50,0 0 0,0-1 1,0 1-1,0 0 1,0 0-1,0-1 1,0 1-1,0 0 1,0-1-1,0 1 1,1 0-1,-1 0 1,0-1-1,0 1 0,0 0 1,0 0-1,1-1 1,-1 1-1,0 0 1,0 0-1,1-1 1,-1 1-1,0 0 1,0 0-1,1 0 1,-1 0-1,0 0 1,0-1-1,1 1 0,-1 0 1,0 0-1,1 0 1,-1 0-1,0 0 1,0 0-1,1 0 1,-1 0-1,0 0 1,1 0-1,-1 0 1,0 0-1,1 0 1,-1 0-1,0 0 0,0 1 1,1-1-1,-1 0 1,0 0-1,1 0 1,-1 0-1,0 1 1,3 20-30,-8 33 45,3-42-3,-3 17 11,-1 47-1,6-75-24,0-1 0,0 0 1,0 1-1,0-1 0,0 1 1,0-1-1,0 0 0,1 1 1,-1-1-1,0 0 0,0 1 1,0-1-1,1 0 0,-1 1 1,0-1-1,0 0 0,1 1 1,-1-1-1,0 0 0,1 0 1,-1 1-1,0-1 0,1 0 1,-1 0-1,0 0 0,1 1 1,-1-1-1,1 0 0,-1 0 1,0 0-1,1 0 0,-1 0 1,1 0-1,-1 0 0,0 0 1,1 0-1,-1 0 0,1 0 1,-1 0-1,0 0 0,1 0 1,-1 0-1,0-1 0,1 1 1,-1 0-1,1 0 0,-1 0 0,0-1 1,1 1-1,-1 0 0,0 0 1,0-1-1,1 1 0,20-14-963,27-37-5487,-18 15-3034,-12 11-2156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09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29 10794,'0'0'13015,"-9"9"-11915,-1 2-806,1 0 0,0 0 0,-14 24 1,20-29-264,-1 0 0,2 1 0,-1-1 0,1 1 0,0 0 0,0 0 0,1-1 0,0 1 0,0 0 0,1 0 0,-1 0 0,2 10 0,0-16-20,-1 0 0,0 0 0,0 0 0,1 0 0,-1 0-1,1 0 1,-1 0 0,1 0 0,-1 0 0,1 0 0,0 0 0,-1-1 0,1 1 0,0 0-1,0 0 1,0-1 0,-1 1 0,1-1 0,0 1 0,0-1 0,0 1 0,0-1 0,0 1 0,0-1-1,0 0 1,0 1 0,0-1 0,0 0 0,0 0 0,0 0 0,0 0 0,0 0 0,0 0-1,0 0 1,0 0 0,0-1 0,1 1 0,-1 0 0,0 0 0,-1-1 0,1 1 0,0-1 0,0 1-1,2-2 1,2 0 106,1 0 0,-1-1 0,0 1 0,0-1-1,0-1 1,9-6 0,-3-2 1,-1-1-1,1 0 1,-2 0-1,12-22 1,-17 28-53,-1 0 0,1 0 0,-1-1 0,-1 1-1,1-1 1,-1 0 0,-1 0 0,1 0 0,-2 1 0,1-1 0,-1-10 0,0 18-67,0 0 0,0 0 1,0-1-1,0 1 1,0 0-1,0 0 1,-1-1-1,1 1 0,0 0 1,0 0-1,0-1 1,0 1-1,-1 0 0,1 0 1,0 0-1,0-1 1,-1 1-1,1 0 1,0 0-1,0 0 0,-1 0 1,1 0-1,0 0 1,0-1-1,-1 1 0,1 0 1,0 0-1,0 0 1,-1 0-1,1 0 1,0 0-1,-1 0 0,1 0 1,0 0-1,0 0 1,-1 0-1,1 0 0,0 1 1,-1-1-1,1 0 1,0 0-1,0 0 1,-1 0-1,1 0 0,0 0 1,0 1-1,0-1 1,-1 0-1,1 0 0,0 0 1,0 1-1,-1-1 1,-12 11-81,6-2 81,1 0 0,0 1-1,1 0 1,0 0 0,0 0 0,1 1-1,1 0 1,0-1 0,0 1 0,1 0 0,0 0-1,0 17 1,2-27-21,0 0 1,0 0-1,0 0 1,0-1-1,0 1 0,0 0 1,0 0-1,1 0 1,-1 0-1,0-1 0,1 1 1,-1 0-1,0 0 1,1-1-1,-1 1 0,1 0 1,-1 0-1,1-1 1,-1 1-1,1-1 0,-1 1 1,1 0-1,0-1 0,-1 1 1,1-1-1,0 0 1,0 1-1,-1-1 0,3 1 1,-1 0-144,1-1 1,0 0-1,-1 1 1,1-1-1,0 0 0,-1-1 1,1 1-1,0 0 1,4-2-1,2-1-986,0 0 0,0 0-1,0-1 1,15-9 0,3-7-4721,0-4-3807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10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63 343 15375,'0'0'7617,"-9"9"-7088,-28 28-102,36-35-395,-1-1 0,1 0 1,0 1-1,-1-1 0,1 1 0,0 0 0,0-1 1,0 1-1,0 0 0,0 0 0,1-1 0,-1 1 1,0 0-1,1 0 0,-1 0 0,1 0 0,0 0 1,0 0-1,0 0 0,0 0 0,0 0 0,0 0 1,0 0-1,1 0 0,-1 0 0,1 0 1,-1 0-1,2 2 0,-1-3-10,1 1 0,-1-1-1,0 1 1,1-1 0,0 0 0,-1 0 0,1 1 0,0-1-1,-1-1 1,1 1 0,0 0 0,0 0 0,0-1 0,0 1-1,0-1 1,0 1 0,0-1 0,0 0 0,0 0 0,0 0-1,0 0 1,3 0 0,3-2 48,-1 0 0,1-1-1,-1 0 1,1 0 0,-1-1 0,0 1 0,0-2-1,-1 1 1,1-1 0,-1 0 0,0 0 0,0 0-1,9-12 1,0-2 38,0 0 0,-1-1 0,16-28 0,-20 29 18,-1-1-1,0 0 1,-1 0-1,-1 0 1,-2-1-1,0 0 1,0-1-1,-2 1 0,1-38 1,-4 58-128,0-1 1,0 0-1,0 1 1,0-1 0,0 0-1,0 1 1,0-1-1,0 0 1,-1 1-1,1-1 1,-1 1-1,1-1 1,-1 0-1,0 1 1,1-1 0,-1 1-1,0 0 1,0-1-1,0 1 1,0 0-1,0-1 1,0 1-1,-1 0 1,1 0-1,0 0 1,0 0 0,-1 0-1,1 0 1,-1 0-1,1 1 1,-1-1-1,1 1 1,-1-1-1,0 1 1,1-1-1,-1 1 1,1 0 0,-1 0-1,0-1 1,1 1-1,-1 1 1,0-1-1,1 0 1,-1 0-1,0 0 1,1 1-1,-1-1 1,0 1-1,1 0 1,-1-1 0,1 1-1,-2 1 1,-7 2 15,0 1 0,0 0 0,0 1 0,1 0 0,0 1 0,-12 10 0,13-10 15,-43 47 516,48-51-514,1 0 0,-1 1 0,1-1 0,0 1 0,0-1 1,0 1-1,0 0 0,1 0 0,-1 0 0,1 0 1,0 0-1,0 0 0,1 0 0,-1 6 0,1-9-35,1 0 0,-1 0 0,1 0-1,0 0 1,-1-1 0,1 1 0,0 0 0,-1 0 0,1-1-1,0 1 1,0 0 0,0-1 0,-1 1 0,1-1-1,0 1 1,0-1 0,0 0 0,0 1 0,0-1-1,0 0 1,0 1 0,0-1 0,0 0 0,0 0-1,0 0 1,2 0 0,36 1-434,-30-1 242,4 1-20,0-1 1,0 2 0,-1 0-1,1 0 1,0 1 0,-1 1-1,1 0 1,18 9-1,-27-11 203,-1 0-1,0 0 0,-1 0 1,1 0-1,0 1 0,0-1 1,-1 1-1,0 0 0,1-1 1,-1 1-1,0 0 0,0 0 0,-1 0 1,1 1-1,-1-1 0,1 0 1,-1 1-1,0-1 0,0 1 1,-1-1-1,1 1 0,-1-1 1,1 1-1,-1-1 0,0 1 0,-1 0 1,1-1-1,-1 1 0,1-1 1,-1 1-1,0-1 0,0 1 1,-1-1-1,1 0 0,-1 0 1,-1 4-1,-23 36 222,0 2-3245,36-64-11084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10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0 17168,'0'0'4997,"-3"9"-3358,-23 85 68,4 1-1,-11 101 1,1-1-320,31-188-1388,-4 21 554,9-22-196,7-14-123,6-15-185,0 0 1,-2-1-1,24-47 1,17-29-419,-42 86 263,-7 18-318,-2 24-280,-4-19 1319,25-54-488,-20 36-76,0 0 1,0-1-1,0 0 1,-2 0-1,1-1 1,-1 1-1,-1-1 1,0 0 0,0 0-1,1-18 1,-3 31-132,-1-1 0,0 1 0,1 0 0,-1-1 0,1 1 0,0 0 0,0-1 0,-1 1 0,1-1 0,0 1 0,0-1 0,0 0 0,1 1 0,-1-1 0,0 0 0,0 0 0,1 0 0,-1 0 0,1 0 0,-1 0 0,1 0 0,-1 0 0,1 0-1,-1-1 1,1 1 0,0-1 0,-1 1 0,1-1 0,0 0 0,2 1 0,58 3-10198,-56-4 7881,17 0-6406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11.5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110 123 12940,'0'0'7693,"-9"2"-5424,0 1-1855,1 0 0,0 1 0,0 0 0,0 0 0,0 1 1,-12 9-1,18-12-364,-1 0-1,1 0 1,0 0 0,-1 0 0,1 0-1,0 1 1,0-1 0,1 1 0,-1-1-1,0 1 1,1 0 0,0-1 0,-1 1-1,1 0 1,0 0 0,1 0-1,-1 0 1,0 0 0,1 0 0,0 0-1,-1 0 1,1 0 0,0 0 0,1 0-1,-1 0 1,1 0 0,1 5 0,-2-6-47,1-1 0,0 0 1,1 0-1,-1 0 0,0 0 1,0 0-1,0 0 1,0-1-1,1 1 0,-1 0 1,0-1-1,1 1 0,-1-1 1,1 1-1,-1-1 0,0 1 1,1-1-1,-1 0 0,1 0 1,-1 0-1,1 0 0,-1 0 1,1 0-1,-1 0 0,1-1 1,-1 1-1,1 0 1,1-1-1,2 0 7,0 0-1,0-1 1,0 1 0,0-1 0,0 0-1,8-5 1,-3 0-58,0-1-1,-1-1 0,0 0 1,0 0-1,-1 0 1,-1-1-1,1 0 1,-2-1-1,10-19 0,-16 31 47,0-1-1,0 0 1,0 0-1,0 0 0,0 0 1,0 0-1,0 0 0,0 0 1,0 0-1,0 0 0,-1 0 1,1 0-1,0 0 1,0 0-1,0 0 0,0 0 1,0 0-1,0 0 0,0 0 1,0 0-1,0-1 1,0 1-1,0 0 0,0 0 1,0 0-1,-1 0 0,1 0 1,0 0-1,0 0 0,0 0 1,0 0-1,0 0 1,0 0-1,0 0 0,0 0 1,0 0-1,0 0 0,0 0 1,0 0-1,0-1 0,0 1 1,0 0-1,0 0 1,0 0-1,0 0 0,0 0 1,0 0-1,0 0 0,0 0 1,0 0-1,0 0 1,0 0-1,0 0 0,-10 8-36,-10 16 103,-3 19 187,22-41-240,0 0-1,0 1 1,0-1 0,0 0-1,1 0 1,-1 1 0,1-1-1,-1 0 1,1 1 0,0-1-1,0 0 1,0 1 0,0-1-1,0 1 1,1-1 0,-1 0-1,1 1 1,0 2 0,1-4-34,-1 0-1,0-1 1,0 1 0,0 0 0,0 0 0,1-1-1,-1 1 1,0-1 0,1 0 0,-1 1-1,0-1 1,1 0 0,-1 1 0,1-1 0,-1 0-1,0 0 1,1 0 0,-1-1 0,1 1 0,-1 0-1,0 0 1,1-1 0,2 0 0,31-13-936,-20 4 377,-1-1 0,0 0 0,-1 0 0,-1-1 0,1-1 0,-2 0 0,0-1 1,0 0-1,-2-1 0,0 0 0,11-24 0,-55 73 3518,31-27-2602,-1 0 1,1 1-1,0 0 0,0 0 1,1 0-1,0 0 0,1 0 1,-1 1-1,2-1 0,-2 17 1,3-10-757,0-1 0,1 0 1,1 0-1,1 0 0,0 0 1,5 13-1,-5-13-304,1-1-1,-2 1 1,2 19 0,-3-23 809,-1 1 1,-1-1 0,0 0 0,-4 21 0,3-24 68,0 0 1,-1 0 0,1 0-1,-1 0 1,-1-1 0,1 1-1,-1-1 1,0 0 0,-1 0-1,0 0 1,0-1 0,0 1-1,0-1 1,-1-1 0,0 1-1,0-1 1,-12 7 0,17-10-48,0 0 1,-1 0-1,1 0 1,-1-1-1,1 1 1,-1 0-1,1-1 1,-1 1-1,0-1 1,1 0-1,-1 0 0,1 1 1,-1-1-1,0 0 1,1 0-1,-1 0 1,0-1-1,1 1 1,-1 0-1,0-1 1,-2 0-1,3 0-49,0 0 0,0 0-1,0 0 1,0 0-1,0-1 1,0 1 0,0 0-1,0 0 1,0-1 0,1 1-1,-1-1 1,1 1 0,-1-1-1,1 1 1,-1-1 0,1 1-1,0-1 1,0-2 0,-1-4-31,1 1 0,1-1 0,-1 0 0,1 0 0,1 1 0,-1-1 0,2 1 0,2-10 0,2 3-112,1-1 1,1 2-1,0-1 0,0 1 0,1 0 1,1 1-1,16-14 0,97-74-60,-29 25 353,-92 73-177,15-14 256,32-36 0,-47 48-261,1 0 0,-1 0 0,0-1 0,0 0 0,-1 1 0,1-1 0,-1 0 0,0 0 0,0 0 0,-1 0 0,0 0-1,0-1 1,0 1 0,0 0 0,-1-7 0,0 11-21,0 0 0,0 1 1,0-1-1,-1 0 0,1 0 0,-1 0 0,1 0 0,0 0 0,-1 1 1,1-1-1,-1 0 0,0 0 0,1 1 0,-1-1 0,0 0 0,1 1 1,-1-1-1,0 1 0,0-1 0,0 1 0,1-1 0,-1 1 0,0 0 1,0-1-1,0 1 0,0 0 0,0 0 0,0-1 0,0 1 0,0 0 1,1 0-1,-1 0 0,0 0 0,0 0 0,0 0 0,0 1 0,0-1 1,0 0-1,0 0 0,0 1 0,-1-1 0,-2 2 5,-1-1 1,1 0-1,-1 1 0,1 0 0,-1 0 0,1 0 0,-4 3 1,1 1 74,0 0 0,1 0 0,0 1 0,1-1 0,-1 1 0,1 1 1,0-1-1,1 1 0,0-1 0,0 1 0,1 1 0,0-1 0,0 0 0,1 1 1,0-1-1,0 1 0,1 0 0,0-1 0,1 1 0,1 17 0,-1-24-76,1 1-1,0 0 0,1 0 1,-1-1-1,0 1 0,1-1 1,-1 1-1,1-1 0,0 0 1,0 0-1,0 0 0,0 1 1,0-2-1,0 1 0,1 0 1,-1 0-1,0-1 0,1 1 0,0-1 1,-1 0-1,1 0 0,0 0 1,-1 0-1,1 0 0,0-1 1,0 1-1,0-1 0,0 0 1,0 0-1,5 0 0,-1 0-297,0 0-1,0 0 1,-1-1 0,1 0-1,0 0 1,0-1-1,-1 0 1,1 0-1,-1 0 1,0-1-1,1 0 1,6-5 0,-5 2-1016,-1-1 1,0 0-1,0-1 1,-1 1 0,0-1-1,8-15 1,11-23-6734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11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12364,'0'0'12620,"12"64"-11403,-9-27-545,-1 0-575,-2 6-65,0-2-1057,-2 0-1858,-7-2-2146,-2-3-6310</inkml:trace>
  <inkml:trace contextRef="#ctx0" brushRef="#br0" timeOffset="1">0 612 15054,'0'0'10090,"2"48"-9930,4-45-1153,0-3-3587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57.2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1445 62 9161,'-15'-10'1623,"3"3"-1548,0 0 1,-1 1 0,0 0-1,0 1 1,0 0 0,0 1-1,-1 1 1,1 0 0,-1 1 0,-18-1-1,0 4-65,0 2-1,1 1 0,0 1 0,0 2 1,0 1-1,1 1 0,0 2 1,-30 15-1,-10 9 4,1 3 0,-69 53 0,72-45 312,3 3 0,3 3-1,1 3 1,3 2 0,3 3 0,-83 118 0,110-138-150,2 2 0,2 0-1,1 1 1,2 1 0,2 1 0,3 1 0,1 0 0,2 1 0,2 0 0,3 1 0,1-1 0,3 78 0,3-103-169,1 0 0,2-1 0,0 1 0,1-1 0,1 0 0,1-1-1,1 1 1,1-1 0,0-1 0,2 1 0,17 24 0,-17-30 50,0-1 0,1-1 0,0 0 0,1-1 0,0 0 0,1 0 0,0-2 0,0 0 0,1 0 0,0-2 0,1 0 0,0 0 0,0-2 0,0 0 0,19 3 0,-1-3 179,0-1 1,0-2 0,0-2 0,0 0-1,1-3 1,-1-1 0,-1-1 0,1-2-1,-1-2 1,0 0 0,55-26 0,-25 5 178,-1-3 0,-2-2 1,-2-3-1,98-82 0,-107 77-339,-2-3 0,-2-1 0,-1-3-1,-3-1 1,-3-2 0,-1-1 0,31-66-1,-50 85-99,-3 0 0,0 0 0,-3-1 0,-1-1-1,-1 0 1,-2-1 0,-2 0 0,-1 0 0,-3 0 0,0 0-1,-3-1 1,-1 1 0,-10-56 0,8 78-63,1 1 0,-2 0 1,0 0-1,-1 0 0,-1 0 1,0 1-1,0 0 0,-2 1 1,0 0-1,0 0 0,-1 0 0,-1 2 1,0-1-1,0 1 0,-1 1 1,-1 0-1,0 1 0,0 0 1,0 1-1,-1 0 0,-1 1 0,1 1 1,-1 0-1,0 1 0,0 1 1,-1 0-1,-17-1 0,-4 2-1616,0 2 0,-1 1-1,-71 11 1,7 12-5369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58.5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1258 265 2306,'-4'-15'6780,"0"0"-6547,0 1 0,-1 0 0,-1 0 0,0 1 0,-1 0 1,0 0-1,-1 0 0,-1 1 0,0 0 0,0 1 0,-12-11 0,10 12-155,-1 1-1,0 1 1,-1 0-1,0 1 1,0 0-1,-1 1 1,1 0-1,-1 1 1,-1 1-1,1 0 1,-1 1-1,1 0 1,-1 1-1,0 1 1,0 0-1,0 1 1,1 1-1,-27 4 1,13 1-60,1 1 1,1 0 0,-1 2 0,1 2 0,1 0-1,0 1 1,0 2 0,1 0 0,-26 22-1,-1 6 79,2 2 0,3 3-1,1 1 1,2 3-1,3 1 1,2 2-1,2 1 1,3 2 0,2 1-1,-24 66 1,30-59 185,3 1 1,2 1-1,4 0 0,2 1 1,4 1-1,2 0 1,4 1-1,2-1 0,12 101 1,-6-138-262,2 0 0,1-1 0,2 0 1,1 0-1,1-1 0,2 0 0,1-1 0,1-1 1,2 0-1,33 43 0,-35-52-14,2-1 0,0 0 0,1-1 0,1-1-1,0-1 1,1-1 0,1 0 0,0-1 0,1-2 0,0 0 0,0-1 0,1-2-1,1 0 1,37 7 0,-30-11 96,1-1-1,0-2 1,-1-1 0,1-1-1,-1-2 1,1-1-1,-1-2 1,0-1 0,-1-1-1,1-2 1,-2-1-1,0-1 1,0-1 0,-1-2-1,40-27 1,-16 5 303,-2-3 0,-1-1 0,-2-3 0,-2-2 0,-2-2 0,62-90 0,-69 84-264,-2-1 0,-3-1 0,-2-2-1,-3-1 1,35-121 0,-50 140-204,-3 0-1,-1-1 1,-2 1 0,-2-1 0,-1 0-1,-3 0 1,-1 0 0,-2 0-1,-1 1 1,-17-60 0,14 75-143,-1 1-1,-1 1 1,-1 0 0,-1 0 0,-1 1 0,-1 1-1,-1 0 1,0 1 0,-2 1 0,0 0 0,-1 1-1,-1 1 1,-1 1 0,-1 0 0,0 2 0,0 0-1,-1 2 1,-1 0 0,0 2 0,-1 0 0,0 2-1,-1 0 1,1 2 0,-32-5 0,-79 2-1845,1 9-2039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6438,'8'20'2418,"11"21"6108,-14-43-4972,-2-12-2195,0-15-128,3-92 682,-6-1 0,-18-133 0,18 254-1630,23 27-433,-23-25 100,27 30 512,52 45 1,-68-67-796,1 0-1,-1-1 1,20 9 0,-25-14-612,0-1 0,1 1 0,-1-1 0,1 0 0,-1 0 0,1-1 0,0 0 0,9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0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8584,'0'0'10698,"68"18"-9417,-26-18-127,2 0-546,8 0-416,-1-6-128,-2-1-64,-8 2-961,-10 1-1185,-10 1-2530,-14 2-2050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10922,'0'0'8488,"50"26"-7591,-11-26-256,5 0-449,4-6-192,0-3-1762,-5-3-2722,-4-3-3491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13164,'0'0'1052,"10"-2"165,39-5-119,1 2 0,92 3 0,-140 2-1051,1 0 1,-1 0-1,1 0 0,-1 0 0,1 1 1,-1-1-1,0 1 0,1 0 0,-1 0 1,0-1-1,1 1 0,-1 1 1,0-1-1,0 0 0,0 1 0,0-1 1,0 1-1,0-1 0,0 1 0,-1 0 1,1 0-1,-1 0 0,1 0 0,-1 0 1,0 0-1,0 0 0,0 0 1,0 1-1,0-1 0,0 0 0,0 1 1,-1-1-1,1 0 0,-1 1 0,0-1 1,0 1-1,0-1 0,0 1 1,0-1-1,0 1 0,-1-1 0,1 0 1,-1 1-1,-1 4 0,-3 7 363,1 0 0,-2 1-1,0-2 1,-1 1 0,-16 24 0,-53 67 531,-1 3-4733,63-89-2320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13164,'5'3'5088,"5"-9"-3537,10-8-817,47-47 389,89-105 1,-89 91-280,-72 113 15,-7-8-620,1 1-1,2 1 1,1 0-1,1 0 0,-3 60 1,10-91-292,0-1 1,0 1-1,0-1 1,0 0-1,0 1 1,0-1 0,0 0-1,0 1 1,0-1-1,1 0 1,-1 1-1,0-1 1,0 0-1,0 1 1,1-1-1,-1 0 1,0 1-1,0-1 1,1 0-1,-1 0 1,0 1-1,1-1 1,-1 0 0,0 0-1,1 0 1,-1 1-1,0-1 1,1 0-1,-1 0 1,0 0-1,1 0 1,-1 0-1,1 0 1,13-4-5734,-7-7-1608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15022,'0'0'8232,"64"13"-7431,-21-13-545,0-3-224,2 0 0,-4 0-224,-8 3-961,-10 0-1185,-9 0-737,-12 8-8360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3171,'0'0'19506,"71"11"-17872,-32-11-833,3-6-609,5 1-128,-6-1-352,-4-1-1666,-9 1-2018,-6-2-6053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4004,'0'0'15524,"-1"8"-15257,-23 434 3251,24-452-1524,6-146-1068,-1 122-915,15-79-308,-17 103 276,0 0-1,0 0 0,1 1 1,0-1-1,1 1 0,0 0 1,0 1-1,11-15 0,-11 20 6,-1 0 0,0 0 1,1 1-1,-1-1 0,1 1 0,0 0 0,0 0 0,0 1 0,0-1 0,0 1 0,0 0 0,0 1 0,0-1 0,0 1 0,0 0 0,6 1 0,-3-1 9,-1 0 1,0 1-1,0 0 0,0 0 0,0 1 1,0 0-1,0 0 0,0 1 0,0 0 1,-1 0-1,7 4 0,-12-6 8,0 0 1,0 0-1,0 0 0,0 0 0,0-1 0,-1 2 1,1-1-1,0 0 0,-1 0 0,1 0 1,-1 0-1,1 0 0,-1 0 0,1 1 1,-1-1-1,0 0 0,0 0 0,1 1 1,-1-1-1,0 0 0,0 0 0,0 1 0,-1-1 1,1 0-1,0 0 0,0 1 0,-1-1 1,1 0-1,0 0 0,-1 0 0,0 1 1,1-1-1,-1 0 0,0 0 0,1 0 1,-1 0-1,0 0 0,0 0 0,0 0 0,0-1 1,0 1-1,0 0 0,-1 1 0,-5 3 137,0 1-1,-1-1 1,1 0 0,-14 7-1,4-4-43,-1 0 0,0-1-1,0-1 1,0-1 0,-1 0-1,0-1 1,0-2 0,-25 2 0,44-4-266,-1 0 0,1-1-1,0 1 1,0 0 0,-1 0 0,1 0 0,0-1 0,0 1 0,-1 0 0,1 0 0,0-1 0,0 1 0,0 0 0,-1 0 0,1-1 0,0 1 0,0 0 0,0-1 0,0 1 0,0 0 0,0-1 0,0 1 0,0 0 0,0-1 0,0 1 0,0 0 0,0-1 0,0 1 0,0 0 0,0 0 0,0-1 0,0 1 0,0 0 0,0-1 0,0 1 0,1 0 0,-1-1 0,0 1 0,0 0 0,0 0 0,1-1 0,-1 1 0,0 0 0,1-1 0,8-6-6934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11627,'0'0'9769,"62"-1"-8103,-21-10-161,8 0-416,5 2-768,2 0-289,-5 1-32,-4 4-1057,-6 3-865,-11 1-480,-6 0-545,-12 0-801,-6 0-384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14189,'0'0'9145,"7"12"-7912,1 1-996,-1 0 1,-1 1-1,0 0 0,0 1 0,-1-1 0,5 29 0,-10-40-222,10 36 49,-10-38-57,0-1 1,1 1-1,-1 0 1,0-1-1,1 1 1,-1-1-1,1 1 1,-1 0-1,1-1 0,-1 1 1,1-1-1,0 1 1,-1-1-1,1 0 1,0 1-1,-1-1 0,1 0 1,0 1-1,-1-1 1,1 0-1,0 0 1,0 0-1,-1 1 1,1-1-1,0 0 0,0 0 1,-1 0-1,1 0 1,0 0-1,0-1 1,-1 1-1,1 0 1,0 0-1,0 0 0,-1-1 1,1 1-1,0 0 1,-1-1-1,1 1 1,0 0-1,-1-1 0,1 1 1,-1-1-1,1 1 1,0-1-1,-1 1 1,1-1-1,0-1 1,12-11 32,-1 0 0,0-1 1,-1 0-1,16-27 1,26-33 23,-53 74-64,0 0 0,0 0-1,1-1 1,-1 1 0,0 0-1,0 0 1,0 0 0,0 0-1,0 0 1,0 0 0,0 0-1,0 0 1,1 0 0,-1 0-1,0-1 1,0 1 0,0 0-1,0 0 1,0 0 0,0 0-1,1 0 1,-1 0 0,0 0-1,0 0 1,0 0 0,0 0-1,0 0 1,0 0 0,1 0-1,-1 0 1,0 0 0,0 0-1,0 0 1,0 0 0,0 1-1,0-1 1,1 0 0,-1 0-1,0 0 1,0 0 0,0 0-1,0 0 1,0 0 0,0 0-1,0 0 1,0 0 0,0 1-1,1-1 1,-1 0 0,0 0-1,0 0 1,0 0 0,0 0-1,0 0 1,0 0 0,0 1-1,0-1 1,0 0 0,0 0-1,0 0 1,0 0 0,0 0-1,0 1 1,0-1 0,0 0-1,0 0 1,0 0 0,0 0-1,0 19-46,-5 21 16,3-32 79,1-1 0,0 1 0,0 0 0,1 0 0,0 11 0,2-18 29,-1-1 0,0 1-1,0-1 1,1 1 0,-1-1-1,0 0 1,1 0 0,-1 0-1,0 0 1,1 0 0,-1 0-1,0 0 1,1 0 0,-1 0 0,0-1-1,1 1 1,-1 0 0,0-1-1,0 1 1,1-1 0,1-1-1,8-6 13,0-1 0,0-1 0,-1 0 0,0-1 0,-1 0 0,0 0 0,-1-1 0,0 0 0,-1 0 0,0-1 0,8-22 0,-14 28-3673,-1 5 708,0-5-2894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10090,'0'0'16079,"56"22"-34048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3908,'0'0'19357,"6"9"-18738,-1-2-543,0 1 0,0 1 1,-1-1-1,-1 1 0,1-1 0,-2 1 0,1 0 0,-1 0 1,0 0-1,0 18 0,5 57 578,-3-39-1075,-3-35-1441,-2-12-1698,-7-22-695,-5-5-1798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16047,'0'0'5493,"-11"12"-5445,-156 191 153,126-152 175,36-49-1863,6-11-276,7-14-2333,3-5-1626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1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14574,'0'0'9481,"8"12"-8873,20 31-236,-3 2 0,-1 1-1,28 77 1,-11 0-3829,-33-101-2655,2-6-7778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12492,'0'0'7623,"60"9"-6150,-26-9-576,6 0-448,2 0-353,1 0-64,-3-4-641,-4-1-928,-9 1-1378,-11-1-1697,-11 3-481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11179,'0'0'9320,"49"44"-8231,-3-42-480,4-2-449,6 0-128,0 0-1249,-6-4-2370,-4-7-2980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7655,'0'0'10645,"12"0"-9716,3-1-563,88 1 877,-94 1-1226,-1-1 1,0 1-1,0 1 0,0 0 0,-1 0 0,1 0 0,0 1 0,-1 0 1,1 1-1,-1 0 0,9 5 0,-14-7 7,0 0 1,-1 0-1,1 0 0,0 0 1,-1 0-1,1 0 0,-1 0 1,1 0-1,-1 1 1,0-1-1,0 0 0,0 1 1,-1-1-1,1 1 0,0-1 1,-1 1-1,0 0 1,1-1-1,-1 1 0,0-1 1,0 1-1,-1 0 0,1-1 1,0 1-1,-1-1 0,0 1 1,0-1-1,1 1 1,-1-1-1,-1 1 0,1-1 1,0 0-1,-3 3 0,-4 8 225,-1 0 0,-1-1-1,0-1 1,-16 15 0,18-19-234,-108 114-1718,109-116-2893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5349,'0'0'16859,"-4"12"-16747,-7 16-96,-2-1 1,0-1 0,-2-1 0,-1 0-1,-1 0 1,-1-2 0,-36 36-1,54-59-95,0 0 0,0-1 0,0 1 0,0 0 0,0-1 0,0 1 0,0 0 0,0 0 0,0-1 0,0 1 0,0 0 0,0-1 0,0 1 0,0 0 0,0 0 0,0-1 0,0 1 0,-1 0 0,1 0 0,0-1 0,0 1 0,0 0 0,0 0 0,-1-1 0,1 1 0,0 0 0,0 0 0,-1 0 0,1-1-1,0 1 1,0 0 0,-1 0 0,1 0 0,0 0 0,0 0 0,-1 0 0,1 0 0,0-1 0,0 1 0,-1 0 0,1 0 0,0 0 0,-1 0 0,1 0 0,0 0 0,-1 0 0,1 1 0,0-1 0,0 0 0,-1 0 0,1 0 0,0 0 0,0 0 0,-1 0 0,1 0 0,0 1 0,0-1 0,-1 0 0,1 0 0,0 0 0,0 1 0,0-1 0,-1 0 0,6-25-5087,8-11-2099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9801,'0'0'13202,"4"11"-12540,7 25-411,2-2 0,2 0 0,1 0 0,23 35 0,-13-30-322,36 49 246,-57-82-666,1 0 1,0 0-1,1 0 0,-1 0 0,12 6 1,-15-11-314,-1 0 0,1 1 0,-1-2 0,1 1 0,0 0 0,0 0 0,-1-1 1,1 0-1,0 1 0,0-1 0,3-1 0,12 1-9387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 18033,'0'0'8136,"68"-11"-7239,-37 10-577,4-1-224,2 1-96,-2 0-673,-3 1-736,-9 0-801,-7 0-897,-11 5-1890,-5 4-1249</inkml:trace>
  <inkml:trace contextRef="#ctx0" brushRef="#br0" timeOffset="1">0 153 12492,'0'0'9641,"74"14"-8392,-28-14-544,4-10-545,3 0-224,-3-2-1634,-5 1-3202,-1-4-6920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5765,'0'0'6716,"5"-9"-4025,14-26-513,-8 24 1281,-6 22-2422,-4 26-1028,-1-34 354,-1 50 352,0-26-269,0-1 0,2 1 0,1-1 0,1 0-1,12 50 1,-15-74-385,1 0-1,0 0 0,-1 0 0,1 0 1,0 0-1,0-1 0,0 1 1,0 0-1,0 0 0,0-1 1,1 1-1,-1-1 0,1 1 1,-1-1-1,1 1 0,-1-1 1,1 0-1,0 0 0,-1 0 1,3 1-1,-2-2 8,0 1-1,0-1 1,0 0 0,0 0 0,0 0-1,-1-1 1,1 1 0,0 0 0,0-1-1,0 1 1,0-1 0,-1 1 0,1-1-1,0 0 1,-1 0 0,1 0 0,2-2 0,6-5 143,0-1 0,0-1 1,-1 1-1,14-20 1,-18 23-297,15-18 120,0-2-1,-2 0 0,-1-1 1,-1-1-1,-1 0 0,11-31 1,-25 57-425,0 0 0,1 0 0,-1 0 0,1 1 1,-1-1-1,1 1 0,0-1 0,0 1 0,0-1 0,0 1 1,0 0-1,0 0 0,0 0 0,0 0 0,0 1 0,0-1 1,0 0-1,1 1 0,2-1 0,44-5-10145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38 6086,'0'0'13789,"-5"8"-12706,5-8-1081,-2 3 103,0 0-1,0 0 0,0 0 1,1 0-1,-1 0 0,1 0 1,-1 1-1,1-1 0,0 1 1,0-1-1,1 1 0,-1-1 1,1 1-1,0-1 0,0 1 1,0-1-1,0 1 1,1-1-1,-1 1 0,1-1 1,0 1-1,0-1 0,0 1 1,2 2-1,2 5 215,4 10-119,1-1 0,0 0 0,2-1 0,0 0 0,1-1 0,22 24 0,-34-41-167,0 0-1,0 0 1,0 0-1,0 0 1,0 0-1,0 0 1,0-1 0,0 1-1,1 0 1,-1-1-1,0 1 1,0-1 0,1 1-1,-1-1 1,0 0-1,1 0 1,-1 1 0,1-1-1,-1 0 1,0 0-1,1 0 1,-1-1 0,0 1-1,1 0 1,-1 0-1,0-1 1,1 1-1,-1-1 1,0 1 0,1-1-1,-1 1 1,0-1-1,0 0 1,0 0 0,0 0-1,0 1 1,0-1-1,0 0 1,0 0 0,0-1-1,0 1 1,0 0-1,-1 0 1,1 0 0,0 0-1,-1-1 1,1 1-1,0-2 1,4-10 157,1 1 0,-1-1 1,5-25-1,-7 28-258,5-23 108,-1 1 0,-1-1 0,2-62 0,3 92-2388,11-1-4486,-17-1 962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14670,'0'0'10186,"56"-24"-8617,-24 10-448,4-1-448,1-2-417,-3 0-192,0-1-64,-7 7-352,-4 2-1058,-5 5-1440,-5 3-1474,-5 1-3524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10858,'0'0'9994,"91"10"-8425,-36-10-480,7-7-192,4-2-416,-6-3-353,-3 5-128,-11-1-577,-10 1-480,-14 2-256,-7-2-481,-9 3-448,-6-3-1473,0 3-1186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2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 15118,'-3'8'2280,"-4"12"-1253,0 0 0,1 0 1,-3 24-1,-8 129 51,4-19-970,9-143 682,0-19 331,0-21-181,4-16-731,1 0-1,10-54 1,-7 76-148,1 0 0,1 0 0,1 1-1,1 0 1,1 0 0,14-23 0,-21 41-73,1 0 0,0 0-1,0 0 1,0 0 0,1 0 0,-1 1 0,1-1 0,0 1 0,0 0 0,0 0 0,1 0-1,-1 1 1,1 0 0,-1 0 0,1 0 0,0 0 0,-1 1 0,1-1 0,0 1 0,0 1-1,0-1 1,0 1 0,0-1 0,0 1 0,6 1 0,-4 0-9,-1 0 1,0 0-1,0 1 1,0 0-1,0 0 1,0 0-1,0 1 0,0 0 1,-1 0-1,1 1 1,-1-1-1,0 1 1,0 0-1,0 0 1,-1 1-1,1-1 0,-1 1 1,0 0-1,5 10 1,-8-13 11,1 0 1,-1 0 0,0 0-1,0 0 1,0 0-1,0 1 1,0-1-1,-1 0 1,1 1-1,-1-1 1,1 1 0,-1-1-1,0 1 1,0-1-1,0 0 1,0 1-1,0-1 1,-1 1 0,1-1-1,-1 1 1,0-1-1,1 0 1,-2 3-1,-1-2 29,1 0 0,0-1-1,-1 1 1,1-1 0,-1 0-1,0 1 1,0-1-1,0-1 1,0 1 0,0 0-1,0-1 1,0 1-1,-1-1 1,-3 1 0,-8 2 34,0-1 0,0-1 0,0 0 0,-1-1 0,1-1 0,-19-1 0,33 1-132,0-1 1,0 1 0,0 0 0,0 0-1,0 0 1,0 0 0,1-1 0,-1 1-1,0 0 1,0-1 0,0 1 0,1-1-1,-1 1 1,0-1 0,0 1 0,1-1-1,-1 0 1,0 1 0,1-1 0,-1 0-1,1 1 1,-2-2 0,1-13-4777,6 2-3228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8808,'0'0'13197,"76"5"-12204,-39-5-513,5-2-352,-1 0-96,0 2-32,-9 0-384,-7 0-609,-9 0-640,-11 0-1282,-5 5-1345,-13 0-1346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11755,'0'0'9897,"48"29"-9192,-9-29-545,6 0-96,3 0-1121,0-7-1697,-4-7-2211,-5-3-2274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7079,'0'0'6545,"9"-1"-4533,14-2-1083,1 1-1,30 1 1,-43 1-787,-1 0 0,1 2-1,0-1 1,-1 1 0,1 1 0,-1 0 0,0 0 0,16 8 0,-25-10-106,1 0 1,0 0 0,-1 0-1,0 0 1,1 0 0,-1 0 0,0 1-1,1-1 1,-1 0 0,0 1-1,0-1 1,0 1 0,0-1-1,0 1 1,0 0 0,-1-1-1,1 1 1,-1 0 0,1-1 0,-1 1-1,1 0 1,-1 0 0,0 0-1,0-1 1,0 1 0,0 0-1,0 0 1,0 0 0,-1-1 0,1 1-1,-1 0 1,1 0 0,-1-1-1,1 1 1,-1 0 0,0-1-1,-1 3 1,-3 4 257,-1 1 1,1-1-1,-1-1 0,0 1 1,-11 8-1,-62 50 1854,58-50-1872,0 2 0,1 0-1,-29 32 1,48-48-645,-2 2 268,2-2-3929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7847,'0'0'12076,"10"-4"-10368,7-3-1487,-1-1-1,0 0 1,0-2-1,-1 0 0,0 0 1,-1-2-1,0 0 1,18-21-1,5-7-131,55-79 0,-82 105 277,-10 16-168,-15 28-107,-4 4-46,13-18-29,0 0 0,1 0 0,1 1 0,0-1 0,1 1 0,1 0 0,1 0 0,0 0 0,1 0 0,4 28 0,10-11 148,-3-18-2190,2-9-6084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12748,'0'0'4564,"9"3"-2733,11 2-1010,0-1-1,0-1 0,0 0 0,23-1 1,94-4 997,-114 2-1753,150-11 274,50 0-1084,-197 7 30,-20-1-1985,-15-2-2773,2 4 401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13132,'0'0'3860,"5"9"-2408,8 26-415,-1 1 0,-2 0 1,8 51-1,-10-45-468,1 0 1,2-1 0,17 40 0,-28-80-497,1 0-1,-1 1 1,0-1 0,1 0 0,-1 0 0,1 0 0,0 1 0,-1-1 0,1 0 0,0 0 0,0 0 0,-1 0 0,1 0 0,0 0 0,0-1 0,0 1 0,0 0 0,1 0 0,-1-1 0,0 1 0,0 0 0,0-1 0,0 0 0,1 1 0,1 0 0,-2-2 1,1 1-1,-1-1 1,0 1-1,1-1 1,-1 0-1,0 0 1,1 1-1,-1-1 0,0 0 1,0 0-1,0 0 1,0 0-1,0 0 1,0-1-1,0 1 1,0 0-1,1-3 1,4-7 144,0-1 1,-1 0-1,7-21 1,1-26-301,-3-1 1,-2 0-1,-3 0 1,-4-95-1,-1 154 74,-4-20-146,3 19-140,6 5 128,-3-2 166,4 2 4,0 0 0,0-1 1,1 0-1,-1 0 0,1 0 1,-1-1-1,1 0 1,0 0-1,13 0 0,68-5 62,-72 3-63,68-10-66,156-41 0,-200 42 55,-39 11 0,0 0-1,-1 0 0,1-1 0,-1 1 0,1 0 0,-1 0 0,1 0 0,-1 0 0,1 0 0,-1 0 1,0 0-1,1 0 0,-1 0 0,0 0 0,0 0 0,0 0 0,0 0 0,0 0 0,0 0 1,0 0-1,0 0 0,0 0 0,-1 0 0,1 0 0,0 0 0,-1 1 0,-5 34 185,-10 66 648,14-57-8470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12 13164,'0'0'12391,"-9"-4"-12359,7 3-30,-1 0-1,0 0 1,1 0 0,-1 0 0,0 0 0,1 0-1,-1 1 1,0 0 0,0-1 0,1 1-1,-6 0 1,6 1 7,0 0-1,-1 0 1,1 1 0,0-1-1,0 0 1,0 1-1,0-1 1,0 1 0,0 0-1,0 0 1,0 0-1,1 0 1,-1 0 0,1 0-1,-1 0 1,1 0-1,-2 5 1,-5 8 191,0 0 1,1 1-1,1 0 0,1 1 1,0-1-1,1 1 0,1 0 1,-2 24-1,5-29-116,0 0 0,0 0 0,2 0-1,-1 0 1,1 0 0,1 0 0,0-1 0,1 1 0,0-1 0,0 0 0,2 0 0,10 18-1,-6-16-69,-7-10-25,-1 0 1,0 0-1,1 1 0,-1-1 0,0 0 0,0 1 0,-1-1 0,1 1 0,-1 0 0,0-1 0,0 1 0,1 5 0,-28-20-3202,-14-21-3192,15 8-638,5 5-1749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10154,'0'0'12043,"62"-5"-10441,-35 1-289,5 1-512,-1-2-449,0 3-320,-1 0-256,-4 0-2243,-3-3-2433,-8-3-7688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 10186,'0'0'14894,"-1"12"-14211,0 7-385,-4 55 523,5-67-747,0-1 0,0 0 0,1 0 0,0 0 0,0 0-1,0 1 1,1-1 0,0-1 0,3 8 0,-5-11-70,1-1 0,-1 0 0,1 0 0,0 0 0,0 0 0,-1 0 0,1 0 0,0-1 0,0 1 1,0 0-1,0 0 0,0-1 0,0 1 0,0 0 0,0-1 0,0 1 0,0-1 0,1 1 0,-1-1 0,0 0 0,0 1 0,0-1 1,0 0-1,1 0 0,-1 0 0,0 0 0,2 0 0,0-1 15,0 0 1,0 0-1,-1 0 0,1-1 1,-1 1-1,1-1 1,-1 1-1,0-1 0,1 0 1,-1 0-1,3-3 1,3-5 64,1 0 0,-2 0 1,1-1-1,5-12 1,-2-2 363,0-1 0,-2 0 1,6-32-1,-15 204-357,-1-145-126,1 1 1,1-1-1,-1 0 1,0 0-1,0 1 1,0-1-1,1 0 1,-1 0-1,0 1 1,1-1-1,0 0 0,-1 0 1,1 0-1,-1 0 1,1 0-1,0 0 1,0 0-1,0 0 1,0 0-1,-1 0 1,1 0-1,0 0 0,1-1 1,-1 1-1,0 0 1,0-1-1,0 1 1,0-1-1,0 1 1,1-1-1,0 1 1,1-1-370,-1 0 0,1 1 0,-1-1 1,1 0-1,-1 0 0,0-1 0,1 1 1,-1-1-1,1 1 0,3-2 0,16-11-5457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7944,'0'0'11691,"83"14"-10859,-35-15 193,8-8-640,1-3-321,-1 2-32,-11 1-929,-9 2-865,-14 2-1601,-16 4-609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10570,'0'0'8648,"63"16"-7271,-24-22-544,7-4-641,-1 1-160,7-1-1409,-7-1-1794,2 1-3363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234 243 15567,'0'0'2888,"-11"8"-2232,-17 14-209,1 1-1,1 2 1,1 1-1,1 1 1,2 0-1,0 2 0,-26 49 1,52-90-6362,1-11 2089,1-3-639,3-8-4012</inkml:trace>
  <inkml:trace contextRef="#ctx0" brushRef="#br0" timeOffset="1">77 0 9545,'0'0'12172,"8"12"-11206,63 82 819,48 70 217,-105-142-2122,-1 2 0,-1 0 1,-1 0-1,-2 1 1,13 45-1,-20-61-336,6 26-2688,0-13-2315,4-2-7070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3866 1 8872,'0'0'6609,"10"3"-5616,-5-2-914,0 0 0,0 0-1,0 1 1,-1 0 0,1 0-1,0 0 1,-1 1 0,0 0-1,1-1 1,-1 2 0,0-1-1,0 0 1,-1 1 0,1-1-1,-1 1 1,0 0 0,0 1-1,0-1 1,0 0-1,-1 1 1,0-1 0,0 1-1,0 0 1,0 0 0,-1 0-1,0 0 1,0 0 0,0 0-1,0 0 1,-1 0 0,0 0-1,0 0 1,-1 5 0,-2-1-58,0-1 1,0 0 0,-1 0-1,0 0 1,-1 0-1,1-1 1,-1 1 0,-1-1-1,1-1 1,-1 1-1,-1-1 1,1 0 0,-1 0-1,0-1 1,-11 7-1,-15 9-20,-1-2-1,-39 17 1,6-9-250,0-2 1,-2-3 0,-90 16-1,-220 19 621,224-37-353,-147 22-88,-864 109 821,579-127 190,399-22-736,148-1-196,0 2 1,-1 2-1,2 1 1,-1 3-1,1 0 1,-40 17-1,58-18 73,0 2 0,1 0-1,0 1 1,0 0 0,1 2-1,1 1 1,0 0-1,1 1 1,0 1 0,1 0-1,1 1 1,-15 23-1,26-34-71,0 1 0,0 0 0,1 1-1,0-1 1,0 1 0,1-1 0,0 1 0,-1 10-1,2-17-56,1 1-1,0-1 1,0 0-1,0 1 1,0-1-1,0 0 1,0 1-1,1-1 0,-1 0 1,0 1-1,1-1 1,-1 0-1,1 0 1,-1 1-1,1-1 1,0 0-1,0 0 1,-1 0-1,1 0 0,0 0 1,2 2-1,-2-2-120,1-1 0,0 1 0,1 0 0,-1-1 0,0 1 0,0-1 0,0 0 0,0 1 0,0-1 0,0 0 0,1 0 0,-1-1 0,0 1 0,0 0 0,0-1 0,0 1 0,0-1 0,3-1 0,17-11-4322,-3-8-2803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40 8936,'0'0'1308,"-9"-7"-384,-24-20-11,32 26-801,1 1 1,-1-1-1,0 1 0,1 0 1,-1-1-1,0 1 1,0-1-1,1 1 0,-1 0 1,0 0-1,0-1 1,0 1-1,0 0 0,0 0 1,1 0-1,-1 0 1,0 0-1,0 0 0,0 0 1,0 0-1,0 0 1,1 1-1,-1-1 1,0 0-1,0 0 0,0 1 1,1-1-1,-1 1 1,0-1-1,0 1 0,1-1 1,-1 1-1,0-1 1,1 1-1,-1-1 0,1 1 1,-1 0-1,1-1 1,-2 2-1,-16 35 461,14-27 32,-127 200 2343,52-91-1539,75-113-1316,0 0 0,0 1 0,0-1-1,0 1 1,1 0 0,1 0 0,-1 0 0,1 0 0,0 1 0,0-1 0,0 14 0,2-19-85,1 0 0,0-1-1,-1 1 1,1-1 0,0 1-1,0-1 1,0 1 0,0-1 0,0 0-1,0 1 1,1-1 0,-1 0-1,0 0 1,1 0 0,-1 0-1,1 0 1,-1 0 0,1 0-1,-1-1 1,1 1 0,-1 0 0,1-1-1,0 0 1,-1 1 0,1-1-1,0 0 1,0 0 0,-1 1-1,1-1 1,0-1 0,1 1-1,69-1 182,-65 0-165,49-6-391,89-23 0,-46 8-1338,-9 4-1077,2-4-2519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7015,'0'0'12107,"62"17"-11370,-20-17-321,7 0-320,4 0-32,-2 0-736,-6-8-481,-6 2-1090,-13 0-799,-15 0-386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10346,'0'0'4196,"63"5"-2531,-30-5-1056,5 0-1,-1 0-415,-2 0-225,-3 0-2691,-7-2-3875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 6342,'0'0'9097,"10"-1"-7394,90-10 187,-90 10-1804,-1 1 0,0 0 0,0 0 0,0 1-1,0 0 1,0 1 0,0 0 0,0 0 0,0 1-1,10 4 1,-17-5-90,0-1 0,0 0 1,0 1-1,0 0 0,0-1 0,0 1 0,0 0 0,-1 0 0,1 0 0,-1 0 0,1 0 1,-1 0-1,0 1 0,0-1 0,0 0 0,0 1 0,0-1 0,0 1 0,-1-1 0,1 3 1,-1 0 10,0-1 1,0 0-1,-1 0 1,0 0-1,1 0 1,-2 0 0,1 0-1,0 0 1,-1 0-1,0 0 1,-2 4-1,-6 8-11,-1 0 0,-1-1 0,0-1 0,-17 16 0,24-26-38,-79 74-2646,26-29-1922,24-21-1193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11018,'0'0'10656,"8"-4"-9396,45-25-647,-1-3 0,-2-1 0,-1-3 0,-2-2 0,59-61 0,-67 50-635,-36 45-8,-9 15 7,-3 7 18,1-4 4,1 1 1,0 1-1,1-1 1,1 1 0,0 0-1,1 0 1,1 1-1,1-1 1,0 1-1,1-1 1,3 33-1,-1-46-24,0 0 0,0 0-1,1-1 1,-1 1-1,1 0 1,0-1-1,-1 1 1,1-1-1,3 3 1,6 8-2234,-6-1-5451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12396,'0'0'7815,"55"0"-7078,-7-3 192,11-2-257,9-2-159,3 1-257,-3 3-160,-5 1-96,-11 2-1185,-11 0-769,-16 0-1153,-10 0-1185,-9 0-576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11307,'0'0'14333,"-8"0"-14285,0 1-39,0-1 0,1 1-1,-1 1 1,1 0-1,-1 0 1,-9 4-1,12-4 14,1-1 0,0 1 0,0 0 0,0 1 0,1-1 0,-1 0 0,0 1 0,1 0 0,0 0 0,0 0 0,0 1 0,0-1 0,0 0-1,0 1 1,-2 5 0,5-9-21,1 1-1,-1-1 0,0 1 0,0-1 0,0 1 1,1-1-1,-1 1 0,0-1 0,1 1 0,-1-1 1,0 0-1,1 1 0,-1-1 0,0 0 0,1 1 1,-1-1-1,1 0 0,-1 1 0,1-1 1,-1 0-1,1 0 0,-1 1 0,1-1 0,-1 0 1,1 0-1,-1 0 0,1 0 0,-1 0 0,1 0 1,-1 0-1,1 0 0,-1 0 0,1 0 0,-1 0 1,1 0-1,0 0 0,0-1 0,32 2-175,-27-1 22,20-1-605,41 0-481,-64 1 1202,0 0 1,0 1-1,0-1 1,0 1 0,-1-1-1,1 1 1,0 0-1,0 0 1,0 0-1,-1 1 1,1-1 0,-1 1-1,1-1 1,-1 1-1,1 0 1,-1 0-1,3 3 1,-4-4 91,0 0 0,-1 1 0,1-1 0,-1 0 0,1 0 1,-1 0-1,1 1 0,-1-1 0,0 0 0,0 0 0,0 1 0,1-1 0,-1 0 0,0 1 1,0-1-1,-1 0 0,1 0 0,0 1 0,0-1 0,-1 0 0,1 0 0,-1 1 0,0 0 1,0 1 103,-1 0 1,0 0-1,0 0 1,-1 0-1,1-1 1,-1 1 0,1-1-1,-5 4 1,-2 0 448,-1 1 1,0-1 0,0-1 0,-15 6 0,18-9-539,0 0 0,0 0 0,0-1 0,0 1 1,-1-2-1,-7 1 0,15-2-455,-1 1-1,1-1 1,-1 0 0,1 0 0,0 1-1,-1-1 1,1 0 0,0 0 0,-1 0-1,1 1 1,0-1 0,0 0 0,0 0-1,0 0 1,0 0 0,0 1 0,0-1-1,0 0 1,0 0 0,0 0 0,1 0-1,-1 1 1,1-2 0,3-15-9091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14894,'0'0'6758,"49"2"-5861,-18-2-737,1 0-127,1 0-194,1-3-928,-3-6-1089,-4-2-1025,-7-2-801,-10 3-1024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4 134 11339,'0'0'3390,"-1"13"-1778,-1 8-1111,1 0 0,1 1 0,1-1 0,1 0 0,1 0 0,9 35 0,-7-41-129,25 64 1074,-27-71-1162,0-1 1,1 1 0,1-1-1,-1 0 1,1 0-1,0-1 1,10 10 0,-15-15-228,1-1 0,-1 1 0,1-1 1,0 1-1,-1-1 0,1 1 1,0-1-1,-1 1 0,1-1 0,0 0 1,0 0-1,0 1 0,-1-1 0,1 0 1,0 0-1,0 0 0,0 0 1,-1 0-1,1 0 0,0 0 0,0 0 1,0 0-1,-1 0 0,1 0 0,0 0 1,0-1-1,0 1 0,-1 0 0,1-1 1,0 1-1,-1 0 0,1-1 1,0 1-1,-1-1 0,1 1 0,0-1 1,-1 1-1,1-1 0,-1 0 0,1 1 1,0-2-1,17-34 725,-16 30-820,13-37 86,-1-2-1,-3 1 0,-2-1 0,-1-1 1,-3 0-1,0-83 0,30 131-335,34 4 325,0-3 1,98-10-1,-154 6-36,-1-1 0,1-1 0,-1 0 0,0-1 0,0 0 1,-1-1-1,1 0 0,-1-1 0,17-11 0,-23 71-161,-22 91-1287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94 8296,'6'-10'3876,"-1"3"-3070,-1 1-180,0 1 0,0-1 0,-1 0 1,1 0-1,-1 0 0,-1-1 0,1 1 0,-1-1 0,2-9 1,-4 16-572,0 0 1,0-1 0,0 1-1,0 0 1,0 0 0,0 0-1,0-1 1,0 1 0,0 0 0,0 0-1,0 0 1,0 0 0,0-1-1,0 1 1,0 0 0,-1 0 0,1 0-1,0-1 1,0 1 0,0 0-1,0 0 1,0 0 0,0 0-1,0 0 1,-1-1 0,1 1 0,0 0-1,0 0 1,0 0 0,0 0-1,-1 0 1,1 0 0,0 0 0,0 0-1,0 0 1,0-1 0,-1 1-1,1 0 1,0 0 0,0 0-1,0 0 1,-1 0 0,1 0 0,0 0-1,0 0 1,-13 6 581,-9 9-521,13-4 101,-1-1 0,2 1 0,-1 1 0,1 0 1,1 0-1,0 0 0,1 1 0,1 0 0,-7 22 1,6-11 182,1 0 1,1 1-1,1-1 1,0 41-1,3-60-377,1-1-1,0 1 1,0-1-1,0 1 0,0-1 1,0 1-1,1-1 1,3 6-1,-4-8-21,0 0 1,-1-1-1,1 1 0,1 0 0,-1-1 0,0 1 1,0-1-1,0 1 0,1-1 0,-1 0 0,1 1 1,-1-1-1,1 0 0,0 0 0,-1 0 0,1 0 1,0 0-1,0-1 0,0 1 0,-1 0 0,1-1 1,3 1-1,-5-1-711,-8-3-2739,-47-38-7179,32 22 6880,0 1-128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44 1602,'-10'-9'5637,"2"1"3491,14 7-7590,11 1-225,6 0-96,7 0-416,4 0-577,6 0-128,4-3-320,-1-5-1922,-1-6-5253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13421,'0'0'12459,"61"-19"-11754,-31 19-545,4 0-128,2 0 0,0 0-512,-4 0-1090,-9 0-1344,-8 4-1026</inkml:trace>
  <inkml:trace contextRef="#ctx0" brushRef="#br0" timeOffset="1">21 85 9961,'0'0'12140,"73"35"-11852,-32-35-224,1-6-704,-4-5-2788,-4 0-4643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6534,'0'0'15476,"6"8"-14963,42 77 528,-47-83-967,0 1 1,1-1 0,-1 1 0,0-1 0,1 0 0,0 1 0,-1-1 0,1 0-1,0 0 1,0 0 0,0-1 0,0 1 0,0 0 0,1-1 0,-1 1-1,1-1 1,-1 0 0,0 0 0,1 0 0,0 0 0,-1 0 0,1 0-1,0-1 1,-1 1 0,1-1 0,0 0 0,0 0 0,-1 0 0,1 0-1,0-1 1,-1 1 0,1-1 0,0 1 0,-1-1 0,1 0 0,0 0-1,-1 0 1,1 0 0,-1-1 0,0 1 0,1 0 0,1-3 0,13-8 87,-2 0 1,0 0 0,0-2 0,19-22-1,-30 31-201,69-79 909,-75 130-1046,1-38 176,-1 1 0,0 1 1,1 0 0,0 1 0,1-1 0,0 0-1,2 10 1,-1-19 16,-1 0 0,1 0 0,0 0 0,-1 0 0,1 0 0,0 0 0,0 0 0,-1 0 0,1 0 0,0 0 0,0 0 0,0-1 0,0 1 0,0-1 0,0 1 0,0 0 0,1-1 0,-1 0 0,0 1 0,0-1 0,0 0 0,0 1 0,1-1 0,-1 0 0,0 0 0,0 0 0,0 0 0,1 0 0,-1 0 0,0-1 0,0 1 0,0 0 0,1 0 0,-1-1 0,0 1 0,0-1 0,0 1 0,2-2 0,42-21 655,-34 14-587,-1 0-1,0-1 1,14-17 0,-21 23-234,0 0 0,0 0-1,0-1 1,0 1 0,-1-1-1,0 0 1,0 1 0,0-1-1,0 0 1,-1-1 0,0 1-1,1-7 1,-2 10-1767,-4 5-4762,2-2 5193,-7 8-5535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14029,'0'0'5990,"56"-1"-4164,-13-9-417,8 0 193,10-2-578,5 2-575,2-1-321,-1 1-128,-13 5-673,-9-1-1505,-13 0-993,-13 3-2082,-14-1-1729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 13229,'-3'9'2589,"-21"77"1480,-2 54-2116,0 1-945,18-115 903,6-42-208,8-45-742,0 33-863,2 0 1,0 1-1,2 0 0,1 1 0,1 0 0,23-36 1,-30 53-151,1 0 1,0 1-1,0 0 1,1 0 0,0 0-1,1 1 1,0 0 0,0 1-1,0 0 1,1 0-1,-1 1 1,1 0 0,1 0-1,-1 1 1,1 0 0,0 1-1,0 0 1,0 1-1,0 0 1,0 0 0,12 0-1,-19 2 15,0 0-1,0 0 1,1 1 0,-1-1-1,0 1 1,0 0-1,0-1 1,0 2 0,0-1-1,0 0 1,-1 0-1,1 1 1,0 0 0,-1-1-1,1 1 1,-1 0-1,1 0 1,-1 0 0,0 1-1,0-1 1,0 1-1,0-1 1,0 1 0,-1-1-1,3 6 1,-3-6 35,0 1-1,-1-1 1,1 1 0,-1-1-1,0 1 1,0 0 0,1-1-1,-2 1 1,1-1 0,0 1-1,0 0 1,-1-1 0,0 1-1,1-1 1,-1 1 0,0-1 0,0 0-1,0 1 1,-1-1 0,1 0-1,0 0 1,-1 1 0,0-1-1,1 0 1,-1-1 0,0 1-1,0 0 1,0 0 0,0-1-1,0 1 1,-4 1 0,-6 4 60,-1 0 0,0-1 0,0 0 0,0-1 0,-1-1 0,0 0 0,0 0 0,0-2 0,-1 0-1,1 0 1,0-1 0,-1-1 0,-18-2 0,32 2-198,0-1 1,-1 1-1,1 0 0,0-1 0,0 1 0,0-1 0,0 1 0,0-1 1,0 1-1,0-1 0,0 0 0,0 0 0,0 1 0,0-1 0,0 0 1,1 0-1,-1 0 0,0 0 0,1 0 0,-1 0 0,0 0 0,1 0 1,-1 0-1,1 0 0,0-1 0,-1 1 0,1 0 0,0 0 0,0-2 1,2-21-7560,11-3-7152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4228,'0'0'13426,"0"11"-12695,2 349 2752,2 47-2743,-4-399-782,2 14-331,0 0 1,1 0-1,1 0 0,12 34 0,-9-44-1620,-3-12-2986,-1-6-3242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12908,'0'0'4100,"-39"58"-3651,18-14-193,-1 9-96,1 8 96,9 2-32,4-1 65,8-3-1,0-8-160,14-7-128,9-12 0,7-10-416,8-11-898,4-10-1728,5-1-1379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14382,'0'0'1249,"0"9"149,1-1-1148,0 0 0,0 0 0,1 0 0,0-1 0,1 1-1,0-1 1,0 1 0,1-1 0,-1 0 0,1 0 0,1-1-1,-1 1 1,1-1 0,7 7 0,-6-6-232,0 0-1,-1 0 1,0 0 0,0 1-1,-1 0 1,0 0 0,-1 0-1,1 0 1,-2 1 0,1-1-1,-1 1 1,0 0 0,-1 0-1,0-1 1,-1 18 0,-1-15-13,-1 0 1,0 0-1,-1 0 0,0 0 1,-1 0-1,0 0 0,-1-1 1,0 0-1,0 0 0,-1 0 1,-14 17-1,1-4 133,-32 32 0,45-49-539,0 0-1,-1-1 0,0 0 0,0 0 1,0 0-1,0-1 0,-1 0 1,1-1-1,-1 0 0,-9 3 0,-4-4-5849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15214,'0'0'7271,"51"-26"-6342,-24 10-641,2 0-288,1 3-576,-2 4-641,-5 5-1410,-6 0-3202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14542,'10'-3'2338,"2"-2"-1648,1 2 0,-1-1-1,0 2 1,1 0 0,0 0 0,21 1 0,-31 1-640,1 0 1,-1 0 0,0 0 0,0 1 0,1-1 0,-1 1 0,0 0 0,0 0 0,0 0 0,0 1 0,0-1 0,0 1 0,0-1 0,0 1 0,-1 0 0,1 0-1,-1 0 1,1 1 0,-1-1 0,0 0 0,0 1 0,0 0 0,0-1 0,0 1 0,0 0 0,-1 0 0,0 0 0,1 0 0,-1 0 0,0 0 0,-1 1 0,1-1-1,0 0 1,-1 0 0,0 5 0,1 0-26,-1 1 0,-1-1-1,0 0 1,0 1-1,0-1 1,-1 0 0,0 0-1,-1 0 1,-6 14 0,-2-1 59,-1-1 1,-16 21 0,18-29-14,1 1 1,1 0 0,0 0-1,0 1 1,2 0-1,-1 1 1,-5 20-1,12-34-69,0-1 0,0 1-1,0 0 1,0 0 0,0 0-1,0 0 1,0 0 0,0 0-1,0-1 1,0 1 0,0 0-1,1 0 1,-1 0 0,0 0 0,0-1-1,1 1 1,-1 0 0,1 0-1,-1-1 1,1 1 0,-1 0-1,1-1 1,-1 1 0,1 0-1,0-1 1,-1 1 0,1-1-1,0 1 1,-1-1 0,1 1-1,0-1 1,0 1 0,0-1-1,-1 0 1,1 0 0,0 1 0,0-1-1,1 0 1,41 2-25,-32-2-62,62-6-2179,-1-12-3944,-18-2-2046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41 308 4612,'0'0'6294,"-7"8"-3566,0-1-1906,5-5-522,-1 0 1,1 0 0,-1 1 0,1-1 0,0 1-1,0-1 1,0 1 0,0 0 0,0 0-1,1 0 1,-3 6 0,8-8 2567,19-10-1753,6-13-347,0 0 1,-2-1 0,37-42 0,63-90-294,-84 91-112,-56 118-155,7-37-273,1-1-1,1 1 1,0 1 0,1-1 0,1 0 0,1 1 0,0-1 0,2 1 0,2 22-1,-3-39-38,1 0-1,-1 0 0,0-1 0,1 1 0,-1 0 0,0 0 0,1-1 0,-1 1 0,1 0 1,-1-1-1,1 1 0,0 0 0,-1-1 0,1 1 0,0-1 0,-1 1 0,1-1 0,0 1 1,0-1-1,-1 0 0,2 1 0,11 1-4298,-6-2-1560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7976,'0'0'8973,"9"6"-7259,0-1-1394,0-1 1,1 0-1,-1 0 0,0-1 1,1 0-1,0-1 0,0 0 0,0 0 1,0-1-1,0 0 0,0-1 1,15-1-1,46-8 31,0-2 0,93-28 1,-100 23-2661,-59 15 1317,4-1-997,-5-1-3753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49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58 14221,'0'0'2098,"1"-8"11,0-27 112,-1 34-2149,0 1 0,0-1 1,0 0-1,-1 0 0,1 1 1,-1-1-1,1 0 0,0 0 1,-1 1-1,1-1 0,-1 1 0,1-1 1,-1 0-1,0 1 0,1-1 1,-1 1-1,0-1 0,1 1 0,-1 0 1,0-1-1,0 1 0,1 0 1,-1-1-1,0 1 0,0 0 1,1 0-1,-1-1 0,0 1 0,0 0 1,0 0-1,1 0 0,-1 0 1,0 0-1,0 1 0,0-1 0,1 0 1,-1 0-1,-1 1 0,-28 10 728,24-3-721,0 0 0,0 0 0,1 0 0,0 1-1,0 0 1,1 0 0,0 0 0,0 0 0,1 1-1,1-1 1,-3 13 0,0 13 631,-4 64-1,9-54-543,2-1-1,2 1 1,9 43-1,-13-87-204,1-1 0,-1 0 0,0 0 0,0 1 0,0-1 0,0 0 0,0 0 0,1 1 0,-1-1 0,0 0 0,0 0 0,0 1 0,0-1 0,0 0 0,0 1 0,0-1 0,0 0 0,0 0 0,0 1 0,0-1 0,0 0 0,0 0 0,0 1 0,0-1 0,0 0 0,-1 0 0,1 1 0,0-1 0,0 0 0,0 0 0,0 1 0,0-1 0,-1 0 0,1 0 0,0 1 0,0-1 0,0 0 0,-1 0 0,1 0 0,0 0 0,0 1 0,-1-1 0,1 0 0,0 0 0,0 0 0,-1 0 0,1 0 0,0 0 0,0 0 0,-1 0 0,-16-11-2134,-14-23-2297,12 9 1803,-25-31-9732,26 34 12439,1 0 6615,18 13 1012,13 3-4937,21-4-2529,-29 9 652,54-12-115,-29 7-1857,-1-2-1,36-13 0,-29 4-4453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17713,'0'0'6374,"55"21"-6118,-22-20-128,1-1-768,0 0-962,-3 0-736,-8 0-929,-13 0-1474</inkml:trace>
  <inkml:trace contextRef="#ctx0" brushRef="#br0" timeOffset="1">33 130 13613,'0'0'6502,"75"7"-5541,-38-13-128,3-4-673,1-1-705,-3-2-2818,-2-2-6502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13581,'0'0'5482,"1"12"-4483,-1 8-616,5 64 2227,-4-78-2395,-1-1 0,1 0 0,0 0 0,1 0 1,-1 0-1,1 0 0,0 0 0,0 0 0,1-1 1,-1 1-1,1-1 0,0 0 0,6 7 0,-7-9-166,1 0-1,0-1 1,0 1-1,0-1 0,0 0 1,0 0-1,0 0 1,0 0-1,1 0 1,-1 0-1,0-1 1,1 0-1,-1 1 0,0-1 1,0-1-1,1 1 1,-1 0-1,0-1 1,1 0-1,-1 1 0,0-1 1,0-1-1,0 1 1,0 0-1,0-1 1,4-2-1,5-3 31,-1-1 0,1 0 0,-1-1 0,18-19 0,-20 19-51,0-1 0,0 0 0,-1 0-1,-1-1 1,1 0 0,-2 0 0,1-1-1,-2 0 1,8-22 0,-15 55-120,0 0 0,1 27 0,1-44 90,0-3 3,0-1 0,0 1 0,0-1 0,0 1-1,0-1 1,0 1 0,0-1 0,0 1 0,0-1-1,0 1 1,0-1 0,0 1 0,0-1 0,1 1 0,-1-1-1,0 1 1,0-1 0,1 1 0,-1-1 0,0 0-1,0 1 1,1-1 0,-1 1 0,0-1 0,1 0 0,-1 1-1,1-1 1,-1 0 0,1 0 0,-1 1 0,0-1-1,1 0 1,-1 0 0,1 0 0,0 1 0,20-8 64,16-23 38,-25 14-134,-1 0 1,17-34-1,-6 11-4361,-21 37 3305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9001,'0'0'10537,"55"9"-8935,-16-11 32,9-9-289,3-2-320,2 0-385,-5 3-415,-6-1-129,-8 7-449,-6 2-1088,-10 2-929,-9 0-641,-5-1-2626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71 17328,'0'0'2120,"0"9"-49,1 44 141,1-25-1854,-1 1 0,-1-1 1,-2 0-1,-1 0 0,-11 48 0,7-66 530,6-26-510,5-28-293,2 16-118,1 0-1,1 0 1,2 1 0,1 0-1,1 1 1,1 0 0,30-43-1,-40 65 30,0 1-1,1-1 1,-1 1-1,1 0 1,0 0-1,0 0 1,0 1-1,0 0 1,0-1-1,0 1 1,1 1 0,-1-1-1,1 1 1,0-1-1,5 1 1,-8 0-9,1 1 1,-1 0 0,1-1-1,-1 1 1,1 1 0,-1-1-1,0 0 1,1 1 0,-1-1-1,1 1 1,-1-1 0,0 1-1,1 0 1,-1 0 0,0 0-1,0 1 1,0-1 0,0 0-1,0 1 1,0-1 0,0 1-1,0 0 1,-1 0 0,1 0-1,-1 0 1,1 0 0,-1 0-1,0 0 1,1 0 0,0 5-1,-1-6 8,-1 1 0,1 0-1,-1-1 1,1 1-1,-1 0 1,0-1-1,0 1 1,0 0-1,0 0 1,0-1 0,0 1-1,-1 0 1,1 0-1,-1-1 1,1 1-1,-1 0 1,1-1-1,-1 1 1,0-1 0,0 1-1,-1 1 1,-1 1 8,0-1 1,0 1-1,0-1 1,-1 0-1,1 0 1,-1 0-1,-7 4 1,-6 1 29,0 0 1,-34 11-1,49-18-36,-2 0-5,-3 2-58,-1-1 0,0 0 0,0 0 1,-15 1-1,22-3-58,0 0-1,0 0 1,0 0 0,0 0-1,0 0 1,0 0 0,0-1-1,0 1 1,1 0 0,-1 0-1,0-1 1,0 1 0,0-1-1,0 1 1,0 0 0,1-1 0,-1 0-1,0 1 1,0-1 0,1 1-1,-1-1 1,0 0 0,1 0-1,-1 1 1,1-1 0,-1 0-1,1 0 1,-1 0 0,1 1-1,0-1 1,-1 0 0,1 0 0,0 0-1,0 0 1,0 0 0,0 0-1,-1 0 1,1 0 0,0 0-1,1 0 1,-1 0 0,0 1-1,0-1 1,0 0 0,0 0-1,1 0 1,-1 0 0,0 0 0,1 0-1,-1 0 1,1 0 0,15-29-5007,11-5-1413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15439,'0'0'4980,"7"12"-3666,2 5-865,0 1 0,-1 0 0,0 0 0,-2 1 0,0-1 0,-1 2 0,-1-1 0,3 36 0,-9-37-449,0 0 1,0-1-1,-2 0 0,0 0 1,-1 0-1,-1 0 0,0-1 1,-2 1-1,0-2 1,0 1-1,-19 24 0,15-24-692,1-1 0,-2 0 0,0-1 0,-1-1 1,0 0-1,-1-1 0,0 0 0,-1-1 0,-1-1 0,-28 14 0,2-12-4609,2-10-3113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12588,'-3'9'1665,"-20"54"1185,-20 93-1,36-124-2523,2 0-1,1 0 0,1 1 0,2 0 0,4 42 0,-2-68-280,0 1 0,1-1-1,0 0 1,0 1 0,1-1-1,-1 0 1,2 0-1,-1-1 1,1 1 0,0-1-1,0 1 1,1-1 0,0 0-1,0-1 1,0 1-1,1-1 1,0 0 0,0-1-1,0 1 1,0-1 0,1 0-1,-1-1 1,1 0 0,0 0-1,11 3 1,0 0-379,0-1 1,1-1-1,31 3 1,54-4-4672,-41-5-1823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16207,'0'0'6385,"-7"3"-5323,-2 2-964,0 1 0,1 0-1,0 0 1,1 1 0,-1 0-1,1 0 1,1 1-1,-1 0 1,1 0 0,1 0-1,-1 1 1,1-1 0,1 1-1,0 1 1,0-1-1,-4 16 1,1-1 0,1 0-1,0 1 1,2-1 0,1 1 0,1 0-1,2 27 1,0-48-94,0 0 0,0 0 0,1 1 1,0-1-1,0 0 0,0 0 0,1 0 0,-1 0 0,1 0 1,0 0-1,0-1 0,0 1 0,1 0 0,-1-1 0,1 0 1,0 1-1,0-1 0,0 0 0,0-1 0,1 1 0,-1-1 1,1 1-1,-1-1 0,1 0 0,0 0 0,0 0 0,0-1 1,0 0-1,0 1 0,0-1 0,0-1 0,1 1 0,-1-1 1,0 1-1,0-1 0,1 0 0,-1-1 0,0 1 0,0-1 1,6-1-1,-6 0 6,-1 0 0,1 0 0,-1 0 0,0-1 0,0 1 0,0-1 0,0 0 0,0 0 0,-1 0 0,1 0 0,-1 0 0,0-1 0,1 1 0,-2-1 0,1 1 0,0-1 0,-1 0 0,0 0 0,0 0 0,0 0 0,0 0 0,0 0 0,-1 0 0,0-6 0,1 6 30,-1 0-1,0 0 1,0-1 0,0 1-1,0 0 1,-1 0 0,1-1 0,-1 1-1,0 0 1,-1 0 0,1 0 0,-1 0-1,0 0 1,0 0 0,0 1-1,0-1 1,0 1 0,-1-1 0,0 1-1,0 0 1,0 0 0,-6-5 0,5 6-40,1 1 0,-1 0 0,1 0 0,-1 0 1,1 0-1,-1 0 0,0 1 0,1-1 1,-1 1-1,0 0 0,0 1 0,1-1 0,-1 0 1,0 1-1,1 0 0,-1 0 0,-4 2 1,6-2-159,0-1 0,1 1 0,-1 0 1,1 0-1,-1 0 0,1 0 0,-1 0 1,1 0-1,0 1 0,-1-1 1,1 0-1,0 1 0,0-1 0,0 0 1,0 1-1,0 0 0,1-1 0,-1 1 1,0-1-1,1 1 0,-1 0 1,1 0-1,-1-1 0,1 1 0,0 0 1,0 0-1,0-1 0,0 1 0,0 0 1,0 0-1,0-1 0,1 1 0,-1 0 1,1 0-1,-1-1 0,1 1 1,1 2-1,-1-2-292,0-1 0,0 0-1,0 1 1,0-1 0,0 0 0,1 0 0,-1 1 0,1-1 0,-1 0 0,0 0 0,1 0-1,0-1 1,-1 1 0,1 0 0,-1-1 0,1 1 0,0-1 0,0 1 0,-1-1-1,1 0 1,2 0 0,23 2-8620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14382,'9'-5'2455,"-3"2"-1984,1-1-1,0 1 1,0 1-1,1-1 0,-1 1 1,0 0-1,11-1 1,-14 3-322,0 0 0,0 0 0,0 0-1,0 0 1,0 1 0,0-1 0,0 1 0,0 0 0,-1 1 0,1-1 0,0 0 0,0 1 0,-1 0 0,1 0 0,-1 0-1,1 1 1,-1-1 0,4 5 0,-2-3-100,-1 0 0,0 0-1,-1 0 1,1 1 0,-1 0-1,0 0 1,0-1 0,0 2-1,-1-1 1,0 0 0,0 1-1,0-1 1,0 1 0,-1-1-1,0 1 1,0 0 0,-1-1 0,1 1-1,-1 0 1,-1 0 0,1-1-1,-1 1 1,-2 10 0,-4 3 325,0 0 0,-1-1 0,-1 0 0,-1 0 1,-15 21-1,20-32-211,3-4-118,0 0 0,0 0-1,0 0 1,1 0 0,-1 0 0,1 1 0,0-1 0,0 1 0,0-1 0,-1 6-1,3-8-41,-1 0 0,0 0-1,1 0 1,-1 0 0,0 0-1,1 0 1,-1 0 0,1 0-1,0-1 1,-1 1 0,1 0 0,0 0-1,0 0 1,-1-1 0,1 1-1,0-1 1,0 1 0,0 0-1,0-1 1,0 1 0,0-1-1,0 0 1,0 1 0,0-1-1,0 0 1,0 0 0,0 1-1,0-1 1,0 0 0,0 0-1,0 0 1,0 0 0,0 0-1,0-1 1,0 1 0,1 0-1,121-8-1705,-3-11-3699,-61 8-1863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9321,'0'0'9545,"84"3"-8712,-38-3-97,9 0-287,7 0-321,-2-1-64,-1-2-384,-7 1-673,-13 0-705,-13-1-1537,-22 1-288,-4-2-2755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11403,'0'0'6246,"83"10"-5606,-39-10-223,4 0-353,-1 0-737,-4-4-3042,-3-3-1410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10570,'0'0'9871,"14"-2"-9060,27 2-660,0 1 1,1 2-1,-1 1 0,-1 3 0,1 1 1,-1 2-1,0 2 0,42 18 0,-80-29-169,0-1 1,0 1-1,0 0 0,0 0 0,0 0 0,0 0 0,0 0 0,0 0 0,0 1 0,-1-1 0,1 0 0,0 1 0,-1 0 0,1-1 0,-1 1 1,0 0-1,0 0 0,1 0 0,-1 0 0,0 0 0,-1 0 0,1 0 0,0 0 0,0 0 0,-1 0 0,0 0 0,1 1 0,-1 2 1,-1-1 28,0 0 1,0 0-1,-1 0 1,0 0-1,1-1 1,-1 1 0,-1 0-1,1-1 1,0 1-1,-1-1 1,0 0 0,0 0-1,-5 4 1,-50 46 110,-47 46 1790,63-43-4178,36-47 866,1 1-1,0 0 1,0 0 0,-3 11-1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143 192 5157,'9'-13'3187,"-1"1"-2694,39-62 3481,-42 67-3050,-1-1 0,0 0 1,-1-1-1,0 1 0,0-1 1,-1 1-1,0-1 0,2-14 0,-8 19 1821,-4 13-2087,-6 11-601,4 4 99,2-1 1,1 1 0,1 0 0,1 1 0,1-1-1,0 27 1,3 154 712,3-152-775,8 62 28,0 13-20,-28-146-1975,-38-74-4953,-7-9-734,20 35 7313,42 65 408,1 1 1,-1-1-1,0 0 0,1 1 1,-1-1-1,1 0 0,-1 1 1,1-1-1,-1 0 0,1 0 1,0 0-1,-1 1 0,1-1 1,0 0-1,0 0 0,-1 0 1,1 0-1,0 0 0,0 1 1,0-1-1,0 0 0,0 0 1,0 0-1,1 0 0,-1 0 1,0 0-1,0 1 0,1-1 0,-1 0 1,0 0-1,1 0 0,-1 1 1,1-1-1,-1 0 0,1 0 1,-1 1-1,1-1 0,-1 0 1,1 1-1,0-1 0,-1 1 1,1-1-1,0 1 0,0-1 1,-1 1-1,1-1 0,0 1 1,0 0-1,0-1 0,-1 1 1,1 0-1,2 0 0,7-2 60,0 0 0,0 1 0,0 1-1,11 0 1,2-1 423,72-10-1922,-32-4-6306,-22-1-2393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16528,'0'0'3939,"76"1"-3458,-39-1-161,6-2-288,-4 0-769,-4 1-2209,-3-2-2692,-11 1-6053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13965,'0'0'5125,"87"3"-4612,-44-11-161,4 0-224,-1 0-961,-8 0-3363,-7 0-2850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10186,'0'0'11952,"13"-12"-10580,12-11-768,171-173 1953,-187 185-2499,68-91 277,-69 90-298,0 0 1,-2-1 0,1 0-1,-2 0 1,0 0 0,7-26-1,-18 76 5,1 1 0,2 0 0,2 0-1,7 67 1,-4-84-330,1 0 0,1-1 1,2 1-1,0-1 0,0 0 0,2 0 0,1 0 0,0-1 0,2-1 1,14 21-1,-21-35-2737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12460,'0'0'8728,"16"1"-7244,45 1 179,119-9 0,668-126-1172,-833 131-1259,48-11 1676,-47 8-2941,-31 4-4792,6 1 1290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12908,'0'0'5066,"1"-8"-2829,5-25-411,-6 33-1798,1 0-1,-1 1 1,0-1 0,0 0-1,0 0 1,0 1 0,0-1-1,0 0 1,0 0 0,1 1-1,-1-1 1,0 0 0,0 0-1,0 1 1,1-1 0,-1 0-1,0 0 1,0 0 0,1 1 0,-1-1-1,0 0 1,0 0 0,1 0-1,-1 0 1,0 0 0,1 0-1,-1 1 1,0-1 0,0 0-1,1 0 1,-1 0 0,0 0-1,1 0 1,-1 0 0,0 0 0,1 0-1,-1 0 1,0-1 0,0 1-1,1 0 1,-1 0 0,0 0-1,1 0 1,-1 0 0,0 0-1,0-1 1,1 1 0,-1 0-1,0 0 1,0 0 0,0-1-1,1 1 1,-1 0 0,0 0 0,0-1-1,0 1 1,1 0 0,-1 0-1,0-1 1,0 1 0,0 0-1,0 0 1,0-1 0,0 1-1,0 0 1,0-1 0,9 20 322,4 34 150,-11-40-464,1 0 0,0 0 0,1 0 0,1-1 0,0 1 0,11 19 0,-15-31 4,0 0 0,0 1-1,0-1 1,0 0 0,0 0-1,0 0 1,0 0 0,0 0-1,0 0 1,1 0-1,-1 0 1,0 0 0,1 0-1,-1-1 1,1 1 0,-1-1-1,1 1 1,-1-1 0,1 0-1,-1 1 1,1-1 0,-1 0-1,1 0 1,2 0 0,-1-1 46,1 0 0,-1 0 1,0 0-1,1 0 0,-1 0 1,0-1-1,0 0 0,0 0 1,0 1-1,4-5 0,6-6 125,-1 0 0,-1-1-1,15-19 1,-25 30-224,57-83 1316,-57 89-1286,0-1 0,0 1 1,0 0-1,0 0 0,0-1 1,-1 1-1,0 0 0,0 7 1,2 13 28,-2-23-43,1 1-1,-1-1 1,0 0-1,0 1 0,1-1 1,-1 0-1,0 1 1,1-1-1,0 0 0,-1 1 1,1-1-1,0 0 1,-1 0-1,1 0 0,0 0 1,0 0-1,0 0 1,0 0-1,0 0 0,0 0 1,0 0-1,0 0 1,1-1-1,-1 1 1,0-1-1,0 1 0,1 0 1,-1-1-1,0 0 1,1 1-1,-1-1 0,0 0 1,1 0-1,-1 0 1,1 0-1,-1 0 0,0 0 1,1 0-1,-1 0 1,0-1-1,1 1 0,-1 0 1,0-1-1,1 1 1,-1-1-1,0 1 0,2-2 1,3-1 25,-1 0 0,1-1 0,0 1 0,-1-1 0,0-1 0,0 1 1,0-1-1,6-7 0,-1-3-148,-1-1 1,0 0 0,-1-1-1,11-30 1,-17 40-283,0 20-18821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2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66 17136,'0'0'7671,"-9"11"-7425,3-4-229,0-2-14,2 1 0,-1 0 0,0 0-1,1 0 1,0 0 0,1 0 0,0 1-1,0 0 1,0 0 0,0 0 0,1 0 0,-1 8-1,1 0-13,0 0-1,1 0 0,1-1 0,0 1 0,1 0 0,4 17 0,-4-28 8,0-1 0,0 1 0,0-1 0,0 0 0,1 1 0,-1-1 0,1 0 0,0 0 0,0 0 0,0 0 0,1-1 0,-1 1 0,1 0 0,-1-1 0,1 0 0,0 0 0,0 1 0,0-2-1,0 1 1,0 0 0,0-1 0,0 1 0,1-1 0,-1 0 0,1 0 0,-1 0 0,1 0 0,-1-1 0,1 0 0,5 0 0,-3 0 70,-1-1-1,1 0 0,-1 0 1,0 0-1,0-1 1,1 1-1,-1-1 1,0-1-1,0 1 0,-1-1 1,1 0-1,-1 0 1,1 0-1,-1-1 1,0 1-1,0-1 0,0 0 1,-1 0-1,1-1 1,-1 1-1,0-1 1,0 1-1,3-10 0,1 1 314,-1-1-1,0 0 0,-2 0 0,1 0 1,-2 0-1,0-1 0,2-25 1,-4 33-273,-1 0 0,0 0 0,-1 0 1,1 0-1,-1 0 0,-1 0 0,1 0 0,-1 1 1,-1-1-1,1 1 0,-1-1 0,0 1 1,0 0-1,-6-8 0,6 11-108,-1-1 0,1 1 0,-1 0 0,1 0 0,-1 0 0,0 1 0,0-1 0,0 1 0,-1 0 0,1 0 0,-1 0 0,1 1 0,-1-1 0,1 1 1,-1 0-1,0 1 0,1-1 0,-1 1 0,0 0 0,0 0 0,1 0 0,-6 2 0,7-2-132,1 1-1,-1-1 1,1 1 0,0 0 0,-1-1 0,1 1 0,0 0 0,0 1 0,-1-1-1,1 0 1,0 1 0,0-1 0,1 1 0,-1 0 0,0-1 0,0 1-1,1 0 1,-1 0 0,1 0 0,-2 3 0,0 0-901,1 1-1,0-1 1,0 0 0,0 1 0,1-1-1,0 1 1,0-1 0,0 7 0,1 11-6631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12075,'0'0'8456,"61"-3"-6886,-21-3 160,10-2-513,3-1-417,4 1-383,-3-2-257,-1 4-160,-3 1-352,-8 2-609,-9 0-769,-10-1-672,-7 1-1410,-13-3-2722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12748,'0'0'2669,"0"11"-192,0 86 897,-22 164 0,22-259-3322,-1-1 0,1 0 1,0 0-1,0 0 0,0 0 0,-1 0 1,1 0-1,0 0 0,-1 0 0,1 0 1,-1 0-1,0-1 0,1 1 0,-1 0 1,1 0-1,-1 0 0,0 0 0,0-1 1,0 1-1,1 0 0,-1-1 0,0 1 1,0-1-1,-1 1 0,1-1-34,0 0-1,1 0 1,-1 0 0,0 0-1,0 0 1,1-1 0,-1 1-1,0 0 1,1-1 0,-1 1-1,0 0 1,1-1-1,-1 1 1,0-1 0,1 1-1,-1-1 1,1 1 0,-1-1-1,1 1 1,-1-1 0,1 1-1,-1-1 1,1 0-1,0 1 1,-1-1 0,1 0-1,0 0 1,0 1 0,-1-1-1,1 0 1,0 1 0,0-1-1,0-1 1,-5-18 25,1-1 1,1 0 0,0 0-1,2 0 1,1-26 0,1 39-53,-1-1 0,1 0 1,0 1-1,1-1 0,0 0 1,1 1-1,-1 0 0,2 0 0,-1 0 1,1 0-1,0 0 0,1 1 1,0-1-1,0 1 0,7-7 1,-6 10-8,1 0 1,-1 0 0,1 1 0,0 0 0,0 0 0,0 1 0,1-1 0,-1 2 0,1-1 0,-1 1 0,1 0 0,14 1-1,-17 0 4,1 0 0,0 1-1,-1-1 1,1 1-1,-1 0 1,1 1 0,-1 0-1,7 2 1,-10-3-7,0 1-1,0-1 1,0 0 0,0 0 0,0 1 0,0-1 0,-1 1 0,1-1-1,0 1 1,-1 0 0,0 0 0,1 0 0,-1 0 0,0 0-1,0 0 1,0 0 0,0 0 0,0 0 0,-1 0 0,1 3 0,0-3 18,-1 0 0,0-1 0,0 1 0,0 0 0,0 0 0,0 0 0,0 0 0,-1-1 0,1 1 0,-1 0 0,1 0 1,-1-1-1,1 1 0,-1 0 0,0-1 0,0 1 0,0 0 0,0-1 0,0 1 0,0-1 0,-3 2 0,1 0 10,-1 0-1,0 0 0,0 0 1,0-1-1,0 0 0,-1 0 1,1 0-1,-6 2 0,-5 0 16,1-1 1,0 0-1,-1-1 0,-22 0 1,36-2-78,0 0 1,0 1 0,0-1 0,0 0-1,0-1 1,0 1 0,0 0-1,0 0 1,0 0 0,0-1-1,0 1 1,0 0 0,0-1-1,0 1 1,0-1 0,0 1 0,0-1-1,0 1 1,1-1 0,-1 0-1,0 1 1,0-1 0,1 0-1,-1 0 1,0 1 0,1-1-1,-1 0 1,0-1 0,1-30-5889,6 7-406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16720,'0'0'3779,"29"68"-2818,-17-39 160,-1 3-256,-3 1-609,-2 6-159,-6 0-1,0 2 0,-16 2-32,-8-2 0,-8-1-32,-9-3-545,-2-6-800,0-4-673,-4-6-672,5-8-3364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13004,'0'0'3449,"-9"8"-2248,-3 6-853,0 0 0,1 1 1,0 0-1,1 1 0,1 0 0,1 1 0,0-1 0,-9 33 1,9-21-74,2 0 1,0 0 0,2 1-1,1 0 1,2 0 0,1 0-1,5 52 1,-3-70-269,1 0-1,0 1 1,0-1-1,1 0 1,0-1 0,1 1-1,0-1 1,1 0-1,12 17 1,-13-21-106,1 0 0,0 0 0,0-1 0,1 1 0,0-1-1,0-1 1,0 1 0,0-1 0,1 0 0,-1-1 0,1 0 0,0 0 0,0-1 0,15 3-1,-5-2-909,-1-2-1,0 0 0,0 0 0,0-2 0,18-2 0,31-14-4381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1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13453,'0'0'3502,"13"-6"-481,0 1-2204,0 0 1,0 0-1,0 1 0,1 1 0,24-3 1,-35 5-762,0 1 1,0-1-1,-1 1 1,1 0-1,0 0 1,0 0 0,0 1-1,0-1 1,0 1-1,-1 0 1,1-1-1,0 1 1,0 0 0,-1 0-1,1 1 1,-1-1-1,1 1 1,-1-1-1,1 1 1,-1 0 0,0 0-1,0 0 1,0 0-1,0 0 1,0 0-1,-1 1 1,1-1 0,-1 0-1,1 1 1,-1-1-1,0 1 1,0 0-1,0 0 1,0-1 0,0 1-1,-1 0 1,1 0-1,-1 0 1,0 0 0,0 4-1,0-2-31,0 0 0,0 0 1,-1 0-1,0 0 0,0 0 0,0 0 0,-1 0 0,1 0 0,-1-1 1,0 1-1,-1-1 0,1 1 0,-1-1 0,-4 6 0,-4 2 133,0 0 0,-1 0 0,-15 10 1,17-14 1,0 1 0,0 0 0,0 0 0,2 1 0,-12 14 0,20-23-158,0-1 1,0 0-1,-1 0 1,1 1-1,0-1 1,0 0-1,0 0 1,0 0-1,0 1 1,0-1 0,0 0-1,0 0 1,0 1-1,0-1 1,0 0-1,0 0 1,0 1-1,0-1 1,0 0-1,0 0 1,0 1-1,1-1 1,-1 0-1,0 0 1,0 0-1,0 1 1,0-1-1,0 0 1,1 0-1,-1 0 1,0 0-1,0 1 1,0-1-1,0 0 1,1 0-1,-1 0 1,0 0-1,0 0 1,1 0-1,-1 1 1,0-1-1,0 0 1,0 0-1,1 0 1,-1 0-1,21 3 83,29-3-55,-44 0-52,94-9-2164,-33-1-4542,-58 9 5232,30-6-8759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10250,'0'0'13356,"60"27"-11850,-14-27-705,6 0-513,8 0-224,0-2-32,-1-5-128,-8-1-801,-7 0-1121,-14 2-801,-13 2-608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11339,'0'0'5669,"-33"49"-5156,57-43 576,10-4-128,10-2-609,9 0-256,6 0-32,-1 0-384,-3 0-1346,-5-4-2017,-10-5-1218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13901,'0'0'2669,"8"-1"-1553,10 0-842,-1 0 0,1 2 0,-1-1-1,1 2 1,-1 1 0,23 5 0,-35-7-251,0 1 1,0 0-1,0 0 1,0 1-1,0-1 0,0 1 1,-1 0-1,1 0 1,-1 0-1,0 1 0,6 6 1,-8-8-7,0 1 1,0 0-1,-1 0 0,1 0 1,-1 0-1,0 0 0,0 0 1,0 1-1,0-1 0,0 0 1,-1 1-1,1-1 1,-1 0-1,0 1 0,0-1 1,0 1-1,-1-1 0,1 0 1,-1 1-1,-1 4 0,-1-2 118,1 1-1,-1-1 1,0 0-1,-1 0 0,0-1 1,1 1-1,-2-1 0,1 1 1,-8 6-1,-54 44 823,39-34-722,10-8-236,9-9-85,0 1 0,1 1 1,-1-1-1,1 1 0,1 0 0,0 1 0,-11 16 0,16-19-3171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14606,'0'0'8141,"3"11"-6641,0 6-1154,0 0 1,-1 0-1,-1 0 1,-1 0-1,0 0 0,-1 0 1,-1 0-1,-4 21 1,-30 70-44,26-83-153,0 1-1,2 0 1,2 0 0,0 0-1,-4 49 1,10-75-125,0 1 0,0 0 0,0-1 0,0 1 0,0-1 0,1 1 0,-1 0 0,0-1 0,0 1 0,0-1 0,1 1 0,-1-1 0,0 1 0,1-1 0,-1 1 0,0-1 0,1 0 0,-1 1 0,1-1 0,-1 1 0,1-1 0,-1 0 0,1 1 0,-1-1 0,1 0 0,-1 0 0,1 1 0,-1-1 0,2 0 0,23 1 394,23-12-152,96-58-155,-1 1-5589,-123 59 1318,-9 2-2098,-2-1-5338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4036,'0'0'19490,"10"6"-18150,1 0-1154,1 0 0,0-2 0,1 1 0,-1-1 0,1-1-1,0 0 1,0-1 0,0 0 0,0-1 0,22-1 0,164-7-268,-117-7-4038,-76 13 2536,-29-2-10412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3908,'5'9'6384,"13"20"-4134,1-1-1,26 31 1,-19-30-900,58 52 0,6-2-532,140 161 0,52 114 1085,-217-271-1801,118 128-70,-111-134-3,98 137 1,-104-113 109,5-3-1,109 118 1,218 154-32,-135-132-75,-138-116 446,106 95 1297,-212-202-1502,-4-4-91,-1 0 0,0 1 0,-1 1 0,0 0 1,-1 0-1,19 29 0,-40-43-1789,-53-38-5407,11 9-151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13549,'0'0'4580,"57"8"-2178,-4-8-1056,16 0 31,7-3-544,1-2-609,-4 3-224,-8-1-1826,-18-1-2690,-8-1-8104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7559,'0'0'15065,"2"11"-13688,0 3-1109,-1 0 1,0 0-1,-1 0 0,-1 0 0,0-1 0,-1 1 0,0 0 0,-6 17 0,-14 35 117,13-44-298,1 0 0,1 1 0,2 0 1,0 0-1,-3 42 0,8-64-75,1 0 0,-1 0 0,1 1 1,0-1-1,-1 0 0,1 0 0,0 0 0,0 0 0,0 0 1,0 0-1,0 0 0,0 0 0,0 0 0,0 0 1,0-1-1,0 1 0,1 0 0,-1-1 0,0 1 1,0-1-1,1 1 0,-1-1 0,0 0 0,1 0 0,-1 1 1,0-1-1,1 0 0,-1 0 0,0 0 0,3-1 1,54 0 279,-48 0-274,15 0-9,0-2-1,39-10 0,-55 11-528,0-1 0,0 0 0,0-1-1,-1 0 1,16-9 0,-23 12 81,1 0-1,-1 0 0,0 0 1,0 0-1,1-1 0,-1 1 1,0 0-1,0-1 1,0 1-1,0-1 0,0 1 1,-1-1-1,1 0 0,0 1 1,-1-1-1,1-3 1,0-12-8226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2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16111,'0'0'4581,"48"0"-2756,-1 0-351,9 0 63,12 0-736,6 0-641,3 0-128,-1 0-288,-4 0-1314,-6 0-1793,-10 0-2402,-10 0-2980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7911,'0'0'13581,"58"7"-12620,-17-13-352,4-3-417,9 1-256,-3-1-1121,-3-1-1730,-7 1-2818,-10 0-7624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69 11691,'0'0'2504,"3"-9"597,1-1-2062,-2 7-644,-1-1 0,1 0-1,-1 1 1,0-1 0,0 0 0,0 0-1,0 0 1,-1 0 0,0-5-1,0 8-343,0 1 0,0 0 0,1 0 0,-1 0 0,0-1 0,0 1 0,-1 0 0,1 0 0,0 0 0,0-1 0,0 1 0,0 0 0,0 0 0,0 0 0,0 0 0,0-1-1,0 1 1,0 0 0,0 0 0,-1 0 0,1 0 0,0-1 0,0 1 0,0 0 0,0 0 0,0 0 0,-1 0 0,1 0 0,0 0 0,0-1 0,0 1 0,0 0 0,-1 0 0,1 0 0,0 0-1,0 0 1,0 0 0,-1 0 0,1 0 0,0 0 0,0 0 0,0 0 0,-1 0 0,1 0 0,0 0 0,-13 6 518,-8 11-583,14-7 55,1 0 0,0 1 1,0 0-1,1 0 0,1 0 0,0 1 0,0-1 0,1 1 0,1 0 0,-2 17 0,1 18 116,3 65-1,1-52-40,7 152 60,-8-211-171,-6-4-437,-20-22-3202,1 0 0,1-2 0,-26-37 0,3-1 2497,40 56 1638,-3-13 3006,10 22-3387,0-1 0,0 1 0,0 0 0,0-1 0,0 1 0,0-1 0,0 1 0,0-1 0,1 1 0,-1 0 0,0-1 0,0 1 0,0-1 0,0 1 0,1 0 0,-1-1 0,0 1 0,0 0-1,1-1 1,-1 1 0,0 0 0,1 0 0,-1-1 0,0 1 0,1 0 0,-1 0 0,0-1 0,1 1 0,4-1 425,-1 0 1,0 1-1,1-1 0,-1 1 0,0 0 1,1 0-1,4 1 0,13 0-805,36 0 898,30 0-904,-31-5-2775,-20-2-1956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13068,'0'3'4421,"12"-1"-2179,9 0-737,7-1-160,6 3-416,5-2-640,7-2-225,2 0-96,0 0-481,-2 0-672,-8 0-449,-2 0-896,-14-2-2050,-6-3-1026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13645,'0'0'8360,"60"12"-7591,-19-12-609,6 0-160,1 0 32,3 0-96,-3-5-513,-6-2-1056,-6-4-2820,-3-4-6021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1 521 9097,'0'0'11157,"8"-3"-9353,8-6-1329,-1 1 0,0-2-1,-1 0 1,0 0 0,0-2-1,15-16 1,79-91 656,-96 105-1079,60-76 167,72-118 0,-144 208-222,0 0 0,0 1 0,0-1 0,0 0 0,0 0 0,0 0 0,0 0 0,0 0 0,0 0 0,0 1 0,0-1 0,1 0 1,-1 0-1,0 0 0,0 0 0,0 0 0,0 0 0,0 0 0,0 0 0,0 0 0,1 0 0,-1 1 0,0-1 0,0 0 1,0 0-1,0 0 0,0 0 0,1 0 0,-1 0 0,0 0 0,0 0 0,0 0 0,0 0 0,0 0 0,1 0 0,-1 0 0,0 0 1,0 0-1,0-1 0,0 1 0,0 0 0,1 0 0,-1 0 0,0 0 0,0 0 0,0 0 0,0 0 0,0 0 0,0 0 0,0 0 1,1-1-1,-1 1 0,0 0 0,0 0 0,-1 26-49,-9 34 72,-3 16-447,3 1 0,1 97 0,8-173 251,1-1 0,0 1 0,0-1 0,0 1 0,0-1 0,0 1 0,0 0 0,0-1 0,0 1 0,0-1 0,0 1 0,0-1 0,0 1 0,1-1 0,-1 1 0,0-1 0,0 1 0,1-1 0,-1 1 0,0-1 0,0 1 0,1-1 0,-1 0 0,0 1 0,1-1-1,-1 1 1,1-1 0,-1 0 0,1 1 0,-1-1 0,1 0 0,-1 0 0,1 1 0,-1-1 0,1 0 0,-1 0 0,1 1 0,7-1-7228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19186,'0'0'6086,"47"5"-4869,-4-5-288,2-9-737,6-2-128,1 2-576,-5 0-1154,-6-1-2402,-12 0-2562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4548,'0'0'16042,"9"-5"-14398,45-31-413,-1-3-1,59-54 1,-79 63-1112,-3-1 0,0-2 0,-2-1 0,35-54 0,-52 65 68,17-46 0,-36 116-433,2 1 1,1-1-1,3 1 1,2 0-1,2-1 0,2 1 1,19 86-1,-22-130-742,0 4-715,0-2-3896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22 485 10314,'-4'14'2434,"2"-10"-1659,1 0-1,0 0 1,0 0-1,0 1 1,0-1 0,1 0-1,-1 1 1,1-1-1,0 0 1,1 7-1,0-10-734,-1-1-1,0 0 1,1 1 0,-1-1-1,1 0 1,-1 1-1,1-1 1,-1 0-1,1 0 1,-1 1 0,1-1-1,-1 0 1,1 0-1,-1 0 1,1 0 0,-1 0-1,1 0 1,-1 0-1,1 0 1,-1 0 0,1 0-1,-1 0 1,1 0-1,-1 0 1,1 0 0,0 0-1,-1-1 1,1 1-1,-1 0 1,0 0 0,1-1-1,-1 1 1,1 0-1,-1-1 1,1 1 0,-1 0-1,0-1 1,1 1-1,-1-1 1,0 1 0,1 0-1,-1-1 1,0 1-1,1-1 1,-1 0-1,14-22 489,-7 2-185,-1 0 1,-1 0-1,-1 0 1,-1-1-1,-1 1 0,-1-1 1,-2-29-1,-1 14-223,-2 1-1,-2-1 0,-15-53 0,-18-30 63,39 120-184,-1-1-1,1 1 1,0 0 0,0 0 0,0 0 0,0 0-1,0-1 1,1 1 0,-1 0 0,0 0 0,0 0-1,0 0 1,0-1 0,0 1 0,0 0 0,0 0-1,0 0 1,0 0 0,0 0 0,0-1 0,0 1-1,1 0 1,-1 0 0,0 0 0,0 0 0,0 0-1,0 0 1,0 0 0,0 0 0,1-1 0,-1 1-1,0 0 1,0 0 0,0 0 0,0 0 0,0 0-1,1 0 1,-1 0 0,0 0 0,0 0 0,0 0-1,0 0 1,1 0 0,-1 0 0,0 0 0,0 0-1,0 0 1,1 0 0,13 4 3,12 7 69,28 22-11,49 41 0,7 5 25,-103-75-171,1 1 1,0-1-1,0 0 0,0 0 0,1-1 0,9 2 0,-14-4-482,0 0 1,0-1-1,0 1 1,0-1-1,0 0 1,0 0-1,0-1 1,0 1-1,7-3 0,6-6-5527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44 134 12620,'0'0'2370,"-8"1"102,-28 0-219,63-1 1949,26 2-2277,29 1-1171,166-12-535,417-70 0,-623 73-772,57-12-587,-37-2-4444,-57 16 2056,-4 0-1907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54 14382,'-7'5'5570,"5"7"-3417,1 18-1789,2-23 458,-1 2-384,-1 6-179,1-1 0,1 1 0,1-1 1,4 22-1,-5-34-218,-1 0 0,1 0-1,-1-1 1,1 1 0,0 0 0,0 0 0,0 0-1,0-1 1,0 1 0,0-1 0,1 1 0,-1-1-1,0 1 1,1-1 0,-1 0 0,1 0 0,2 2-1,-2-2 42,0-1-1,0 0 0,0 1 0,0-1 1,0 0-1,0 0 0,0 0 0,0-1 0,0 1 1,0 0-1,0-1 0,0 1 0,0-1 0,0 0 1,0 1-1,0-1 0,-1 0 0,1 0 0,0 0 1,0-1-1,1 0 0,10-9 78,-1-1 1,1 0-1,-2-1 0,0 0 1,-1 0-1,0-1 0,14-27 1,18-24 343,-42 65-501,0 0 1,1 0-1,-1 0 1,0 0-1,0 0 1,1 0-1,-1 1 1,0-1-1,0 0 1,1 0-1,-1 0 1,0 0-1,0 0 1,1 0-1,-1 0 1,0 1-1,0-1 1,1 0 0,-1 0-1,0 0 1,0 0-1,0 1 1,1-1-1,-1 0 1,0 0-1,0 1 1,0-1-1,0 0 1,0 0-1,0 1 1,1-1-1,-1 0 1,0 0-1,0 1 1,0-1-1,0 0 1,0 1-1,0-1 1,0 0-1,0 0 1,0 1-1,0-1 1,0 0-1,0 0 1,-1 1-1,1-1 1,6 29-8,0-3 4,-6-25 3,1 0 0,-1 0 1,0 0-1,1 0 0,-1 0 0,1 0 0,-1-1 1,1 1-1,-1 0 0,1 0 0,0-1 0,-1 1 1,1 0-1,0-1 0,0 1 0,-1 0 1,1-1-1,0 1 0,0-1 0,0 0 0,0 1 1,0-1-1,0 0 0,0 1 0,0-1 0,0 0 1,0 0-1,0 0 0,1 0 0,1 0 12,-1-1 0,1 0-1,-1 0 1,1 0 0,-1 0 0,1 0-1,-1-1 1,0 1 0,0-1-1,5-3 1,3-5 40,0 0 0,17-23 0,-24 30-176,27-43-2372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18481,'0'0'4682,"8"0"-2482,30-3-1245,0-2 1,-1-1 0,0-2-1,46-16 1,29-6-850,-45 18-371,-38 8-2066,47-15 0,-69 15-472,-6 4 2561,-1-1 1,0 1-1,0 0 0,0 0 1,0-1-1,0 1 0,0 0 1,0-1-1,0 1 1,0 0-1,0 0 0,0-1 1,0 1-1,0 0 0,0-1 1,0 1-1,0 0 0,0 0 1,0-1-1,-1 1 0,1 0 1,0 0-1,0-1 0,0 1 1,0 0-1,0 0 0,-1-1 1,1 1-1,0 0 0,0 0 1,-1 0-1,1 0 1,0-1-1,0 1 0,0 0 1,-1 0-1,1 0 0,0 0 1,-1 0-1,1 0 0,-10-5-7082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12043,'0'0'9246,"2"9"-8664,3 38 205,-2 0-1,-1 0 0,-3-1 0,-2 1 1,-2 0-1,-19 82 0,84-259 1799,-41 92-2287,0-3-295,28-53 10,-41 84-14,0 1 1,0 0-1,0 1 0,1 0 1,1 0-1,-1 0 0,12-8 1,-14 13-33,0 0 1,1 0 0,0 1 0,0 0 0,0 0 0,0 0-1,7 0 1,-10 1-36,0 0 1,0 1-1,0-1 1,0 1-1,0 0 0,0 0 1,1 0-1,-1 1 0,0-1 1,0 1-1,0-1 0,0 1 1,0 0-1,0 0 0,5 3 1,-7-3 58,-1 0 0,1-1 0,0 1 0,-1 0 0,1 0-1,-1 0 1,1-1 0,-1 1 0,0 0 0,1 0 0,-1 0 0,0 0 0,1 0 0,-1 0 0,0 0 0,0 0 0,0 0 0,0 0 0,0 0 0,0 0 0,0 0 0,0 0 0,0 0 0,-1 0 0,1 0 0,0 0 0,0 0 0,-1-1 0,1 1 0,-1 0 0,1 0-1,-1 0 1,1 0 0,-1-1 0,0 1 0,1 0 0,-1 0 0,0-1 0,0 1 0,1-1 0,-1 1 0,0 0 0,-1-1 0,-40 29 53,39-28-48,-11 7-32,0 0-1,-1-1 1,0-1-1,0 0 1,0-1 0,-1 0-1,0-2 1,0 0-1,0 0 1,-23-1 0,38-2-85,0 0 0,1 0 0,-1-1 0,0 1 0,0 0 0,1-1 1,-1 1-1,1 0 0,-1-1 0,0 1 0,1-1 0,-1 1 0,1-1 1,-1 1-1,1-1 0,-1 0 0,1 1 0,-1-1 0,1 0 0,0 1 0,-1-1 1,1 0-1,0 1 0,0-1 0,-1 0 0,1 1 0,0-1 0,0 0 0,0 0 1,0 1-1,0-1 0,0 0 0,0 0 0,0 1 0,0-1 0,1 0 1,-1 0-1,0 1 0,0-1 0,1 0 0,-1 1 0,0-1 0,1 0 1,16-34-6771,8 8-551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17008,'0'0'7228,"9"11"-6705,-1-3-442,-1 1-1,0-1 1,-1 1 0,0 0-1,0 1 1,-1 0-1,0-1 1,-1 2-1,0-1 1,-1 0-1,4 21 1,-5-12 37,-1 0 0,-1 0 0,-1 0 0,0 1-1,-2-1 1,0-1 0,-1 1 0,-1 0 0,-11 26 0,5-20-78,-1-1 0,-2-1-1,0 0 1,-1 0 0,-2-2-1,-22 24 1,8-12-256,-70 57-1,84-77-869,-1-1-1,0 0 0,-1-1 0,0-1 1,-1-1-1,-26 9 0,-4-8-5596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9641,'0'0'8456,"-7"10"-7223,-26 43-418,2 1 0,2 1 0,3 1-1,3 2 1,2 0 0,2 1 0,-15 91-1,30-129-756,1 0 0,1 1 0,1-1-1,1 0 1,1 0 0,6 37 0,-5-51-106,-1-1 0,1 0 0,0 0 0,0-1 0,1 1 0,0 0 0,0-1 0,0 0 0,1 1 0,-1-1 0,1 0 0,1-1 0,-1 1 0,1-1 0,-1 0 0,1 0 0,0 0 0,1-1 0,-1 0 0,0 0 0,1 0 0,0-1 0,0 1 0,0-2 0,0 1 0,12 2 0,7-1-1110,0-1 1,1-1-1,-1-1 0,1-1 1,-1-2-1,42-8 0,17-11-7047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3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16271,'0'0'5184,"10"-8"-3305,-1 1-1553,1 1 0,0 0 0,0 0-1,1 1 1,16-6 0,-23 10-274,0-1 0,0 1 1,0 0-1,0 0 0,0 0 0,0 1 0,0-1 0,0 1 1,1 0-1,-1 0 0,0 1 0,0-1 0,0 1 1,0 0-1,0 0 0,0 0 0,0 0 0,0 1 0,0 0 1,0 0-1,-1 0 0,6 4 0,-7-4-46,0-1-1,-1 1 1,1 0-1,-1 0 1,0 1-1,0-1 1,1 0 0,-1 0-1,0 0 1,-1 1-1,1-1 1,0 1-1,-1-1 1,1 1 0,-1-1-1,0 0 1,0 1-1,0-1 1,0 1-1,0-1 1,-1 1-1,1-1 1,-1 1 0,0-1-1,1 0 1,-1 1-1,0-1 1,0 0-1,0 0 1,-1 1 0,1-1-1,-3 3 1,-6 8 109,0-1 0,0 0 0,-24 20 0,25-24-22,-2 2 24,8-8-64,-1 1 0,1-1-1,-1 1 1,1 0 0,0 0 0,1 0-1,-1 0 1,0 1 0,1-1 0,0 1-1,0-1 1,0 1 0,0 0 0,0 0-1,1 0 1,-2 5 0,4-8-42,-1-1 0,1 1-1,-1 0 1,1-1 0,-1 1 0,1-1-1,-1 1 1,1-1 0,-1 1 0,1-1-1,0 0 1,-1 1 0,1-1 0,0 1 0,0-1-1,-1 0 1,1 0 0,0 0 0,0 1-1,-1-1 1,1 0 0,0 0 0,0 0-1,0 0 1,-1 0 0,2 0 0,29-1 52,-23 1-33,130-4-1496,-92 0-2057,-1-1-3467,3-3-8246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9033,'0'0'13068,"58"4"-11819,-18-4-160,7 0-448,3 0-545,1 0-64,-3 0-288,-7 0-833,-12-2-577,-12 2-640,-12 0-1250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13453,'0'0'7175,"53"8"-5606,-15-9-480,8-8-576,1-2-417,-1 2-64,-5 3-801,-8 3-1153,-10-1-2306,-8 4-3235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11659,'0'0'10805,"6"12"-9844,-3-5-782,1 0-36,0 0 1,-1 0-1,0 0 0,0 1 0,-1-1 1,0 1-1,0 0 0,-1-1 1,1 17-1,-3 23 293,-3 0-1,-1 0 1,-3-1-1,-14 50 1,18-81-66,1-1-1,0 1 1,0 26 0,4-40-340,-1 0 1,1 0-1,0 0 0,-1-1 1,1 1-1,0 0 1,0 0-1,0-1 1,0 1-1,0 0 0,0-1 1,0 1-1,0-1 1,0 1-1,0-1 0,0 0 1,0 1-1,0-1 1,0 0-1,0 0 0,0 0 1,0 0-1,0 0 1,1 0-1,-1 0 1,0 0-1,2-1 0,37-1 656,-2-6-429,0-2 0,68-26-1,17-5-1084,-118 40-32,13-4 158,-12 3-8573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14670,'0'0'5509,"2"12"-4441,7 37-581,1 0 1,26 73-1,-9-68-1167,7 17-1613,-33-65-144,-2-2-2098,-4-2 804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22 609,'0'0'20387,"-11"-5"-19693,8 4-654,-1-2-1,0 1 0,0 0 0,-1 1 0,1-1 0,0 1 0,-1 0 1,1 0-1,-1 0 0,1 0 0,-1 1 0,1 0 0,-1 0 0,0 0 0,1 0 0,-1 1 1,1 0-1,-1 0 0,1 0 0,-7 3 0,4-1-4,-12 4 205,1 1 0,0 1-1,1 1 1,0 0 0,1 1 0,0 1 0,-19 17 0,34-28-232,0-1 0,1 1 1,-1-1-1,0 1 0,0 0 1,1 0-1,-1-1 0,0 1 1,1 0-1,-1 0 0,1 0 1,-1 0-1,1-1 1,-1 1-1,1 0 0,-1 0 1,1 0-1,0 0 0,0 0 1,-1 0-1,1 0 0,0 0 1,0 0-1,0 0 0,0 0 1,0 0-1,1 0 0,-1 0 1,0 0-1,0 0 0,1 0 1,-1 0-1,0 0 0,1 0 1,-1 0-1,1 0 0,-1 0 1,1 0-1,-1-1 0,1 1 1,0 0-1,0 0 0,-1-1 1,1 1-1,0 0 0,0-1 1,0 1-1,-1-1 0,1 1 1,0-1-1,2 1 0,6 2 50,0 0 0,1-1 0,-1 0 0,16 2 0,-7-2-71,12 3 33,-17-3-22,0 0-1,0 0 1,0 1 0,0 1 0,0 0-1,-1 1 1,0 0 0,21 12 0,-32-16 14,1 0-1,-1-1 1,0 1 0,0 0 0,0 0-1,0 0 1,0 0 0,0 0 0,0 0-1,0 0 1,-1 0 0,1 0 0,0 0-1,-1 1 1,1-1 0,-1 0 0,1 0-1,-1 1 1,1-1 0,-1 0 0,0 1-1,0-1 1,0 0 0,0 1 0,0-1-1,0 0 1,0 1 0,0-1 0,0 0-1,0 1 1,-1-1 0,1 0-1,-1 0 1,1 1 0,-1-1 0,1 0-1,-1 0 1,0 0 0,0 1 0,1-1-1,-1 0 1,0 0 0,0 0 0,0 0-1,0-1 1,0 1 0,0 0 0,-1 0-1,1-1 1,0 1 0,-2 0 0,-4 4 221,-2-1 0,1 0 0,0 0 0,-1-1 0,0 0 0,-9 2 0,-7-1 335,1-1 0,-30 0 0,9-3-2672,64-11-21102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5349,'0'0'5867,"-10"13"-5648,-17 28 700,2 3 1,2 0-1,-29 78 1,11 4 1083,6 2 1,-30 208-1,2 272-598,51-462-1400,10-130-11,-8 92 276,6 155 0,5-249-250,1 0-1,0-1 0,1 1 1,1 0-1,0-1 1,9 21-1,-11-29-100,0 0 1,0-1-1,1 0 0,-1 0 1,1 0-1,0 0 0,1 0 1,-1 0-1,1-1 0,-1 0 1,1 1-1,0-1 0,0-1 1,0 1-1,1-1 0,-1 1 1,1-1-1,-1 0 0,1-1 1,0 1-1,9 1 0,-11-3-169,0 0 1,0 0-1,0 0 0,0 0 0,-1 0 0,1-1 0,0 1 0,0-1 0,0 0 0,0 0 1,-1 0-1,1 0 0,0 0 0,-1-1 0,1 1 0,-1-1 0,1 1 0,-1-1 1,0 0-1,0 0 0,0 0 0,0-1 0,0 1 0,0 0 0,1-3 0,27-44-6673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58 473 12524,'-9'0'1612,"-28"0"-446,26 0-246,33 0-438,1077-65 2257,-4-76-3155,-1055 135 431,393-57-441,1011-116 991,-1267 166 440,1 8 1,350 35-1,-518-28-960,0 1-1,0 0 1,0 1 0,-1 0-1,1 1 1,-1-1 0,0 2-1,-1-1 1,1 1 0,8 9-1,20 12-695,-23-14 720,-5-4-5535,-21-16-700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8936,'6'-14'-1195,"-2"4"1336,2-5-52,1 0-1,15-26 1,-20 38 68,0-1-1,0 1 1,1-1-1,-1 1 1,1 0 0,0 0-1,0 0 1,0 1-1,0-1 1,0 1 0,1 0-1,-1-1 1,1 2-1,-1-1 1,1 0 0,0 1-1,0-1 1,0 1-1,4-1 1,-6 3 1,0-1 0,0 1-1,0-1 1,-1 1 0,1-1 0,0 1 0,0 0 0,-1 0-1,1 0 1,0 0 0,-1 0 0,1 0 0,-1 1-1,0-1 1,1 0 0,-1 1 0,0-1 0,0 1 0,0-1-1,0 1 1,0 0 0,0-1 0,0 1 0,-1 0-1,1 0 1,0 0 0,-1-1 0,1 3 0,12 63 1354,-11-57-1206,9 114 487,-9 245-1,-4-318-706,-72 646 188,5-124 45,61-381 677,-6 75-2772,10-243-1192,-1-14-2333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0 649 7911,'0'0'7714,"10"-3"-7142,80-21 728,165-23 1,111 12-281,-169 18-1027,1682-233-2241,-1734 225 2174,712-114 1519,6 64 1418,-594 70-2479,-352-10-6283,20 1 219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10282,'0'0'9929,"-8"63"-9545,4-31-191,-1 0-161,-1 3 0,3-4-32,-1-2-160,-1-2-353,-1-3-480,1-5-1089,-3-5-1954,-3-6-576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15118,'0'0'6743,"14"-2"-5905,3-2-760,0-1-1,0 0 1,0-1 0,0-1-1,-1-1 1,0 0 0,-1-1-1,29-21 1,-32 18 123,0-1-1,-1 0 1,0-1 0,-1 0-1,0-1 1,-1 0 0,-1 0-1,0-1 1,-1 0-1,-1 0 1,5-19 0,-12 47-227,0-1 1,1 1 0,1-1-1,0 1 1,5 20 0,-2-7 27,-2-7 2,2 0-1,0-1 0,0 1 0,2-1 1,11 25-1,14 8-6488,-28-44 907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51 8456,'9'-7'2077,"4"-4"-1169,-7 6-128,0-1 0,0 1 1,1 0-1,13-7 1,-14 14 2876,-8 9-2472,-6 12-460,-26 34-223,-3-2 0,-74 87 0,99-131-925,14-21-1979,15-24-2508,3-2-98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37 133 3299,'0'0'14985,"0"12"-14126,-1 35 877,-7 54-1,2-59-1070,3 0-1,1 1 1,5 55-1,-2-93-653,-1 1 1,1-1 0,0 1-1,1-1 1,-1 1-1,1-1 1,0 0-1,1 0 1,-1 0 0,1 0-1,3 5 1,-3-49 457,-5 26-440,-1 1 0,1 0 0,-2-1 0,-9-21 0,9 26-25,1-1-1,-1 0 1,1 0 0,1 0 0,0-1 0,0 1 0,1-1 0,0 1 0,1-1-1,0-10 1,1 18-9,0 0 0,0 0 0,0 0 0,1 0 0,-1 0-1,1 1 1,-1-1 0,1 1 0,-1-1 0,1 1 0,0 0 0,0-1-1,0 1 1,0 0 0,0 0 0,0 0 0,0 1 0,0-1 0,0 0-1,0 1 1,0-1 0,4 1 0,50-7-5,-47 6-8,1 0 1,-1 1-1,0 0 0,1 1 0,-1 0 0,15 4 0,-22-4 13,1 0-1,-1 0 1,0 1-1,0-1 1,1 0 0,-1 1-1,0 0 1,0 0-1,0-1 1,-1 1-1,1 0 1,0 0-1,-1 1 1,1-1-1,-1 0 1,0 0 0,0 1-1,1-1 1,-2 1-1,1-1 1,0 1-1,0 0 1,-1-1-1,0 1 1,1-1 0,-1 1-1,0 5 1,1 1 49,-1 1 1,0-1-1,0 1 1,-1-1-1,0 0 1,0 1-1,-1-1 1,0 0-1,-1 0 0,0 0 1,-9 17-1,12-26-19,0 0 0,0 0 0,0 0 0,0 0 0,0 1 0,-1-1 0,1 0 0,0 0 0,0 0 0,0 0 0,0 0 0,0 0 0,-1 0 0,1 0 0,0 0 0,0 0 0,0 0 0,0-1 0,0 1 0,-1 0 0,1 0 0,0 0 0,0 0 0,0 0 0,0 0 0,0 0 0,-1 0 0,1 0 0,0 0 0,0-1 0,0 1 0,0 0 0,0 0 0,0 0 0,0 0 0,0 0 0,0 0 0,0-1 0,-1 1 0,1 0 0,0 0 0,0 0 0,0 0 0,0 0 0,0-1 0,0 1 0,0 0 0,0 0 0,0 0 0,0 0 0,0 0 0,0-1 0,0 1 0,0 0 0,0 0 0,1 0 0,-1 0 0,0 0 0,0-1 0,0 1 0,0 0 0,0 0 0,0 0 0,-2-24 427,0-25-390,1 12-33,0 24-110,0-1-1,1 1 0,1 0 1,3-23-1,-4 36 69,0 0-1,0 0 1,0-1-1,1 1 1,-1 0-1,0 0 1,0-1-1,0 1 1,0 0-1,1 0 1,-1 0-1,0-1 1,0 1-1,0 0 1,1 0-1,-1 0 0,0 0 1,0-1-1,1 1 1,-1 0-1,0 0 1,0 0-1,1 0 1,-1 0-1,0 0 1,0 0-1,1 0 1,-1 0-1,0 0 1,0 0-1,1 0 1,-1 0-1,0 0 1,1 0-1,-1 0 0,0 0 1,0 0-1,1 0 1,-1 0-1,0 0 1,0 1-1,1-1 1,-1 0-1,0 0 1,0 0-1,0 0 1,1 1-1,-1-1 1,0 0-1,0 0 1,0 0-1,1 1 1,-1-1-1,0 0 0,0 0 1,0 1-1,0-1 1,0 0-1,0 0 1,0 1-1,15 19-138,-12-16 88,0 0 62,0-1 0,0 0 0,0-1 0,1 1 0,-1 0 0,0-1 0,1 0 0,0 0 0,0 0 0,-1 0 0,1-1 0,0 1 0,0-1 0,1 0 0,-1 0 0,0 0 0,0-1 0,0 0 0,1 0-1,-1 0 1,0 0 0,0 0 0,0-1 0,1 0 0,-1 0 0,0 0 0,0 0 0,0-1 0,0 1 0,-1-1 0,1 0 0,4-3 0,4-3 18,0 1 1,-1-1-1,0-1 0,-1 0 1,0 0-1,0-1 1,-1-1-1,14-18 1,-15 16 8,0 0 1,-1 0 0,-1-1-1,0 0 1,-1 0 0,0 0 0,-1 0-1,-1-1 1,0 0 0,1-26-1,-4 40-25,0 1-1,0 0 0,0-1 0,0 1 0,0 0 0,0-1 0,0 1 0,0-1 0,0 1 0,0 0 0,0-1 0,0 1 0,0-1 0,0 1 0,0 0 1,0-1-1,0 1 0,0 0 0,-1-1 0,1 1 0,0 0 0,0-1 0,0 1 0,-1 0 0,1-1 0,0 1 0,0 0 0,-1 0 0,1-1 1,0 1-1,-1 0 0,1 0 0,0-1 0,-1 1 0,1 0 0,0 0 0,-1 0 0,1 0 0,0 0 0,-1-1 0,-15 12-95,-12 23-4,16-14 150,0 2 1,2-1-1,0 1 0,2 1 1,0 0-1,1 0 1,2 0-1,0 1 1,1 0-1,0 28 1,4-50-42,0-1-1,0 1 1,0 0 0,0-1 0,1 1-1,-1 0 1,0-1 0,1 1 0,-1 0-1,1-1 1,-1 1 0,1-1 0,0 1-1,0-1 1,0 1 0,0-1 0,0 0-1,0 1 1,0-1 0,0 0 0,0 0 0,1 0-1,-1 0 1,0 0 0,1 0 0,-1 0-1,1 0 1,-1-1 0,1 1 0,-1 0-1,1-1 1,0 1 0,-1-1 0,1 0-1,0 0 1,-1 1 0,1-1 0,2-1-1,1 1 23,-1 0-1,1-1 1,-1 1-1,1-1 1,-1-1-1,0 1 1,1 0-1,-1-1 1,0 0-1,0 0 1,0 0-1,-1-1 1,7-4-1,-3 1-11,0-1-1,-1 1 0,0-2 0,0 1 0,-1 0 0,0-1 0,0 0 0,-1 0 0,0-1 0,0 1 0,-1-1 1,0 0-1,-1 0 0,0 0 0,0 0 0,-1 0 0,0-10 0,-1 19-21,0 0 0,0 0 0,0 0 0,0-1 0,-1 1 0,1 0 0,0 0 0,0 0 0,0 0 0,-1 0-1,1 0 1,0-1 0,0 1 0,-1 0 0,1 0 0,0 0 0,0 0 0,0 0 0,-1 0 0,1 0 0,0 0 0,0 0 0,-1 0 0,1 0 0,0 0 0,0 0 0,-1 0-1,1 0 1,0 0 0,0 1 0,0-1 0,-1 0 0,1 0 0,0 0 0,0 0 0,0 0 0,-1 0 0,1 1 0,0-1 0,0 0 0,0 0 0,0 0 0,0 1 0,-1-1-1,1 0 1,0 0 0,0 0 0,0 1 0,-10 8-87,7-4 82,0 1 0,0-1 1,1 1-1,0 0 0,0 0 1,0 0-1,1 0 0,0 0 0,-1 7 1,2-12 10,0 1 1,-1-1-1,1 1 0,0-1 1,0 1-1,0-1 1,0 1-1,0-1 1,1 1-1,-1-1 1,0 1-1,1-1 0,-1 0 1,1 1-1,-1-1 1,1 1-1,0-1 1,0 0-1,0 0 1,-1 1-1,1-1 0,0 0 1,0 0-1,0 0 1,1 0-1,-1 0 1,0 0-1,0-1 1,1 1-1,-1 0 1,0-1-1,1 1 0,-1 0 1,0-1-1,1 0 1,-1 1-1,1-1 1,-1 0-1,1 0 1,1 0-1,2 0 15,1-1 1,-1 0-1,0 0 1,0 0-1,0-1 0,0 0 1,0 0-1,0 0 0,-1 0 1,1-1-1,-1 0 1,1 0-1,5-5 0,-1 0-5,0-1 0,-1 0-1,0 0 1,12-19-1,-13 14-112,-14 18-93,-17 19 54,-16 48 114,37-65 44,0 1 0,0-1 0,1 1 0,0 0 0,1 0 0,-1 0 0,1 0 0,0 0 0,1 9 0,0-15-16,0 0 0,1-1 0,-1 1 0,0-1 0,0 1 0,1 0-1,-1-1 1,0 1 0,1-1 0,-1 1 0,0-1 0,1 1 0,-1-1 0,1 1-1,-1-1 1,1 1 0,-1-1 0,1 0 0,0 1 0,-1-1 0,1 0 0,-1 1 0,1-1-1,0 0 1,-1 0 0,1 0 0,0 1 0,-1-1 0,1 0 0,0 0 0,-1 0-1,1 0 1,0 0 0,-1 0 0,1-1 0,0 1 0,-1 0 0,1 0 0,-1 0-1,1 0 1,0-1 0,0 0 0,30-13 172,-21 5-163,0-2-1,0 1 1,-1-1-1,0-1 1,9-15-1,-8 12-169,0 0 0,20-21 0,-26 37-366,-4 9 314,-4 13 105,-1-6 96,-1 5 36,1-1-1,1 1 0,-3 41 1,7-62-31,0 0 0,0 0 0,0 0 0,0 0 0,1 0 0,-1 0 0,0 0 0,0 0 0,0 0 0,1-1 0,-1 1 0,0 0 0,1 0 0,-1 0 0,1 0 0,-1-1 0,1 1 0,-1 0 0,1-1 0,0 1 0,-1 0 0,1-1 0,0 1 0,0-1 0,-1 1 0,1-1 0,0 1 0,0-1 0,0 1 0,-1-1 0,1 0 0,0 0 1,0 1-1,0-1 0,0 0 0,0 0 0,0 0 0,0 0 0,0 0 0,0 0 0,-1 0 0,1 0 0,0 0 0,0-1 0,0 1 0,0 0 0,0-1 0,0 1 0,-1 0 0,1-1 0,0 1 0,1-2 0,4-1-208,0 1-1,0-2 1,0 1-1,0-1 1,-1 0-1,7-5 1,7-13-1139,0 0 1,-1-2 0,-1 0-1,-2 0 1,0-2-1,-2 0 1,0 0-1,9-34 1,-11 26 667,-1 0 1,-2-1 0,5-53 0,-17 106 7823,-6 10-4525,-17 55-720,22-39-894,1 0 0,3 60 0,0 15-1248,-2-115-391,-3-10 460,-3-11 126,1-9 187,-1 0 1,-1 0-1,-1 1 0,-1 0 0,-2 1 0,0 1 0,-21-27 0,35 50-69,0-1-1,1 1 1,-1-1 0,1 1-1,-1-1 1,1 1-1,-1 0 1,1-1-1,-1 1 1,1 0-1,-1 0 1,1-1 0,0 1-1,-1 0 1,1 0-1,-1 0 1,1 0-1,0 0 1,-1-1-1,1 1 1,0 0 0,-1 1-1,1-1 1,-1 0-1,1 0 1,0 0-1,-1 0 1,1 0-1,0 1 1,27 1-174,-10 0 23,13 3-411,1-2 0,52-1 0,-83-2 402,-1 0 1,1 0-1,-1 0 1,1 0-1,-1 0 1,0-1 0,1 1-1,-1 0 1,1 0-1,-1 0 1,1-1-1,-1 1 1,0 0-1,1 0 1,-1-1 0,1 1-1,-1 0 1,0-1-1,0 1 1,1-1-1,-1 1 1,0 0-1,1-1 1,-1 1 0,0-1-1,0 1 1,0-1-1,0 1 1,1 0-1,-1-1 1,0 1-1,0-1 1,0 1 0,0-1-1,0 1 1,0-1-1,0 1 1,0-1-1,0 1 1,-1-1-1,1 1 1,0-1 0,0 1-1,-1-1 1,-10-21-5720,-7 4-1833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16047,'0'0'2691,"0"2"-673,10 3-1154,12 1-767,4 0-65,4 3-481,0 0-2370,0-2-3362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4773,'0'0'17226,"8"-4"-16473,152-79 1139,-53 16-4328,-107 67 2231,1 0 0,0-1 0,-1 1 0,1-1 0,0 1 0,-1-1 1,1 1-1,-1-1 0,1 1 0,-1-1 0,1 1 0,-1-1 0,0 0 0,1 1 0,-1-1 1,0 0-1,1 1 0,-1-1 0,0 0 0,0 1 0,0-1 0,1 0 0,-1 0 1,0 1-1,0-1 0,0 0 0,0 0 0,0 1 0,0-1 0,-1 0 0,1 1 1,0-1-1,0 0 0,0 0 0,-1 1 0,0-2 0,-10-6-5005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7079,'0'0'16202,"-4"8"-15684,-2 2-411,0-4-78,2 1 0,-1 1 1,1-1-1,0 1 0,-4 10 0,8-16-33,0 0 0,0-1 0,0 1 0,0 0 0,0 0-1,0 0 1,1 0 0,-1-1 0,0 1 0,1 0 0,0 0-1,-1-1 1,1 1 0,0 0 0,0-1 0,0 1 0,0-1-1,0 1 1,0-1 0,0 0 0,1 1 0,-1-1-1,0 0 1,3 2 0,47 24-784,-45-24 734,1-1-1,-1 1 0,0 0 0,0 1 0,-1 0 0,10 7 1,-14-9 73,0-1 0,0 1 0,0 0 0,0 0 0,0 0 0,0 0 0,-1 0 1,1 0-1,-1 0 0,1 0 0,-1 0 0,0 0 0,0 1 0,0-1 0,0 0 1,0 0-1,0 0 0,-1 0 0,1 0 0,-1 0 0,1 0 0,-1 0 0,0 0 1,0 0-1,0 0 0,0 0 0,0 0 0,0-1 0,-1 1 0,1 0 0,0-1 1,-1 1-1,-1 1 0,-3 3 163,0-1 0,0 1 1,0-1-1,0 0 0,-1 0 1,0-1-1,-10 5 0,14-8-121,0 0-1,-1 0 0,1 0 0,-1 0 1,1-1-1,0 1 0,-1-1 1,1 0-1,-7 0 0,-7-7-1923,8-11-4783,9 7-1490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41 14125,'0'0'9711,"-11"-8"-9092,-36-22-165,44 30-436,1-1 0,0 0 0,0 1 1,0 0-1,0-1 0,-1 1 0,1 0 0,0 0 0,0 0 1,0 1-1,-1-1 0,1 0 0,0 1 0,0-1 0,0 1 0,0 0 1,0 0-1,0 0 0,0 0 0,0 0 0,0 0 0,0 1 1,1-1-1,-1 0 0,0 1 0,-1 1 0,-3 4 58,0 0 0,0 0 0,1 0 0,-6 11 0,9-15-9,0 0-1,0 1 1,0-1-1,0 0 1,1 1 0,0-1-1,0 1 1,0-1-1,0 1 1,0 0-1,1-1 1,0 1 0,-1 0-1,1 0 1,1 6-1,0-9-47,0 1 0,0 0 0,0 0-1,0-1 1,1 1 0,-1-1 0,0 1-1,1-1 1,-1 1 0,1-1 0,-1 0-1,1 0 1,0 0 0,0 0 0,-1 0 0,1 0-1,0 0 1,0 0 0,0-1 0,0 1-1,0-1 1,0 1 0,0-1 0,0 0-1,0 0 1,0 0 0,0 0 0,0 0 0,2-1-1,3 1-41,0-1-1,0 0 1,0-1-1,-1 1 1,1-1 0,0-1-1,-1 1 1,1-1-1,-1 0 1,0-1-1,0 1 1,10-9-1,-6 4-68,-1-1 0,0 0 0,0 0 0,-1-1-1,0 0 1,8-13 0,-15 22 28,-19 32 37,16-27 127,0 0 1,0 0-1,0 1 0,1-1 0,-1 0 0,1 1 0,0-1 1,0 1-1,0 0 0,1 7 0,0-11-66,0-1 0,0 1 0,0 0 0,0-1 0,1 1-1,-1 0 1,0-1 0,0 1 0,1 0 0,-1-1 0,0 1 0,1-1 0,-1 1-1,1-1 1,-1 1 0,1-1 0,-1 1 0,1-1 0,-1 1 0,1-1 0,-1 0-1,1 1 1,0-1 0,-1 0 0,1 1 0,1-1 0,0 1-8,0-1 0,1 0 0,-1 0 0,1-1 0,-1 1 0,0 0 0,1-1 0,-1 1 0,0-1 0,1 0 0,-1 0 0,2-1 0,54-32 117,-51 28-147,0 1-1,1 0 1,-1 0 0,1 1-1,0 0 1,0 0-1,1 1 1,-1 0 0,1 0-1,-1 1 1,10-1-1,-17 43-166,-1-39 100,-1 0 0,1 0 1,0 0-1,0 0 0,0 0 0,0 0 0,0 0 0,0 0 0,0 0 0,0 0 0,0 0 0,0-1 0,0 1 0,0 0 0,1 0 0,-1 0 0,0 0 0,1 0 0,-1 0 0,1 0 0,-1 0 0,1-1 0,-1 1 0,1 0 0,0 0 0,-1-1 0,1 1 0,0 0 0,0-1 0,-1 1 0,1-1 1,1 2-1,1-3-431,0 0 0,-1 0 0,1 0 0,-1 0 0,1-1 0,-1 1 0,0 0 0,0-1 0,0 0 0,0 1 0,0-1 0,2-3 0,15-12-4644,3-2-1634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21 9001,'0'0'7932,"-9"8"-6346,5-4-1422,0-1 119,0 1 0,0-1 0,0 1 0,1 0 0,-1 0 0,1 0 0,0 1 0,0-1 0,1 1 0,-1 0 0,1-1 0,0 1 0,0 0 0,1 0 0,-1 1 0,0 7 0,3-5-323,0 0 0,1 0-1,-1 0 1,2 0-1,-1-1 1,1 1 0,0-1-1,9 14 1,13 38-985,-23-49 1012,1-1-1,-2 1 1,0-1-1,0 1 0,0 0 1,-1 0-1,-1-1 1,0 1-1,-3 17 0,3-24 112,-1 0-1,1 1 0,0-1 0,-1 0 0,1 0 0,-1 0 0,0 0 0,0-1 0,0 1 0,-1 0 0,1-1 0,-1 0 0,1 1 0,-1-1 0,0 0 0,0 0 0,0-1 0,0 1 0,0 0 0,0-1 0,0 0 0,0 0 0,-1 0 0,1 0 0,-1 0 0,1-1 0,0 0 0,-1 1 0,1-1 0,-4-1 0,5 1-71,1 0 0,0-1-1,-1 1 1,1 0 0,0-1 0,0 0-1,-1 1 1,1-1 0,0 0 0,0 1-1,0-1 1,0 0 0,0 0 0,0 0-1,0 0 1,0 0 0,0 0-1,0 0 1,1 0 0,-1 0 0,0-1-1,1 1 1,-1 0 0,1 0 0,-1-1-1,1 1 1,0 0 0,-1-1-1,1 1 1,0 0 0,0-1 0,0 1-1,0-1 1,0 1 0,0 0 0,1-3-1,-1-1-35,0 1 0,1-1-1,0 0 1,-1 0 0,2 1-1,-1-1 1,0 1 0,1-1-1,4-7 1,11-9-72,1 2 1,1 0-1,1 1 0,35-26 1,-38 33 167,0-1 0,-2-1 0,1 0 0,-2-1 1,0-1-1,-1 0 0,0-1 0,-1-1 1,12-21-1,-23 36-77,0 0 1,0 0-1,0 0 1,0 0-1,-1 0 1,1-1-1,-1 1 1,1 0-1,-1 0 1,0-1-1,0 1 1,0 0-1,0 0 1,-1-5-1,1 6-3,0 0 0,-1 1 0,1-1-1,-1 0 1,1 0 0,-1 1 0,1-1-1,-1 0 1,0 1 0,1-1 0,-1 0-1,0 1 1,1-1 0,-1 1 0,0-1-1,0 1 1,0 0 0,1-1 0,-1 1-1,0 0 1,0 0 0,0-1 0,0 1-1,0 0 1,-1 0 0,-1 0 27,-1 0 0,0 1 0,1-1 0,-1 1 0,1 0 0,-1 0 0,1 0 0,-1 0 0,1 1 1,0-1-1,0 1 0,-1 0 0,1 0 0,0 0 0,1 0 0,-5 5 0,0 0 107,1 0-1,1 0 1,-1 1 0,1-1-1,-6 16 1,9-20-122,1 0 1,-1 0-1,1 0 0,0 1 0,0-1 1,0 0-1,1 1 0,-1-1 0,1 0 1,0 1-1,0-1 0,0 1 1,0-1-1,0 0 0,1 1 0,0-1 1,-1 1-1,4 5 0,-3-8-93,1 1 0,-1 0-1,1-1 1,0 0 0,0 1 0,0-1-1,0 0 1,0 0 0,0 0 0,0 0 0,0 0-1,1 0 1,-1-1 0,0 1 0,0-1-1,1 1 1,-1-1 0,0 0 0,1 0-1,-1 0 1,5-1 0,-2 1-497,1-1-1,-1 1 1,1-1-1,-1-1 1,0 1 0,1-1-1,-1 0 1,7-4 0,14-15-3961,-3-9-1846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18193,'0'0'4153,"-7"8"-3058,1-2-864,0 1 1,1 1-1,-1-1 1,2 1-1,-1 0 1,1 0-1,1 0 1,-1 1-1,2-1 0,-1 1 1,1 0-1,0-1 1,-1 13-1,3-16-216,-1 0 1,1 0-1,0 0 0,1 0 0,-1 0 0,1 0 1,0 0-1,0 0 0,0 0 0,1-1 0,0 1 1,4 8-1,-4-10-99,1 0 0,0 0 1,0 0-1,1 0 0,-1-1 0,0 1 1,1-1-1,0 0 0,-1 0 0,1 0 1,0-1-1,0 1 0,0-1 0,0 0 1,6 1-1,-7-1 60,-1-1 1,1 1-1,-1-1 0,1 1 1,-1 0-1,0 0 0,1 0 1,-1 0-1,0 0 0,0 1 1,0-1-1,0 1 0,0-1 1,0 1-1,0 0 0,0 0 1,-1 0-1,1 0 0,-1 0 1,1 0-1,-1 0 0,0 0 1,2 4-1,-3-2 145,0-1 0,0 0 0,0 0 0,0 0 0,0 0 0,0 0 0,-1 0 0,0 0 0,1 0 0,-1 0 0,0 0 0,0 0 0,-1 0 0,1 0 0,-1-1 0,1 1 0,-1-1 0,0 1 0,-3 2 0,4-3-41,0 0 1,0 0-1,0-1 0,-1 1 0,1 0 0,-1-1 1,1 1-1,-1-1 0,0 0 0,0 1 0,1-1 1,-1 0-1,0 0 0,0 0 0,0 0 0,0 0 1,0-1-1,0 1 0,-1-1 0,1 1 0,0-1 1,0 0-1,0 0 0,0 0 0,-5 0 0,6-1-151,0 1 0,0-1 0,0 1 0,0-1 0,0 0 0,0 0 0,0 1-1,0-1 1,0 0 0,0 0 0,0 0 0,1 0 0,-1 0 0,0 0 0,1 0 0,-1-1-1,0 0 1,-3-33-5181,4 33 4940,0 1-1,0 0 0,0 0 0,1 0 1,-1 0-1,0 0 0,1 0 0,-1 0 1,1 0-1,-1 0 0,1 0 0,-1 0 1,1 0-1,0 0 0,-1 1 1,1-1-1,0 0 0,0 0 0,0 1 1,-1-1-1,1 0 0,0 1 0,2-2 1,12-6-4845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36 322 7527,'0'0'14211,"7"-4"-13859,14-12-257,-47 37-56,23-18 59,0-1 1,1 0 0,-1 1 0,0-1-1,1 1 1,-1 0 0,1 0 0,0 0 0,0 0-1,0 0 1,0 0 0,1 0 0,-1 1-1,1-1 1,0 1 0,0-1 0,0 1-1,1 0 1,-1-1 0,1 1 0,0 4-1,0-7-100,1-1 0,0 1 0,-1 0-1,1 0 1,0-1 0,0 1-1,0-1 1,-1 1 0,1 0 0,0-1-1,0 1 1,0-1 0,0 0-1,0 1 1,0-1 0,0 0-1,0 0 1,0 1 0,0-1 0,0 0-1,0 0 1,0 0 0,0 0-1,0-1 1,0 1 0,0 0 0,0 0-1,0 0 1,2-2 0,34-7-549,-29 2 527,0 0 0,0 0 0,-1 0 0,0-1-1,0 0 1,-1 0 0,0 0 0,-1-1 0,0 0 0,0 0-1,-1-1 1,0 1 0,0-1 0,-1 0 0,-1 0 0,1 0-1,-2 0 1,2-20 0,36 38 2384,-31-9-2354,0-1 0,0 1 1,0-1-1,0-1 1,-1 1-1,1-1 1,0-1-1,-1 1 0,0-1 1,0-1-1,0 1 1,-1-1-1,1 0 0,-1-1 1,0 1-1,-1-1 1,7-9-1,1 0 132,-2-1-1,0 0 1,0-1-1,-2 0 1,0 0-1,8-24 1,-32 88 477,2 0 0,1 1 1,-7 89-1,18-70-423,1-33-353,0-27-272,0-11-350,-3-13 783,-1-1-1,-1 1 1,-1 0 0,0 0-1,-1 0 1,0 1 0,-2 0-1,-16-25 1,15 25 88,10 16-56,-1-1-1,1 1 1,0 0 0,0 0-1,0-1 1,0 1-1,-1 0 1,1-1-1,0 1 1,0 0 0,0-1-1,0 1 1,0 0-1,0 0 1,0-1-1,0 1 1,0 0 0,0-1-1,0 1 1,0 0-1,0-1 1,0 1 0,1 0-1,-1-1 1,0 1-1,0 0 1,0 0-1,0-1 1,0 1 0,1 0-1,-1 0 1,0-1-1,0 1 1,1 0-1,-1 0 1,0 0 0,0-1-1,1 1 1,18-6 452,38 4-726,-28 2 7,-21-1-245,0-1 1,-1 0-1,1 0 1,0 0-1,-1-1 1,8-4 0,-8 3-662,0 0 1,-1 0-1,1-1 1,-1 1 0,0-1-1,5-7 1,13-18-6595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0:5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16720,'0'0'8552,"2"62"-7847,1-32-577,-3 3-160,0 3-1378,0-2-2465,0-2-4229</inkml:trace>
  <inkml:trace contextRef="#ctx0" brushRef="#br0" timeOffset="1">0 519 19090,'0'0'8328,"16"44"-16784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4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 4901,'0'0'22784,"0"-6"-22095,1-9 227,-1 46-11,-2 53 354,-5-35-846,-28 90 0,-4 26 74,4 68-487,35-232 0,0 0 0,0 0 0,0-1 0,-1 1 0,1 0 0,0 0 0,0 0 0,0-1 0,0 1 0,0 0 0,0 0 0,0 0 0,0-1 0,1 1 0,-1 0 0,0 0 0,0-1 0,1 1 0,-1 0 0,0 0 0,1-1 0,-1 1 0,1 0 0,-1-1 0,1 1 0,-1-1 0,1 1 0,0-1 0,-1 1 0,1-1 0,-1 1 0,1-1 0,0 1 0,0-1 0,-1 0 0,1 1 0,0-1 0,0 0 0,-1 0 0,1 1 0,0-1 0,0 0 0,0 0 0,-1 0 0,1 0 0,0 0 0,0 0 0,0 0 0,-1-1 0,1 1 0,0 0 0,0 0 0,-1-1 0,1 1 0,0 0 0,0-1 0,-1 1 0,1 0 0,0-1 0,0 0 0,58-35 0,-41 24 0,23-12 0,56-22 0,-80 39 0,0 1 0,1 1 0,-1 0 0,1 2 0,0 0 0,32-1 0,-50 4-5,1 1 1,-1-1-1,0 1 1,0 0-1,0-1 1,0 1-1,0-1 0,0 1 1,1-1-1,-1 1 1,-1-1-1,1 1 1,0 0-1,0-1 0,0 1 1,0-1-1,0 1 1,0-1-1,-1 1 0,1-1 1,0 1-1,0-1 1,-1 1-1,1-1 1,0 1-1,-1-1 0,1 1 1,-1-1-1,1 0 1,0 1-1,-1-1 1,1 0-1,-1 1 0,1-1 1,-1 0-1,1 0 1,-1 1-1,1-1 1,-1 0-1,1 0 0,-2 0 1,2 1-347,-1-1 1,0 0-1,0 0 1,0 0-1,0 0 0,0 0 1,0 0-1,0 0 1,0 0-1,0-1 1,0 1-1,1 0 1,-1 0-1,0-1 1,0 1-1,0 0 0,0-1 1,1 1-1,-1-1 1,0 1-1,0-1 1,1 0-1,-1 1 1,0-1-1,1 0 0,-1 1 1,1-1-1,-1 0 1,1 0-1,-1 1 1,1-1-1,-1-1 1,-7-19-10984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54 125 7143,'0'0'12913,"-8"0"-10286,-25-4-524,33 4-2056,0 0 0,0 0 0,1 0 1,-1 0-1,0-1 0,0 1 0,0 0 0,1 0 0,-1 0 0,0 0 0,0 0 0,0 0 0,0 0 1,1-1-1,-1 1 0,0 0 0,0 0 0,0 0 0,0 0 0,0-1 0,1 1 0,-1 0 0,0 0 1,0 0-1,0-1 0,0 1 0,0 0 0,0 0 0,0 0 0,0-1 0,0 1 0,0 0 0,0 0 1,0 0-1,0-1 0,0 1 0,0 0 0,0 0 0,0 0 0,0-1 0,0 1 0,0 0 1,0 0-1,0-1 0,0 1 0,-1 0 0,1 0 0,0 0 0,0 0 0,0-1 0,0 1 0,0 0 1,-1 0-1,1 0 0,0 0 0,0 0 0,0 0 0,0-1 0,-1 1 0,1 0 0,0 0 0,0 0 1,-1 0-1,17-8 766,24-6-399,0 3-1,0 1 1,1 2 0,0 2 0,58-2 0,69-11-532,-167 19 113,1 0 1,0 0-1,0 0 1,0-1 0,-1 1-1,1 0 1,0-1-1,0 1 1,-1-1 0,1 0-1,0 0 1,-1 0-1,1 1 1,-1-1-1,2-2 1,-21-4 158,-50 0 30,30 7-68,-1 1 1,1 2 0,0 1 0,0 2 0,0 2 0,0 2 0,2 1 0,-1 2 0,-62 31 0,101-41-249,13-3 64,19-4 43,104-32 31,-69 16-216,1 3 0,109-12 0,-326 78 370,93-31-20,-9 2 75,0-2 0,-94 15 0,157-33-214,0 0 0,1-1 0,-1 1 0,0 0 0,0 0 0,0 0 1,0 0-1,0 0 0,0 0 0,0-1 0,0 1 0,0 0 0,0 0 0,0 0 1,-1 0-1,1 0 0,0 0 0,0 0 0,0-1 0,0 1 0,0 0 0,0 0 1,0 0-1,0 0 0,0 0 0,0 0 0,0 0 0,0 0 0,0 0 0,-1-1 0,1 1 1,0 0-1,0 0 0,0 0 0,0 0 0,0 0 0,0 0 0,0 0 0,-1 0 1,1 0-1,0 0 0,0 0 0,0 0 0,0 0 0,0 0 0,0 0 0,19-11-44,32-12-30,32 0-1212,1 3 0,140-14 0,-318 37 2674,60-4-1073,0 2 1,-54 8 0,75-7-462,4-1-27,0 1 1,0 0-1,0 0 0,0 0 0,0 1 0,1 1 1,-1-1-1,1 1 0,0 1 0,-14 9 1,21-11-1721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29.1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835 1 5285,'-69'37'1015,"2"3"1,1 2-1,2 4 0,-106 98 1,129-103-542,2 3-1,1 1 1,3 2 0,1 1 0,3 2-1,2 1 1,-25 60 0,33-56-310,3 1 1,2 1-1,3 0 1,2 1-1,3 1 0,2-1 1,3 1-1,2 0 1,3 0-1,9 58 0,3-29-340,3 0-1,4-2 0,4-1 0,4 0 0,76 155 0,-86-203 115,2-1-1,1 0 0,2-2 0,1-1 0,1-1 0,61 57 0,-68-73 226,1-1-1,1-1 0,0-1 1,1 0-1,0-2 1,1 0-1,0-2 0,1-1 1,0 0-1,0-2 1,0-1-1,47 4 0,-34-8 60,-1-2 0,0-2 0,0-1-1,0-2 1,-1-2 0,0-1-1,0-1 1,-1-2 0,0-2 0,47-26-1,27-22 538,167-127-1,145-141-199,-287 214-468,119-137 1,-219 216 124,-1-2 0,-1-2 0,-3 0 1,-1-2-1,35-76 0,-54 100-105,-1 1 0,0-2 0,-1 1 1,-2-1-1,0 0 0,-1 0 0,0 0 0,-2-1 1,-1 1-1,0 0 0,-1-1 0,-2 1 0,0 0 1,-1 0-1,0 0 0,-14-33 0,2 23-78,0 1 1,-1 1-1,-2 1 0,-1 0 1,-1 1-1,-2 2 0,0 0 1,-1 1-1,-46-32 0,-19-7-514,-155-80-1,73 57-2462,56 31-1859,83 40 2776,-49-24-5041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36.6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1862 268 5093,'-3'-8'2621,"-1"-3"-2297,-1 1-1,0 0 1,-1 1 0,0-1 0,0 1-1,-1 0 1,0 1 0,-14-13 0,5 7 3,-1 0 0,-1 1 1,0 0-1,-21-9 1,10 7-89,0 2 0,-1 1 0,-1 1 0,0 2 0,0 1 0,-40-5 1,23 9 97,-1 3 0,1 2 0,0 2 0,-1 2 0,2 2 0,-66 18 1,27 0-314,2 4 1,-127 62 0,156-63 9,1 2-1,1 3 1,2 1 0,2 4 0,1 1 0,2 2-1,-55 64 1,77-76-12,1 1 0,2 1 0,1 2 0,2-1 0,-23 57-1,31-62-16,2 0 0,0 1-1,2 0 1,1 0-1,2 0 1,0 0 0,2 1-1,2 31 1,1-46 21,0-1-1,0 1 1,1-1 0,1 0-1,0 0 1,1 0-1,1-1 1,0 1 0,0-1-1,1-1 1,1 1 0,0-1-1,0-1 1,1 1 0,1-1-1,-1-1 1,2 0 0,-1 0-1,1-1 1,0 0 0,1-1-1,22 10 1,-1-3 71,1-1 0,0-1 0,1-2 0,0-1 0,0-2 0,1-2 0,55 2 1,-25-7 266,1-2 0,-1-3 0,0-3 1,120-32-1,-105 17 80,-2-4 0,-1-4 0,107-58 1,-139 63-375,-2-1 1,-2-2-1,0-2 1,-2-2-1,-1-2 1,56-64-1,-79 80-56,-1-1-1,-1 0 0,0-1 0,-2-1 0,0 0 0,-1 0 1,-2-1-1,0 0 0,-2-1 0,0 0 0,-1 0 1,-2-1-1,-1 0 0,0 1 0,-3-45 0,-1 55-15,-1 1 0,0 0 0,-1 0 0,-1 0 0,0 0 0,-1 1-1,0 0 1,-1 0 0,0 0 0,-1 0 0,-13-15 0,8 12-29,-1 1 1,-1 0 0,0 1-1,-1 0 1,-1 2-1,0 0 1,-22-12-1,5 7-725,-1 1 1,0 2-1,-1 1 0,0 1 0,-1 3 1,0 1-1,-71-5 0,65 11-4396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4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13869,'0'0'6438,"56"-54"-5669,-16 25-353,3-1-256,4 2-95,-3-1-65,-1 2-1122,-7 1-1952,-9 3-3525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39.9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1709 225 3908,'0'0'293,"-11"-8"2339,-36-27-357,-1 3 1,-91-45-1,111 64-2029,-1 1 1,0 1-1,0 2 1,0 1-1,-1 2 1,-1 0-1,-44-1 1,4 7-235,0 3 0,1 4 1,0 2-1,1 4 0,-135 42 0,155-38-63,1 2 1,1 3-1,0 1 0,2 3 0,1 1 0,1 2 0,1 2 0,-69 68 0,95-81 75,0 1 0,1 0 0,1 1 0,1 1 0,0 0 0,2 0 0,1 1 0,0 1 0,2 0-1,-10 40 1,15-49-12,1 0-1,0 0 0,1 0 0,1 0 0,0 1 0,1-1 0,0 0 1,1 0-1,1 0 0,0 0 0,1 0 0,0 0 0,1-1 0,1 0 1,0 0-1,1 0 0,0-1 0,1 0 0,14 16 0,-7-13 8,1 0 0,1-1 0,0-1 0,1 0 0,1-1 1,0-2-1,0 0 0,1 0 0,0-2 0,1-1 0,39 10 0,10-3 173,-1-3 1,95 3-1,-71-10 652,-1-4 0,0-4 0,121-21 0,-159 15-607,0-3 0,-1-1 0,0-4 0,-2-1 0,0-3-1,89-52 1,-118 60-201,0 0 0,-2-2-1,0-1 1,0 0-1,-2-2 1,0 0 0,-1-1-1,-1-1 1,-1 0-1,-1-1 1,-1 0-1,-1-1 1,-1-1 0,0 0-1,-2 0 1,-1-1-1,-2-1 1,0 1 0,-1-1-1,-2 1 1,0-1-1,-2-1 1,-2-29 0,-1 44-12,1 0 1,-2-1 0,0 1-1,-1 0 1,0 0-1,0 1 1,-1-1 0,-1 1-1,0 0 1,0 1 0,-12-16-1,5 12 5,1 1 0,-2 0-1,1 1 1,-2 0-1,0 1 1,0 0-1,-19-9 1,3 5-158,-1 1 0,-1 1 0,0 2 0,0 2 0,-1 0 0,0 3 0,-64-5 0,90 10-39,-2 0-376,0 1 0,0 0 0,-1 0 0,1 1 0,0 0-1,-12 3 1,-1 9-4330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0:02.8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47 74 5765,'0'0'4933,"0"13"-2947,-16 244 1840,0 2-942,8-86-501,2 107-997,6-278-1340,0 0 1,1 0-1,-1-1 0,1 1 0,-1 0 0,1 0 0,0 0 0,0-1 1,0 1-1,0 0 0,0-1 0,0 1 0,0-1 0,0 1 1,1-1-1,-1 0 0,0 1 0,1-1 0,0 0 0,-1 0 1,1 0-1,-1 0 0,1 0 0,0-1 0,0 1 0,0 0 0,-1-1 1,1 1-1,0-1 0,0 0 0,0 0 0,0 1 0,0-1 1,0 0-1,0-1 0,3 1 0,10-1 312,0-1 1,1-1-1,22-6 0,-25 6-365,60-12 391,0 4 0,106-4 0,152 15-271,-147 2-188,111-4 166,-290 0-72,0 0 0,-1-1 0,1 0 0,-1 1-1,0-2 1,1 1 0,-2 0 0,1-1 0,0 0 0,-1 0 0,6-8-1,2-1 12,-2 4-18,-1-1-1,-1-1 1,0 0-1,0 0 1,-1 0-1,0-1 1,-1 1-1,0-1 1,-1-1-1,-1 1 1,3-16-1,0-16 64,-1 1 0,-3-45 0,2-11-16,4 12-32,-2 39-7,-2 1 0,-2-1 0,-6-65 0,-5 73 124,6 30-131,1 1 0,0-2 0,1 1-1,-1-13 1,2 22-56,0 1-95,-28-30 378,18 23-241,-1 2 0,0 0 0,0 0 0,-1 1 1,1 0-1,-1 1 0,0 0 0,1 1 0,-17-1 0,-20 1-8,-49 3-1,33 0 32,11-1-21,-599 20 9,454-10-21,198-10-1,0 0 0,0 0 0,-1 0 0,1 1 0,0-1 0,0 0 0,0 0 0,0 0 0,-1 0 0,1 0 1,0 0-1,0 0 0,0 0 0,-1 0 0,1 0 0,0 0 0,0 0 0,0-1 0,-1 1 0,1 0 0,0 0 0,0 0 0,0 0 0,0 0 0,-1 0 0,1 0 0,0 0 0,0-1 0,0 1 0,0 0 0,0 0 0,-1 0 0,1 0 0,0-1 0,0 1 0,0 0 0,0 0 0,0 0 0,0 0 0,0-1 0,0 1 0,0 0 0,0 0 0,0 0 0,0-1 0,0 1 0,0 0 0,0 0 0,8-11-1043,15-7-1947,1 3-1824,2-1-3149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0:15.1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1399 325 6534,'-8'-9'4105,"-6"-7"-3687,2-1 0,0 0 0,1-1 0,0 0 0,2-1 0,-10-24 0,13 26-393,0 0-1,-1 1 1,-1 0 0,-15-23 0,20 33-54,-1 2 1,0-1-1,0 0 1,-1 1-1,1 0 1,-1 0-1,0 0 1,0 1-1,0 0 0,0-1 1,-1 2-1,1-1 1,-1 1-1,0 0 1,0 0-1,0 0 1,-7 0-1,-2 1-47,-1 0 0,0 1 0,1 1 0,-1 1 0,1 0 0,-1 1 0,1 0 0,0 1 0,0 1 0,0 1-1,-25 13 1,-9 8 71,-86 64-1,131-88 1,-69 51 241,3 3-1,2 4 0,3 2 0,-94 119 1,118-126-73,2 1-1,3 3 1,3 0 0,2 3 0,3 0 0,-34 113 0,47-123-158,3 0 0,2 1-1,2 0 1,3 1 0,2 0 0,2-1 0,10 81-1,-5-107 2,2-1 0,1 1 0,1-1 0,1 0 0,2-1 0,25 48 0,-24-55 22,1 0 0,1-1 0,0-1-1,1 0 1,1-1 0,1-1 0,0 0-1,1-1 1,30 18 0,-24-19 41,0-1 0,1-1 0,0-1 0,0-1-1,1-2 1,0 0 0,1-2 0,-1-1 0,1-1 0,0-1 0,0-1 0,0-2 0,0-1 0,35-6 0,-14-2 261,0-2 1,-1-3-1,0-1 1,-2-2-1,0-3 1,-1-1-1,41-29 1,-4-1-96,-3-4 0,-2-4 0,-3-2-1,-3-4 1,-3-3 0,-3-3 0,-3-2 0,82-131 0,-119 163-186,-2-2 1,-1 0 0,-3-2-1,17-58 1,-29 82 38,-1-1 0,-1 0-1,-1 0 1,-1 0 0,-1 0 0,-1 0 0,-1 0 0,-1 0 0,-1 0 0,-1 0 0,-8-25 0,8 35-44,-1 0 1,-1 1 0,-1 0 0,1 0 0,-2 0-1,0 1 1,0 0 0,-1 1 0,-20-19 0,13 15-28,-1 1 1,-1 1-1,0 1 1,0 0 0,-37-15-1,11 11-72,0 2 0,0 1 0,-1 3 1,0 1-1,-62-2 0,13 6-322,0 3 1,0 5 0,-135 23-1,213-24 178,-22 4-1551,-43 3 0,79-10 1433,0 0 1,1 0 0,-1 1 0,0-1-1,1 0 1,-1-1 0,0 1-1,1 0 1,-1 0 0,0-1-1,1 1 1,-1-1 0,1 1 0,-1-1-1,-1-1 1,-6-23-8263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0:25.4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227 25 3395,'0'0'3150,"-9"-5"-1170,4 3-1865,-40-14 2141,42 16-2122,1-1 1,-1 1-1,1 0 0,-1 0 1,1 0-1,-1 0 1,0 0-1,1 1 1,-1-1-1,1 1 1,-1 0-1,1 0 1,0-1-1,-1 1 1,1 1-1,0-1 1,-1 0-1,1 1 1,0-1-1,-3 3 1,-6 9 89,1 0 0,0 0 0,0 1 0,1 1 0,1-1 0,0 1 0,2 1 0,-1-1 0,2 1 1,0 0-1,1 0 0,-3 21 0,0 22 235,2 2-1,3 60 1,2-100-382,2 51-5,2-1 0,27 135-1,-20-159-199,2 0-1,1-1 1,3-1 0,2-1 0,32 54-1,-47-90 137,1 0 0,0-1-1,1 0 1,-1 0 0,1-1-1,1 0 1,-1 0 0,1 0-1,0-1 1,8 5 0,-11-8 28,0 0-1,-1 0 1,1-1 0,0 0 0,0 0 0,0 0 0,0 0 0,0 0 0,0-1 0,0 0 0,0 0 0,0 0 0,0 0-1,0 0 1,0-1 0,0 0 0,0 0 0,0 0 0,-1 0 0,1-1 0,0 1 0,-1-1 0,1 0 0,5-4 0,2-3 121,0-1 1,0 0-1,-1-1 1,0 0-1,-1 0 1,0-1-1,-1 0 1,11-23 0,4-12 190,18-55 0,-22 46-123,-2-1 0,-3 0 1,-2-2-1,-3 1 1,-3-1-1,-2 0 0,-2 0 1,-10-87-1,6 128-168,-1 1 1,-1-1-1,0 1 0,-2-1 1,0 1-1,0 1 0,-2-1 1,0 1-1,-17-25 0,19 33-52,0 1-1,-1-1 0,1 1 0,-1 1 0,-1-1 0,1 1 1,-1 1-1,0-1 0,0 1 0,-1 1 0,1 0 0,-1 0 1,0 0-1,0 1 0,-1 1 0,1-1 0,-1 1 0,1 1 1,-15-1-1,1 3-691,0 0 0,-31 7 0,9-2-4795,27-4-1384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19.71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1 330 3876,'0'0'6294,"11"-2"-4015,193-24-2320,16 15-3916,45-1 1659,133-18 4925,299-13 1923,530 1-4107,-66-6 1456,52-2-1262,219-1 167,-2 40-794,-1407 11-29,310-4-23,454 8 655,-692 5-482,173 37 0,-116-15-56,-67-24 856,-66-7-838,-1 2 0,1 0 0,0 0 0,-1 2 0,20 6 0,-38-10-87,0 0 0,1 0 0,-1 1 0,0-1 0,1 0 0,-1 0 0,0 1 0,1-1 0,-1 0 0,0 0-1,0 1 1,1-1 0,-1 0 0,0 1 0,0-1 0,0 0 0,0 1 0,1-1 0,-1 1 0,0-1 0,0 0 0,0 1 0,0-1 0,0 1 0,0-1 0,0 0-1,0 1 1,0-1 0,0 0 0,0 1 0,0 0 0,-1-1 5,1 1 1,0-1-1,0 0 0,0 1 1,0-1-1,0 1 0,0-1 1,0 1-1,0-1 0,0 1 1,0-1-1,1 0 0,-1 1 1,0-1-1,0 1 0,0-1 0,0 0 1,1 1-1,-1-1 0,0 1 1,0-1-1,1 0 0,-1 1 1,0-1-1,1 0 0,-1 1 1,0-1-1,1 0 0,-1 0 1,0 1-1,1-1 0,-1 0 0,1 0 1,-1 0-1,0 0 0,2 1 1,0-1-6,0 0 0,0 1 0,0-1 0,0 1 0,0 0 0,0 0 0,0-1 0,0 1 1,0 1-1,-1-1 0,1 0 0,0 0 0,0 1 0,-1-1 0,1 1 0,-1-1 0,0 1 0,1 0 1,1 2-1,-2 0-8,0 1 1,0 0-1,0-1 1,0 1-1,-1-1 1,0 1-1,0 7 1,0-1 24,-5 60-5,-2-1 0,-32 134 0,23-133 11,3 0-1,-8 129 0,22-116 1,4 1 0,3-1-1,4-1 1,31 111 0,-21-104 4,-4 0 0,-4 1 0,-4 1 0,-1 107 1,-9-69 345,-3 221 149,-3-245-488,-25 137 0,8-129-38,2-11 61,4 1 1,-3 108-1,20-176-164,0-22-118,1 0 0,-2 0 0,0 0 0,0 0 1,-2 0-1,-6 25 0,8-38-311,1 1 0,-1-1 0,0 0 0,0 1 0,0-1 0,1 0 0,-1 0 0,0 0 0,0 0 1,-1 0-1,1 0 0,0 0 0,0 0 0,-3 1 0,-1-1-6666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0.7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23 4869,'0'0'12555,"8"-5"-10499,27-13-465,-35 18-1555,1 0-1,-1 0 1,0 0 0,1 0 0,-1 0 0,1 0 0,-1 0 0,0 0 0,1 0 0,-1 0 0,1 1 0,-1-1 0,0 0 0,1 0 0,-1 0 0,1 0 0,-1 1 0,0-1 0,1 0-1,-1 0 1,0 1 0,1-1 0,-1 0 0,0 1 0,0-1 0,1 0 0,-1 1 0,0-1 0,0 0 0,0 1 0,1-1 0,-1 0 0,0 1 0,0-1 0,0 1 0,0-1 0,0 0-1,0 1 1,0-1 0,0 1 0,0-1 0,0 1 0,0-1 0,0 0 0,0 1 0,0-1 0,0 1 0,0-1 0,0 0 0,-1 1 0,-1 23 437,-6 3-384,-1-1 0,-1 0 1,-2-1-1,0 0 0,-2-1 0,-21 30 1,13-21-112,11-17-741,11-16 704,0 0 0,0 0 0,0 0 0,0 0 0,0 0 0,0 0 0,0 0 0,0 0 0,0 0 0,0 0 0,0-1 0,0 1 0,0 0 0,0 0 0,0 0 0,0 0 0,0 0 0,0 0 0,0 0 0,0 0 0,0 0 0,0 0 0,0 0 0,0 0 0,0 0 0,0 0 0,0 0 0,0 0 0,0 0 0,-1 0 0,1 0 0,0 0 0,0 0 0,0 0 0,0 0 0,0 0 0,0 0 0,0 0 0,0 0 0,0 0 0,0 0 0,0 0 0,0 0 0,0 0 0,0 0 0,0 0 0,-1 0 0,1 0 0,0 0 0,13-32-5613,5-5-115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1.9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79 30 4805,'0'0'8317,"-1"12"-6716,-26 125 2191,18-102-3502,1 1 0,2 0 0,1 0-1,2 1 1,2 40 0,1-77-282,-1 0 0,1 1 1,0-1-1,0 1 0,0-1 0,0 1 1,0-1-1,0 1 0,1-1 0,-1 1 1,0-1-1,0 0 0,0 1 1,0-1-1,0 1 0,1-1 0,-1 1 1,0-1-1,0 0 0,1 1 0,-1-1 1,0 0-1,1 1 0,-1-1 0,0 0 1,1 1-1,-1-1 0,0 0 0,1 0 1,-1 0-1,1 1 0,0-1 1,-1 0-3,0-1 0,1 1 1,-1 0-1,1 0 1,-1-1-1,0 1 1,1-1-1,-1 1 1,0 0-1,1-1 1,-1 1-1,0-1 1,0 1-1,1-1 1,-1 1-1,0-1 0,0 1 1,0-1-1,0 1 1,1-1-1,-1 1 1,0-1-1,0 1 1,0-1-1,0 1 1,0-1-1,-1 0 1,1-9-49,-1 1 1,-1-1 0,0 0-1,0 1 1,-6-14 0,5 14 394,0-1 1,0 1 0,1-1-1,0 1 1,0-16-1,2 25-323,0-1-1,1 0 1,-1 0-1,1 0 1,-1 0-1,1 0 1,-1 1-1,1-1 1,0 0-1,-1 0 1,1 1-1,0-1 1,0 0-1,0 1 1,-1-1-1,1 1 1,0-1-1,0 1 1,0 0-1,0-1 0,0 1 1,0 0-1,0 0 1,2-1-1,32-5-119,-28 5 127,-1 0-39,97-10-80,-98 11 57,1 0-1,-1 0 1,1 0-1,-1 0 1,1 1-1,-1 0 1,0 0-1,1 0 1,-1 1-1,0 0 1,0 0-1,0 0 1,0 1-1,0 0 1,8 6 0,-11-6-2,-1 0 1,1 0 0,0 0 0,-1 1 0,0-1 0,0 1-1,0-1 1,0 1 0,0 0 0,0 6 0,-1-8 78,0-1 0,0 1 0,1-1 0,-1 1 0,0-1 0,0 1 0,0-1 0,-1 1 1,1-1-1,0 1 0,-1-1 0,1 1 0,0-1 0,-1 1 0,0-1 0,1 0 0,-1 1 0,0-1 0,0 0 0,0 0 0,0 0 1,0 1-1,0-1 0,0 0 0,0 0 0,0 0 0,0 0 0,-2 0 0,2-1 21,1 0-1,-1-1 1,0 1-1,1 0 1,-1-1-1,0 1 1,1-1-1,-1 1 1,1-1-1,-1 1 1,0-1-1,1 1 1,-1-1 0,1 0-1,-1 1 1,1-1-1,0 1 1,-1-1-1,1 0 1,0 0-1,-1 1 1,1-1-1,0 0 1,0 0-1,0 1 1,0-1-1,0 0 1,0 0 0,0 1-1,0-1 1,0-1-1,-3-34-147,3 31 205,-5-75-24,5 79-180,15 19-444,-11-14 520,1-1-1,0 0 1,0 0 0,0 0-1,0 0 1,0-1 0,1 0-1,-1 0 1,1 0 0,-1-1 0,1 1-1,0-1 1,0-1 0,-1 1-1,1-1 1,0 0 0,0-1 0,0 1-1,-1-1 1,1 0 0,0 0-1,-1-1 1,1 0 0,5-2 0,-3 0 1,0 0 1,0-1-1,0 0 1,0 0-1,-1-1 1,0 1-1,0-2 1,-1 1 0,0-1-1,0 0 1,0 0-1,-1 0 1,0-1-1,7-15 1,-6 8 7,0-1-1,-2 0 1,1 0 0,-2 0-1,0 0 1,-1-1 0,0-20-1,-3 37-13,1 0 0,0 1 0,0-1-1,-1 0 1,1 0 0,0 1 0,-1-1 0,1 0-1,0 0 1,0 0 0,-1 1 0,1-1-1,-1 0 1,1 0 0,0 0 0,-1 0 0,1 0-1,0 0 1,-1 0 0,1 0 0,0 0-1,-1 0 1,1 0 0,-1 0 0,1 0-1,0 0 1,-1 0 0,1 0 0,0 0 0,-1 0-1,1 0 1,0-1 0,-1 1 0,1 0-1,0 0 1,-1 0 0,1-1 0,0 1 0,0 0-1,-1 0 1,1-1 0,0 1 0,0 0-1,-1-1 1,1 1 0,0 0 0,0-1 0,0 1-1,0 0 1,0-1 0,-1 1 0,1 0-1,0-1 1,0 1 0,0 0 0,0-1 0,0 1-1,0-1 1,0 1 0,0 0 0,0-1-1,0 1 1,0 0 0,1-1 0,-21 28-295,13-12 306,0 0 0,0 1 0,2 0 0,0 0 0,1 1 0,0-1 0,1 1 0,1 0 0,1-1 0,1 1 0,3 34 0,-3-49 0,1-1 1,-1 1-1,1-1 0,0 1 0,0 0 0,0-1 1,0 0-1,0 1 0,0-1 0,0 1 0,0-1 0,1 0 1,-1 0-1,0 0 0,1 0 0,-1 0 0,1 0 0,-1 0 1,1 0-1,-1-1 0,1 1 0,0-1 0,-1 1 1,1-1-1,0 1 0,0-1 0,-1 0 0,1 0 0,0 0 1,0 0-1,-1 0 0,1 0 0,0-1 0,0 1 0,-1 0 1,3-2-1,2 1 13,-1 0 1,0-1-1,1 0 1,-1 0-1,0 0 1,0 0-1,0-1 1,0 0-1,-1 0 1,6-5-1,-8 6-13,2-1 7,-1 0 0,1-1 0,-1 1 0,1-1 0,-1 0 0,-1 0 1,1-1-1,0 1 0,-1 0 0,0-1 0,0 0 0,0 1 0,1-7 0,-3 11-16,0-1-1,-1 1 0,1 0 1,0 0-1,0-1 1,0 1-1,-1 0 0,1 0 1,0-1-1,0 1 0,-1 0 1,1 0-1,0 0 0,0 0 1,-1-1-1,1 1 1,0 0-1,-1 0 0,1 0 1,0 0-1,0 0 0,-1 0 1,1 0-1,0 0 0,-1 0 1,1 0-1,0 0 1,-1 0-1,1 0 0,0 0 1,-1 0-1,1 0 0,0 0 1,0 1-1,-1-1 0,1 0 1,0 0-1,-1 0 1,1 0-1,0 0 0,0 1 1,-1-1-1,1 0 0,0 0 1,0 1-1,0-1 0,-1 0 1,1 0-1,0 1 1,0-1-1,0 1 0,-14 10-142,12-9 146,1-1 1,-1 1-1,1 0 0,0 0 1,0 0-1,0 0 0,0 0 1,0 0-1,0 0 0,0 0 1,0 0-1,1 0 0,-1 1 1,1-1-1,0 0 1,0 0-1,0 1 0,0-1 1,0 0-1,0 0 0,1 1 1,-1-1-1,1 0 0,0 4 1,1-5 12,-1 1 0,1-1 0,0 1 0,-1-1-1,1 0 1,0 0 0,0 0 0,0 0 0,0 0 0,0 0 0,0 0 0,0 0 0,0-1 0,0 1 0,0-1 0,0 0 0,0 1 0,0-1 0,1 0 0,-1 0-1,0-1 1,0 1 0,0 0 0,5-2 0,-1 0-17,0-1 0,0 0 0,0 0 0,0 0 0,-1-1 0,1 0 0,-1 0 0,0 0-1,0-1 1,0 0 0,-1 1 0,0-2 0,0 1 0,0 0 0,0-1 0,-1 0 0,4-9 0,-7 14-57,-2 33-435,1-28 491,0 1 1,1-1-1,-1 1 0,1-1 0,0 1 0,1-1 1,-1 1-1,2 5 0,-1-8 19,0-1 0,0 1 0,0-1 0,0 0 0,0 1 1,0-1-1,0 0 0,0 0 0,1 0 0,-1 0 0,0 0 0,1 0 0,-1 0 0,1-1 0,-1 1 0,1 0 0,-1-1 0,1 1 0,-1-1 0,1 1 0,0-1 0,-1 0 0,1 0 1,0 0-1,-1 0 0,1 0 0,3-1 0,-2 1 0,0 0 0,0-1 0,1 0 0,-1 0 0,0 0 0,0 0 0,0 0 0,0-1 0,0 1 0,-1-1 0,1 0 0,0 1 0,-1-2 0,1 1 0,-1 0 0,3-3 1,25-36-46,-26 36-482,-5 9 452,0 0 0,1 0 1,-1 0-1,0-1 0,1 1 1,0 0-1,0 0 0,0 0 0,1 0 1,0 4-1,0-7-74,0 0 0,-1 0 1,1 0-1,0 0 0,0 0 0,0 0 0,0 0 1,0 0-1,0 0 0,0 0 0,0-1 0,0 1 1,0 0-1,0-1 0,1 1 0,-1 0 0,0-1 1,0 0-1,1 1 0,-1-1 0,0 0 0,1 0 1,-1 0-1,0 0 0,1 0 0,-1 0 0,0 0 1,1 0-1,-1 0 0,0-1 0,2 1 0,0-1-479,0 0 0,0 0 0,0 0-1,0-1 1,0 1 0,0-1 0,0 1-1,-1-1 1,1 0 0,-1 0-1,1 0 1,-1 0 0,0-1 0,0 1-1,0-1 1,0 1 0,3-6 0,-4 7 390,16-24-6302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2.3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123 1 4036,'-3'7'10116,"-3"5"-5097,-3 4-4378,2 0-1,0 1 0,-7 21 1,11-20-517,1 0 1,0 0 0,1 1 0,2-1 0,-1 0 0,2 0 0,0 0 0,2 0 0,8 28 0,-10-31-2660,-12-26 1350,-25-44 1399,18 27 612,7 15 52,8 11-466,0-1 1,0 1-1,0-1 0,0 0 0,0 1 1,1-1-1,-1 0 0,1 0 0,-1 0 1,0-5-1,42 4 1045,-17 4-1923,-19 1 271,0 0-1,0-1 0,0 1 0,0-1 1,0 0-1,0-1 0,0 1 0,0-1 1,1 1-1,-1-1 0,0-1 0,-1 1 1,1 0-1,0-1 0,4-2 0,-7 3-218,-1-1-1,1 1 1,-1-1-1,0 1 1,1-1-1,-1 1 1,0-1-1,0 1 1,0-1-1,0 1 1,0-1-1,0 1 1,0-1-1,-1 1 1,1-1-1,-1-1 1,-7-10-5544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2.6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10762,'0'0'7784,"61"9"-7881,-36 0-2785,-2 0-3300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2.9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81 1 14350,'0'0'8509,"-8"6"-8381,-1-1-99,6-3-26,0-1 0,0 1 0,0 0 0,0 0 0,0 0 0,0 0-1,1 1 1,-1-1 0,1 1 0,0 0 0,-4 4 0,6-6-41,0 0 0,0 0 0,0 0 0,0 0 0,1 0 0,-1 0 0,0 0 0,0 0 0,1 0-1,-1 0 1,1 0 0,-1 0 0,1 0 0,-1 0 0,1 0 0,-1 0 0,1-1 0,0 1 0,-1 0 0,1 0 0,0-1 0,0 1 0,0-1-1,-1 1 1,1-1 0,0 1 0,0-1 0,0 1 0,0-1 0,0 0 0,0 1 0,0-1 0,2 0 0,46 18-1907,-39-14 1650,-8-4 326,0 0 1,-1 0-1,1 1 0,0-1 0,-1 1 1,1 0-1,0-1 0,-1 1 0,1 0 0,-1 0 1,1 0-1,-1 0 0,1 0 0,-1 0 1,0 1-1,0-1 0,0 0 0,1 1 1,-1-1-1,0 1 0,-1-1 0,1 1 1,0-1-1,0 1 0,0 2 0,-2-2 119,1 0 0,-1 0-1,0 0 1,0 0 0,0 0-1,-1 0 1,1 0 0,0 0 0,-1 0-1,1-1 1,-1 1 0,0-1-1,0 1 1,1-1 0,-1 0 0,0 0-1,0 1 1,0-1 0,-3 1-1,-4 3 205,0-1-1,0 0 1,0 0-1,-1 0 0,1-1 1,-1-1-1,0 0 1,0 0-1,-13 0 0,23-2-422,0 0-1,0 0 1,-1 0-1,1 0 1,0 0-1,0 0 0,0-1 1,-1 1-1,1 0 1,0 0-1,0 0 1,0 0-1,-1-1 0,1 1 1,0 0-1,0 0 1,0 0-1,0-1 1,0 1-1,0 0 0,-1 0 1,1 0-1,0-1 1,0 1-1,0 0 1,0 0-1,0-1 1,0 1-1,0 0 0,0 0 1,0-1-1,0 1 1,0 0-1,0 0 1,0-1-1,0 1 0,0 0 1,1 0-1,-1 0 1,0-1-1,0 1 1,0 0-1,0 0 0,0 0 1,0-1-1,1 1 1,-1 0-1,0 0 1,0 0-1,0 0 0,0-1 1,1 1-1,-1 0 1,0 0-1,0 0 1,0 0-1,1 0 0,-1 0 1,0 0-1,0-1 1,1 1-1,12-12-4526,6 1-1917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7911,'0'0'12119,"3"9"-11559,15 54 232,27 78-110,-45-140-719,0-1 1,0 0 0,0 0 0,0 1 0,0-1 0,0 0 0,0 0 0,0 0 0,0 1 0,0-1 0,1 0 0,-1 0 0,0 1-1,0-1 1,0 0 0,0 0 0,0 1 0,0-1 0,1 0 0,-1 0 0,0 0 0,0 0 0,0 1 0,0-1 0,1 0 0,-1 0-1,0 0 1,0 0 0,1 0 0,-1 1 0,0-1 0,0 0 0,0 0 0,1 0 0,-1 0 0,0 0 0,0 0 0,1 0 0,-1 0-1,0 0 1,0 0 0,1 0 0,-1 0 0,0 0 0,1 0 0,5-14-1470,-1-19-2204,-4 2-1186,0-3-2129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3.31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 1 5765,'0'0'18311,"-3"10"-17494,2-6-768,-4 11 262,1 0-1,0 0 0,1 1 1,-2 26-1,5-42-302,0 1 1,0-1-1,0 1 0,0 0 0,0-1 0,1 1 0,-1 0 0,0-1 0,0 1 0,0-1 0,1 1 0,-1-1 0,0 1 0,1 0 0,-1-1 1,0 1-1,1-1 0,-1 0 0,1 1 0,-1-1 0,0 1 0,1-1 0,-1 0 0,1 1 0,0-1 0,-1 0 0,1 1 0,-1-1 0,1 0 1,-1 0-1,2 1 0,24-2 299,23-17-104,-20-2-608,-22 15 374,-1 0-1,1 0 1,-1 1 0,1 0-1,0 0 1,12-4 0,-19 11 83,1-1 0,0 1 1,0-1-1,0 1 0,0-1 1,0 0-1,1 0 1,-1 1-1,1-1 0,0 0 1,-1 0-1,1 0 1,0-1-1,0 1 0,3 2 1,11-3-41,-1-1 0,0 0 0,0-1-1,22-5 1,37-1-8330,-57 7 4090,3-1-2050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3.6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63 46 14414,'0'0'8429,"-9"2"-7906,-27 8-42,35-10-481,0 0 0,1 0 0,-1 0 0,0 0 0,0 1 0,0-1 0,1 0 0,-1 1 0,0-1 0,0 1 0,1-1 0,-1 0 0,0 1 0,1 0 0,-1-1 0,0 1 0,1-1 0,-1 1 0,1 0 0,-1-1 0,1 1 0,-1 0 0,1 0 0,0-1 0,-1 1 0,1 0 0,0 0 0,0 0 0,-1-1 0,1 1 0,0 0 0,0 0 0,0 0 0,0 0 0,0 0 0,0-1 0,0 1 0,1 0 0,-1 0 0,0 0 0,0-1 0,1 1 0,-1 0 0,0 0 0,1 0 0,-1-1 0,1 1 0,-1 0 0,1-1 0,-1 1 0,1 0 0,-1-1 0,1 1 0,0-1 0,-1 1 0,1-1 0,0 1 0,-1-1 0,1 1 0,1-1 0,101-1-3620,-102 1 3709,0 1 0,0 0-1,0-1 1,0 1 0,0 0-1,0 0 1,0 0 0,0-1-1,-1 1 1,1 0 0,0 0-1,-1 0 1,1 0 0,0 0 0,-1 1-1,0-1 1,1 0 0,-1 0-1,0 0 1,1 0 0,-1 0-1,0 1 1,0-1 0,0 0 0,0 0-1,0 0 1,0 1 0,0-1-1,-1 0 1,1 0 0,-1 2-1,1 5 1879,5-31-280,-1 15-1707,-1 0-1,1 0 1,1 0 0,9-12 0,-12 18-54,0 0 0,0-1 0,0 2-1,1-1 1,-1 0 0,1 0 0,-1 1 0,1-1-1,-1 1 1,1 0 0,0 0 0,0 0 0,-1 0-1,1 0 1,0 1 0,0-1 0,5 1 0,32-7-3962,-1-9-4073,-13 3 192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4.0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1 9065,'0'0'15379,"-7"12"-14738,1-3-591,0 1 0,1 1 1,0-1-1,1 1 0,0-1 0,1 1 0,0 0 1,1 1-1,-2 19 0,2-4-20,1-18-23,0 1 0,0 0 0,1-1 1,1 1-1,-1-1 0,1 1 0,1-1 0,0 1 0,3 9 0,-4-18 23,0 0 0,-1 0-1,1 0 1,0 1 0,0-1-1,0 0 1,0 0-1,0-1 1,1 1 0,-1 0-1,0 0 1,0 0 0,1-1-1,-1 1 1,0-1 0,1 1-1,-1-1 1,0 0 0,1 1-1,-1-1 1,1 0 0,-1 0-1,1 0 1,-1 0-1,0 0 1,1 0 0,-1 0-1,1-1 1,-1 1 0,0 0-1,1-1 1,-1 1 0,0-1-1,1 1 1,-1-1 0,2-1-1,3-1 100,0-1 1,0 0-1,-1 0 0,1 0 1,-1-1-1,5-5 0,8-10-121,0-1 0,-2-1 0,15-24 0,-30 44-392,-15 37-5157,9-24 4952,-20 51-14880,21-42 17221,5-2 9601,0-18-11242,0 1-1,0-1 1,0 1-1,-1-1 0,1 0 1,0 1-1,0-1 0,0 0 1,0 0-1,0 1 0,0-1 1,0 0-1,0 0 0,0 0 1,-1 0-1,1 0 0,0 0 1,0-1-1,0 1 0,0 0 1,1-1-1,21-5-2746,-12-5-2147,1-4-2600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4.3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68 1 12620,'0'0'5381,"-3"10"-3432,-7 34-327,1 0 1,-4 90 0,12-114-1592,0-15-309,0 0 0,1 0 0,-1 1 0,1-1 0,1 0 0,-1 0 1,1 1-1,0-1 0,0 0 0,0 0 0,1 0 0,-1 0 0,5 8 1,-5-19-2303,-2-22 2693,-18-7 1066,16 31-657,0 0 1,1 0 0,-1-1 0,1 1-1,0-1 1,0 0 0,0 0 0,1 0-1,-2-8 1,7 12-385,-1 0-1,1 0 0,0 0 1,-1 1-1,1 0 0,0-1 1,0 2-1,5-1 0,-3 1-33,66-1-599,-23 0-4081,-14 0-3042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5.5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109 131 7175,'0'0'13970,"-8"-4"-12849,4 2-1018,0-1 1,0 1-1,-1 1 0,1-1 0,-1 1 0,1-1 0,-1 1 0,0 0 0,1 1 0,-6-1 0,8 1-95,0 1 0,0-1-1,-1 1 1,1-1 0,0 1 0,0 0-1,0 0 1,0 0 0,0 0 0,1 0 0,-1 0-1,0 0 1,0 1 0,1-1 0,-1 1-1,1-1 1,-1 1 0,1 0 0,0-1-1,-1 1 1,1 0 0,0 0 0,0 0-1,0 0 1,1 0 0,-1 0 0,0 0 0,1 0-1,-1 3 1,1-4-10,-1-1-1,1 1 1,0 0-1,0 0 1,0-1-1,-1 1 1,1 0 0,0 0-1,0 0 1,0-1-1,0 1 1,0 0-1,1 0 1,-1-1 0,0 1-1,0 0 1,0 0-1,1-1 1,-1 1-1,0 0 1,1 0 0,-1-1-1,0 1 1,1-1-1,-1 1 1,1 0-1,-1-1 1,1 1 0,0 0-1,1 0 15,0-1 0,0 1 0,-1 0 0,1-1 0,0 1 0,0-1 0,0 0 0,0 1 0,0-1 1,0 0-1,3-1 0,65-13-195,-52 9-485,-16 4 622,0 1 0,0-1 0,0 1 0,0-1 0,0 1 0,1 0 0,-1 0 0,0 0 0,0 0 0,0 0 0,1 1 0,-1-1 1,0 1-1,0-1 0,0 1 0,0 0 0,0 0 0,0 0 0,0 0 0,0 0 0,0 0 0,0 0 0,-1 1 0,1-1 0,0 1 0,-1-1 1,3 4-1,-1 1 27,-1 0 1,1 0-1,-1 1 1,-1-1-1,1 0 1,-1 1-1,0-1 1,0 10 0,0 4 97,0 0 1,-1-1 0,-1 1-1,-1 0 1,-1-1 0,-10 39-1,12-53 96,-1 1 0,0 0 0,-1 0 0,1-1 0,-1 1 0,0-1 0,0 0-1,-1 0 1,1 0 0,-1 0 0,-1 0 0,1-1 0,0 0 0,-1 0 0,0 0-1,0-1 1,0 1 0,0-1 0,-1 0 0,1-1 0,-1 1 0,0-1 0,0 0 0,0-1-1,0 1 1,-10 0 0,15-2-152,-1 0 0,1 0 0,-1 0 0,1 0 0,-1 0 0,1 0 0,-1-1 0,1 1 0,0 0 0,-1-1 0,1 1 0,-1-1 0,1 1 0,0-1 0,-1 0 0,1 0 0,0 0 0,0 0 0,0 0 0,0 0 0,-1 0 0,1 0 0,1 0 0,-3-2 0,1-1-37,1 1-1,0-1 1,-1 1 0,1-1 0,0 1-1,1-1 1,-1 0 0,1 1 0,-1-1 0,1-4-1,1-1-107,-1-1 0,1 1-1,1 0 1,0-1 0,0 1-1,1 0 1,7-15 0,6-1 42,1 1 1,1 1 0,2 0 0,40-36 0,27-31 104,-78 79-90,1-1 0,-2 0-1,0-1 1,-1 0 0,0 0 0,6-16-1,-12 28 52,-1 0 1,1 0-1,-1 0 0,1 0 0,-1 1 0,1-1 0,-1 0 1,0 0-1,1 0 0,-1 0 0,0 0 0,0 0 0,0 0 1,0 0-1,0 0 0,0 0 0,0 0 0,0-1 0,0 1 1,0 0-1,-1 0 0,1 0 0,0 1 0,-1-1 0,1 0 1,0 0-1,-1 0 0,0 0 0,1 0 0,-1 0 0,1 0 1,-1 1-1,-1-2 0,1 2-3,0 0 1,-1 1 0,1-1-1,0 0 1,-1 1-1,1-1 1,0 1 0,0-1-1,0 1 1,-1 0-1,1-1 1,0 1-1,0 0 1,0 0 0,0 0-1,0 0 1,0 0-1,1 0 1,-1 0-1,0 0 1,0 0 0,1 0-1,-1 0 1,0 3-1,-4 5 26,0 0-1,1 1 0,1-1 0,0 1 0,0 0 1,1 0-1,0 0 0,0 0 0,1 1 1,1-1-1,0 0 0,1 11 0,-1-19 5,0-1-1,0 1 1,1 0 0,-1 0-1,1-1 1,0 1-1,-1 0 1,1-1 0,0 1-1,0 0 1,0-1-1,0 1 1,0-1-1,0 0 1,0 1 0,1-1-1,-1 0 1,0 0-1,1 1 1,-1-1 0,1 0-1,2 1 1,0-1 27,0 1 0,0-1-1,1 0 1,-1 0 0,1 0 0,-1 0 0,1-1 0,-1 0 0,5 0 0,1 0 2,-1-1 1,0-1 0,1 1 0,-1-1-1,0-1 1,0 0 0,-1 0-1,14-7 1,-15 6-37,0-1-1,0 0 0,0 0 1,0 0-1,-1-1 0,0 0 1,0-1-1,-1 1 0,1-1 1,-2 0-1,8-13 0,-15 28-71,1 0 0,0 0 0,0 1 0,1-1 0,0 1 0,1 12 0,-1-19 93,1 0 0,1 0 0,-1 0 0,0 0 0,0-1 0,1 1 0,-1 0 0,1 0 1,0 0-1,-1 0 0,1-1 0,0 1 0,0 0 0,0-1 0,0 1 0,0-1 0,1 1 1,-1-1-1,0 0 0,1 1 0,-1-1 0,1 0 0,-1 0 0,1 0 0,-1 0 0,1 0 1,0 0-1,0 0 0,-1-1 0,1 1 0,0-1 0,0 1 0,3-1 0,1 1 3,0-1 0,0 0 0,0 0 0,0-1 0,0 0 0,0 0 0,0 0 0,0 0 0,0-1 0,-1 0 0,1-1 0,-1 1 0,1-1 0,-1 0 0,0 0-1,9-7 1,-6 1-191,1 1 0,-1-1 0,0 0 0,0-1 0,-1 0 0,-1 0 0,9-17 0,-17 34 52,1 0-1,0 0 1,0 0-1,1-1 1,0 1-1,1 10 1,-1-3-129,0-14 121,0 0 0,0 1 0,0-1 0,0 1 0,0-1 0,1 1 0,-1-1 0,0 1 0,0-1 0,0 1 0,0-1 0,1 0 0,-1 1 0,0-1 0,1 1 0,-1-1 0,0 0 0,0 1 0,1-1 0,-1 0 0,1 1-1,-1-1 1,0 0 0,1 0 0,-1 1 0,1-1 0,-1 0 0,1 0 0,14-3-9477,-7-8-597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5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11243,'0'0'3555,"58"52"-18353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6.2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114 231 6118,'0'0'7543,"-9"2"-4377,-1 0-2647,1 1 1,0-1-1,-1 2 1,1-1-1,-8 6 0,14-8-345,0 1 0,0-1 0,1 1 0,-1 0 0,1 0 0,0 0 0,0 1 0,-1-1 0,1 0 0,0 1 0,1 0 0,-1-1 0,0 1 0,1 0 0,0 0 0,0 0 0,-1 0 0,2 0 0,-1 0 0,0 0 0,1 0 0,-1 0 0,1 4 0,0-6-164,0 0-1,0 0 1,0 0 0,0 0 0,1 0 0,-1 0 0,0-1-1,1 1 1,-1 0 0,0 0 0,1 0 0,-1 0 0,1 0-1,-1-1 1,1 1 0,0 0 0,-1 0 0,1-1 0,0 1-1,0-1 1,-1 1 0,1 0 0,0-1 0,0 0 0,0 1-1,0-1 1,1 1 0,35 3 247,-30-4-220,1-1 1,0 0 0,-1 0-1,1-1 1,0 0-1,-1-1 1,9-3 0,-8 0-47,0 0 0,0-1 1,0 0-1,0 0 1,-1-1-1,-1 0 1,1 0-1,-1-1 0,-1 0 1,0 0-1,0 0 1,0 0-1,5-20 0,-3 7-19,-2 0 0,-1 0 0,0-1 0,-2 1 0,0-30 0,-2 51 24,0 0-1,0-1 0,0 1 0,0 0 0,0 0 0,0-1 1,0 1-1,0 0 0,0 0 0,0 0 0,-1-1 0,1 1 1,-1 0-1,1 0 0,-1 0 0,1 0 0,-1 0 0,1 0 1,-1 0-1,0 0 0,0 0 0,0 0 0,1 0 0,-1 0 1,0 0-1,0 1 0,0-1 0,0 0 0,0 1 0,-1-1 1,1 1-1,0-1 0,0 1 0,0-1 0,0 1 1,-1 0-1,1 0 0,0-1 0,0 1 0,0 0 0,-1 0 1,1 0-1,0 0 0,0 1 0,-1-1 0,-1 1 0,-2 0-15,1 0 0,-1 1 0,1 0-1,0 0 1,-1 0 0,1 1 0,0-1 0,0 1-1,1 0 1,-1 0 0,-4 4 0,4-1 39,-1-1 0,1 1 0,-1 0 1,2 0-1,-1 0 0,1 0 0,0 1 0,0-1 1,0 1-1,1 0 0,0 0 0,1 0 1,-1 0-1,2 0 0,-1 14 0,1-15-59,1 0-1,0-1 1,0 1-1,1-1 0,0 0 1,0 1-1,0-1 1,0 0-1,1 0 1,0 0-1,0-1 0,0 1 1,1-1-1,-1 1 1,1-1-1,0 0 0,1-1 1,-1 1-1,1-1 1,6 4-1,6 4-1170,1-1-1,29 11 1,10-7-7028,-39-13 5015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7.2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147 59 1890,'0'0'18503,"-9"2"-17526,4-1-932,3-1 13,0 0 1,-1 1-1,1-1 1,-1 0-1,1 1 1,0 0-1,-1-1 1,1 1-1,0 0 1,0 0-1,0 1 1,0-1-1,0 0 1,0 1-1,0-1 1,0 1-1,0-1 1,1 1-1,-1 0 1,0 0-1,1 0 1,0 0-1,-1 0 1,1 0-1,0 0 1,0 1-1,0-1 1,1 0-1,-1 0 1,0 1-1,1-1 0,0 1 1,-1 3-1,2 7-87,1 0-1,0 0 1,1 0-1,0-1 1,1 1-1,0-1 1,1 1-1,12 21 0,-11-25-227,-1 1-1,0 0 1,-1 0-1,0 0 1,0 1-1,-1-1 1,-1 1-1,0 0 1,0 0-1,-1 0 0,0 0 1,-2 16-1,-1-22 378,0-1-1,0 1 1,0-1-1,-1 0 1,0 0-1,0 0 0,0 0 1,0 0-1,-1 0 1,0-1-1,1 0 1,-1 0-1,0 0 1,-1 0-1,-7 4 0,8-5 126,0 1-1,0-1 0,0 0 1,0 0-1,-1 0 0,1-1 1,-1 1-1,0-1 0,1 0 1,-1-1-1,0 1 0,1-1 1,-1 0-1,0 0 0,0 0 0,-7-2 1,11 1-210,-1 0 1,1 0-1,0 0 0,0-1 1,0 1-1,0 0 1,1-1-1,-1 1 0,0-1 1,0 1-1,1 0 0,-1-1 1,1 0-1,-1 1 1,1-1-1,0 1 0,-1-1 1,1 1-1,0-1 1,0 0-1,0 1 0,1-1 1,-1-1-1,8-40-174,1 27 20,1 1 0,0 1 0,2 0 0,-1 0 0,1 1 0,1 0 0,1 1 0,16-12 0,21-20-81,-34 28 187,3-4 35,31-36-1,-46 51-41,-1-1 0,0 0-1,0 0 1,-1-1 0,0 1-1,0-1 1,0 1 0,-1-1 0,0 0-1,0 0 1,1-12 0,-2 18 10,-1 0 0,0 0 0,0 1 0,0-1 0,0 0 0,0 1 0,0-1 0,0 0 0,0 0 0,0 1 0,0-1 0,-1 0 0,1 1 0,0-1 0,0 0 0,-1 1 0,1-1 1,0 0-1,-1 1 0,1-1 0,-1 1 0,1-1 0,-1 1 0,1-1 0,-1 1 0,1-1 0,-1 1 0,1-1 0,-1 1 0,0 0 0,1-1 0,-1 1 0,0 0 0,1-1 0,-1 1 0,0 0 0,1 0 0,-1 0 0,0 0 0,1 0 1,-1 0-1,0 0 0,0 0 0,1 0 0,-1 0 0,0 0 0,1 0 0,-1 0 0,0 0 0,1 1 0,-1-1 0,0 0 0,1 1 0,-2 0 0,-2 0-7,0 1-1,1 0 0,-1 0 1,0 0-1,1 0 0,-1 1 1,-5 5-1,5-4 65,1 1 1,-1 0-1,1-1 0,0 2 0,0-1 1,1 0-1,-1 0 0,1 1 0,1 0 1,-1-1-1,1 1 0,0 0 1,-1 7-1,2-10-29,0-1 1,0 0-1,0 1 1,0-1 0,1 0-1,-1 0 1,1 1-1,0-1 1,-1 0-1,1 0 1,0 0-1,0 0 1,0 0-1,1 0 1,-1 0-1,0 0 1,1 0 0,-1-1-1,1 1 1,0 0-1,-1-1 1,1 1-1,0-1 1,0 0-1,0 0 1,0 0-1,0 0 1,0 0 0,0 0-1,0 0 1,1-1-1,-1 1 1,0-1-1,0 1 1,4-1-1,2 0-45,-1 1-1,1-2 0,-1 1 1,1-1-1,-1 0 1,1-1-1,-1 1 0,0-2 1,0 1-1,0-1 0,0 0 1,0 0-1,0-1 1,-1 0-1,10-8 0,-8 6-84,-1 0 0,0-1 0,0 0 0,0 0-1,-1-1 1,-1 1 0,1-1 0,-1-1 0,0 1-1,-1-1 1,6-17 0,-14 35 889,0-2-629,0 0-1,1 0 1,0 1-1,0-1 1,1 1-1,-2 9 1,3-14-94,1 0 0,0 0 0,0 0 0,0 1 0,0-1 0,0 0 0,1 0 1,-1 0-1,1 0 0,0 0 0,0 0 0,0 0 0,0 0 0,1 0 0,-1-1 0,4 5 1,-4-6-41,1 0 0,0 0 0,-1 0 1,1 0-1,0 0 0,0 0 0,0 0 0,0-1 1,0 1-1,0-1 0,0 1 0,0-1 1,0 0-1,0 0 0,0 0 0,0 0 1,0 0-1,0 0 0,0-1 0,0 1 1,0-1-1,0 1 0,0-1 0,-1 0 1,1 0-1,0 0 0,2-1 0,5-3-51,-1-1-1,-1 0 0,1 0 0,-1 0 1,0-1-1,-1 0 0,1-1 0,-1 1 1,-1-1-1,0 0 0,0-1 1,0 1-1,-1-1 0,4-12 0,-14 42-217,2-12 336,1 1 0,0 1 1,1-1-1,0 0 0,1 1 1,0-1-1,1 13 0,0-22-71,0 0 0,0 1 0,1-1-1,-1 0 1,0 0 0,1 0 0,-1 0-1,1 0 1,-1 0 0,1 0 0,0 0-1,-1 0 1,1 0 0,0 0 0,0 0-1,0 0 1,0-1 0,0 1 0,0 0-1,0 0 1,0-1 0,0 1 0,0-1-1,0 1 1,0-1 0,0 0 0,0 1-1,0-1 1,1 0 0,-1 0 0,0 1-1,0-1 1,0 0 0,1 0 0,-1-1-1,0 1 1,0 0 0,0 0 0,0 0-1,1-1 1,-1 1 0,0-1 0,0 1-1,2-2 1,3 0 25,-1 0-1,1 0 1,0-1-1,-1 0 1,1 0 0,-1 0-1,6-6 1,35-43 33,-43 47-54,0 1-1,-1 0 0,1-1 1,-1 0-1,0 1 1,0-1-1,0 0 1,-1 0-1,0 0 0,0 0 1,1-7-1,-2 12 46,0 1-31,1 0-1,0 0 1,0 0-1,0 0 1,0 0 0,0 0-1,0-1 1,0 1-1,0 0 1,0 0-1,0-1 1,0 1 0,0 0-1,0-1 1,1 0-1,-1 1 1,2 0 0,-1-1-32,0 0 1,0 0-1,0-1 1,0 1 0,0 0-1,0 0 1,0-1 0,0 0-1,0 1 1,0-1-1,0 0 1,0 0 0,0 0-1,0 0 1,-1 0 0,1 0-1,0-1 1,-1 1-1,1-1 1,-1 1 0,1-1-1,-1 1 1,0-1 0,0 0-1,0 0 1,0 1 0,0-1-1,0 0 1,0 0-1,0 0 1,-1 0 0,1 0-1,-1 0 1,0 0 0,1-1-1,-1 1 1,0-4-1,0 6 58,-3 3-30,1-1 0,0 2 0,1-1 1,-1 0-1,0 0 0,1 0 0,0 1 0,-2 6 0,2-7 63,-1 4 39,0-1 0,0 1 1,1 0-1,-1 0 0,2 0 0,-1 0 0,1 0 1,0 0-1,0 0 0,2 8 0,-1-14-167,-1 0 1,1 0-1,-1-1 0,0 1 1,1 0-1,0 0 0,-1-1 0,1 1 1,-1 0-1,1-1 0,0 1 1,0 0-1,-1-1 0,1 1 1,0-1-1,0 1 0,0-1 0,-1 0 1,1 1-1,0-1 0,0 0 1,0 0-1,0 1 0,0-1 1,0 0-1,0 0 0,0 0 0,0 0 1,0 0-1,-1 0 0,1-1 1,0 1-1,0 0 0,0 0 1,2-1-1,-1 0-517,0 0 1,0 1-1,0-1 1,0 0-1,0 0 1,0 0-1,-1 0 1,1 0-1,0-1 1,0 1-1,-1 0 1,1-1-1,-1 1 1,3-4-1,2-11-6985,-1-3-5093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7.6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 17136,'-2'3'3011,"2"3"-64,0 2-993,0 2-737,3-1-865,9 2-256,-2-2-448,3 1-2371,0-2-2081,4-2-5158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6:28.1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84 244 17360,'0'0'5883,"-9"2"-4158,5-2-1644,1 1 1,-1-1-1,1 1 1,-1 0 0,1 1-1,0-1 1,-1 0-1,1 1 1,0 0 0,0 0-1,0 0 1,0 0-1,0 0 1,1 0 0,-1 1-1,1-1 1,-1 1-1,1 0 1,0 0 0,0 0-1,0 0 1,0 0-1,1 0 1,0 1 0,-1-1-1,1 0 1,0 1-1,0-1 1,1 1 0,-1-1-1,1 1 1,0-1-1,-1 1 1,2 3 0,-1-4-76,-1-1 1,1 0-1,1 1 1,-1-1-1,0 1 1,0-1-1,1 0 1,0 1 0,-1-1-1,1 0 1,0 0-1,0 1 1,0-1-1,0 0 1,0 0-1,1 0 1,-1 0-1,1-1 1,-1 1-1,1 0 1,0 0 0,0-1-1,0 1 1,-1-1-1,1 0 1,1 0-1,-1 1 1,0-1-1,0 0 1,0-1-1,1 1 1,-1 0 0,0-1-1,0 1 1,1-1-1,-1 0 1,1 0-1,-1 0 1,4 0-1,1 0-48,1-1 0,-1 0-1,1-1 1,-1 0 0,0 0 0,0 0-1,0-1 1,0 0 0,0 0 0,-1-1-1,12-7 1,-4-1-13,-1 0 0,0-1 0,0 0 1,-2-1-1,0-1 0,0 0 0,-1 0 0,-1-1 0,-1 0 0,0 0 1,-1-1-1,-1 0 0,0-1 0,-2 1 0,0-1 0,-1 0 0,2-22 0,-5 39 69,0-1 0,0 1-1,0 0 1,0-1 0,0 1-1,0-1 1,-1 1-1,1-1 1,0 1 0,-1-1-1,1 1 1,-1 0-1,0-1 1,1 1 0,-1 0-1,0 0 1,0-1-1,-1 0 1,2 2-5,-1-1-1,0 1 1,0 0-1,1-1 1,-1 1 0,0 0-1,0 0 1,0 0 0,1-1-1,-1 1 1,0 0-1,0 0 1,0 0 0,1 0-1,-1 1 1,0-1-1,0 0 1,0 0 0,1 0-1,-1 1 1,0-1-1,0 0 1,0 1 0,-4 2 15,1-1 1,0 1 0,0 0 0,0 1 0,0-1 0,0 1-1,1 0 1,-6 6 0,-1 5 223,1 0-1,1 0 0,-13 30 1,19-40-196,0 1 0,0 0 0,0 0 0,1-1 1,0 1-1,0 0 0,0 1 0,1-1 0,0 0 1,0 0-1,1 0 0,-1 0 0,1 0 0,4 11 0,-4-15-79,0 0 0,1 0 0,0 0 0,-1 0 0,1 0 0,0 0-1,0 0 1,0 0 0,1-1 0,-1 1 0,0-1 0,0 0-1,1 0 1,-1 0 0,1 0 0,-1 0 0,1 0 0,-1 0 0,1-1-1,0 1 1,-1-1 0,1 0 0,0 0 0,-1 0 0,1 0-1,-1-1 1,1 1 0,0 0 0,-1-1 0,5-1 0,3-1-260,0 0 0,-1 0 0,1 0 0,-1-1 0,1-1 0,14-9 0,-3-2 215,-2 0 0,0-1 0,0-1 0,-2-1 1,0-1-1,-1 0 0,-2-1 0,0 0 0,-1-1 1,15-35-1,-27 55 664,-10 24 198,-2 1-621,1 1 0,1 0 0,1 1 0,1 0 0,1 0 0,2 1 0,0 0-1,2 0 1,1 0 0,3 44 0,-1-67-193,-1-1-1,1 1 0,0-1 1,0 1-1,0-1 1,0 0-1,0 1 1,1-1-1,-1 0 0,1 0 1,-1 0-1,3 2 1,-3-3 7,0 0 1,0 0-1,0-1 0,0 1 1,0 0-1,0-1 0,0 1 1,0 0-1,0-1 1,0 1-1,0-1 0,1 0 1,-1 1-1,0-1 0,0 0 1,0 0-1,1 0 1,-1 0-1,0 0 0,0 0 1,0 0-1,1 0 0,-1 0 1,0 0-1,0-1 1,0 1-1,2-1 0,-2 0-2,0-1-1,0 1 0,0 0 1,0 0-1,0 0 0,0-1 0,-1 1 1,1 0-1,0-1 0,-1 1 1,1-1-1,-1 1 0,0 0 1,1-1-1,-1 1 0,0-1 0,0 1 1,0-1-1,0 1 0,0-1 1,0 1-1,-1-1 0,1 1 1,-1-3-1,-12-34-417,-38-15 169,40 43 406,0 0-1,1-1 1,-16-21 0,26 31-107,0 1 0,0 0 0,0 0 0,0 0-1,0-1 1,0 1 0,0 0 0,0 0 0,0 0 0,0-1-1,0 1 1,0 0 0,0 0 0,0-1 0,0 1-1,0 0 1,0 0 0,0 0 0,0-1 0,0 1-1,0 0 1,0 0 0,0 0 0,0-1 0,0 1-1,0 0 1,1 0 0,-1 0 0,0-1 0,0 1 0,0 0-1,0 0 1,1 0 0,-1 0 0,0 0 0,0 0-1,0-1 1,0 1 0,1 0 0,-1 0 0,0 0-1,0 0 1,1 0 0,-1 0 0,0 0 0,20-4 491,29 4-517,-39 0 127,29 0-274,71-2-367,-39-11-5225,-31 0-2892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8872,'1'5'15535,"-1"-5"-14286,3 0-704,3 0-449,2-3-192,4-2-1634,-2 2-2306,-2-2-3491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9257,'0'0'5701,"-5"66"-4324,5-43-255,5 0-162,3 0-127,0-2-224,2-6-289,0-2-192,1-4-96,1-5 0,-5-4-416,1 0-1282,-6 0-2049</inkml:trace>
  <inkml:trace contextRef="#ctx0" brushRef="#br0" timeOffset="1">2 158 11211,'0'0'8103,"53"-49"-8103,-34 40 0,-1-2-1089,-2-1-2274,-4-2-2979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2.5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0 15471,'0'0'10324,"-3"10"-9272,-29 65 227,22-54-1119,0 0-1,2 0 1,0 1 0,1 0 0,1 1-1,1-1 1,-2 29 0,7-48-136,1-1 1,-1 1-1,1-1 1,-1 0-1,1 1 1,0-1-1,0 0 1,0 1-1,0-1 1,0 0-1,0 0 1,1 0-1,-1 0 0,1 0 1,0 0-1,-1-1 1,1 1-1,0 0 1,0-1-1,0 1 1,0-1-1,0 0 1,0 0-1,1 0 1,-1 0-1,0 0 1,1 0-1,-1 0 1,0-1-1,1 1 1,-1-1-1,4 0 1,12 3 118,1-2 0,0 0 0,24-2 0,-16 0-92,67-4 246,-46-5-1495,-7-7-3864,-36 10-95,-2-1-3187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3.3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80 88 4260,'8'-4'539,"7"-4"964,15-9 4672,38-25 0,-60 31-2036,-17 6-2230,-26 4-1291,28 2-413,-5-1-78,-1 1 1,1 1 0,0 0 0,0 0-1,1 1 1,-1 1 0,0 0-1,1 0 1,0 1 0,0 1-1,-11 7 1,22-13-125,-1 0 1,1 1 0,-1-1-1,1 0 1,0 0-1,-1 1 1,1-1-1,0 0 1,-1 0-1,1 1 1,0-1 0,-1 0-1,1 1 1,0-1-1,0 1 1,-1-1-1,1 0 1,0 1-1,0-1 1,0 1 0,-1-1-1,1 0 1,0 1-1,0-1 1,0 1-1,0-1 1,0 1-1,0-1 1,0 0 0,0 1-1,0-1 1,0 1-1,0-1 1,0 1-1,1-1 1,-1 0-1,0 2 1,19 9 67,38 3-65,-48-12-26,3 1-54,-3-2-35,0 0-1,-1 1 1,1 1-1,-1-1 1,0 1-1,0 0 1,0 1-1,0 0 1,-1 0-1,1 1 1,9 8-1,-16-12 109,-1 0 0,1-1 0,-1 1 0,0 0 1,1 0-1,-1 0 0,0-1 0,1 1 0,-1 0 0,0 0 0,0 0 0,0 0 0,0 0 0,0 0 0,0-1 0,0 1 0,0 0 1,0 0-1,0 0 0,-1 0 0,1 0 0,0-1 0,-1 1 0,1 0 0,0 0 0,-1 0 0,1-1 0,-1 1 0,1 0 0,-1-1 0,1 1 1,-1 0-1,0-1 0,1 1 0,-1-1 0,0 1 0,0-1 0,1 1 0,-1-1 0,0 1 0,0-1 0,-1 1 0,-40 15 501,37-15-410,-100 25 976,83-21-5703,45-7-77,6-4-2968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3.68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9449,'0'0'14125,"59"7"-13388,-37-6-545,2 3-160,0 0-256,-4 0-961,-5 1-609,-5-1-608,-2-1-1794,-8 0-288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4.0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41 13261,'0'0'9384,"76"9"-8615,-33-13-417,3-5-319,-4 0-418,-1 0-800,-10 2-1506,-5 0-2497,-6 3-4293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4.4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67 161 11691,'0'0'13421,"-6"11"-12279,-7 16-825,2-1-1,-8 34 1,14-45-295,1 0 0,1 1 0,0-1 1,2 1-1,-1 0 0,3 28 0,-1-43 4,1 0 0,0 0 0,-1 0 0,1 0 0,0 0 0,0-1 0,0 1 0,0 0 0,0 0 0,0-1 0,0 1 0,0-1 0,0 1 0,0-1 0,0 1 0,0-1 0,0 0 0,0 1 0,0-1 0,0 0 0,1 0 0,-1 0 0,0 0 0,0 0 0,0 0 0,2-1 0,34-1 692,-7-4-764,0-1 0,-1-2 0,32-14-1,4 0-4364,-39 13-303,0-2-3096</inkml:trace>
  <inkml:trace contextRef="#ctx0" brushRef="#br0" timeOffset="1">480 0 7591,'0'0'17489,"-3"58"-17457,3-35-321,0 3-832,0-3-896,-4-2-1219,-7-2-2049,4-6 577,-4-7-673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04.7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89 7623,'0'0'3561,"-3"-10"-1063,-7-33-555,10 42-1858,0 0 0,0 0 0,0 0 0,0-1 0,0 1 0,0 0 0,0 0 0,0 0 0,1 0-1,-1 0 1,0 0 0,1-1 0,-1 1 0,1 0 0,-1 0 0,1 0 0,0 0 0,-1 1 0,1-1-1,0 0 1,0 0 0,0 0 0,-1 1 0,1-1 0,0 0 0,0 1 0,0-1 0,0 0 0,0 1-1,0-1 1,0 1 0,1 0 0,-1-1 0,0 1 0,0 0 0,1 0 0,46-5 776,-40 5-593,22 0 251,0 0-1,0 2 1,57 12-1,-75-12-453,1 1 0,-1 1-1,0 0 1,0 1 0,0 0 0,-1 1-1,0 0 1,0 0 0,0 2-1,-1-1 1,17 17 0,-26-23-31,0 0-1,0 0 1,0 0 0,0 0 0,0 0-1,0 0 1,-1 1 0,1-1 0,0 0-1,-1 0 1,1 1 0,-1-1 0,1 0 0,-1 1-1,0-1 1,0 0 0,0 1 0,1-1-1,-1 0 1,0 1 0,-1-1 0,1 1-1,0-1 1,-1 3 0,0-2 71,0 0-1,-1 0 1,1 0 0,0-1 0,-1 1-1,0 0 1,1 0 0,-1-1 0,0 1-1,0-1 1,0 0 0,0 1 0,-2 0-1,-9 4 512,1-1 0,0-1 0,-25 6 0,37-10-612,-26 6 319,1 0 0,-1-2 0,0-1 0,0-1 0,-51-2 0,77 0-417,0 0 0,-1 0 0,1 0 0,-1 0 1,1-1-1,0 1 0,-1 0 0,1 0 0,0 0 0,-1 0 1,1 0-1,-1-1 0,1 1 0,0 0 0,-1 0 1,1 0-1,0-1 0,0 1 0,-1 0 0,1 0 1,0-1-1,0 1 0,-1 0 0,1-1 0,0 1 1,0 0-1,0-1 0,0 1 0,-1 0 0,1-1 1,0 1-1,0-1 0,0 1 0,0 0 0,0-1 1,0 1-1,0-1 0,0 1 0,0 0 0,0-1 1,0 1-1,0 0 0,1-1 0,6-10-7475,13-1-7699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19.7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0 352 5862,'0'0'15315,"10"-3"-13484,4-2-1489,0-1 0,0-1 0,-1 0 0,0-1 0,0 0 0,-1-1 0,20-19-1,85-90-221,-76 73-6,-1-2-44,-29 33-47,1-1 0,19-17-1,-26 34-34,-3 11 0,-3 15 132,-5 7 299,-18 58-1,16-67-366,1 0-1,1 0 1,1 1-1,-1 39 1,6-65-106,-1 0 0,1 0-1,0 0 1,0 0 0,0 0 0,0-1 0,1 1 0,-1 0 0,0 0 0,0 0 0,0 0-1,1 0 1,-1-1 0,0 1 0,1 0 0,-1 0 0,1 0 0,-1-1 0,1 1-1,-1 0 1,1-1 0,0 1 0,-1-1 0,1 1 0,0 0 0,16 2-4459,-2-3-2652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1.1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27 0 5285,'0'0'12396,"-27"49"-11307,27-41-224,15-3 224,4-4 0,6-1-385,2 0-479,5 0-129,1 0-513,-3-6-2113,-6-5-4165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1.6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1 17200,'0'0'5638,"-25"69"-4934,19-43-447,0 6-161,3-1-96,3 0 0,0-2 0,0-1-353,0-4-415,0-3-129,3-2-545,-1-6-928,-2-1-2627,0-7-224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1.9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 6694,'0'0'14702,"56"0"-13645,-17 0-608,3-3-289,2-2-128,-1 1-32,-3 3-1057,-6-1-1345,-6 2-1987,-9-2-1024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10698,'0'0'11947,"62"-20"-11786,-39 6-129,-3 3 0,-3 1-801,-2 4-961,-6 3-1024,-3 2-1378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2.4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9289,'0'0'15897,"2"11"-15432,2 42-197,-3-19-127,10 52 0,-11-86-122,0 1 0,0 0 0,0 0 1,0-1-1,1 1 0,-1 0 0,0-1 0,0 1 1,0 0-1,1-1 0,-1 1 0,0 0 0,1-1 1,-1 1-1,1-1 0,-1 1 0,1 0 0,-1-1 1,1 1-1,-1-1 0,1 1 0,-1-1 0,1 0 1,0 1-1,-1-1 0,1 0 0,0 1 0,-1-1 1,1 0-1,0 0 0,-1 1 0,1-1 0,0 0 1,1 0-1,0-1 70,0 1 1,0-1-1,0 0 1,-1 0-1,1 0 0,0 0 1,0 0-1,0 0 1,-1-1-1,1 1 0,2-3 1,35-45 941,10-34-545,-56 135-604,3-37 113,1-1-1,1 1 1,0 0 0,0 0-1,2 0 1,1 21 0,-1-35 21,0 0 0,0 0 1,1-1-1,-1 1 0,0 0 1,1 0-1,-1-1 0,1 1 1,-1 0-1,1-1 0,-1 1 1,1-1-1,0 1 1,-1-1-1,1 1 0,-1-1 1,1 1-1,0-1 0,0 1 1,-1-1-1,1 0 0,0 0 1,0 1-1,-1-1 0,1 0 1,0 0-1,0 0 0,0 0 1,-1 0-1,1 0 0,0 0 1,0 0-1,0 0 0,-1 0 1,1 0-1,0 0 0,0-1 1,-1 1-1,1 0 0,0-1 1,0 1-1,-1 0 0,1-1 1,0 0-1,32-19 952,-22 9-855,-2 0 0,1-1 1,-2 0-1,1-1 0,-2 0 0,0 0 1,0-1-1,6-21 0,-12 30-1655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3.0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1 110 10442,'0'0'9000,"69"7"-7398,-29-16-545,2-4-416,5-1-385,-1 0-128,-1-1-64,-6 1-320,-4 5-897,-6-1-705,-11 3-641,-6 1-1857,-7 1-544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3.5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 0 13869,'0'0'4025,"-2"9"-2551,-3 23-393,-4 54-1,7-49-1015,-13 69-1,7-170 2194,9 56-2249,0-1-1,1 1 1,0 0 0,0 0-1,1 0 1,0 0-1,1 0 1,-1 1 0,1-1-1,1 1 1,-1 0 0,2 0-1,-1 1 1,0-1 0,1 1-1,0 1 1,1-1-1,-1 1 1,1 0 0,0 0-1,0 1 1,1 0 0,-1 0-1,1 1 1,0 0 0,0 0-1,0 1 1,0 0-1,1 0 1,-1 1 0,0 0-1,1 0 1,9 1 0,-17 0-24,0 0 0,0 1 0,0-1 1,0 0-1,0 0 0,0 0 0,0 0 0,0 1 1,0-1-1,-1 0 0,1 1 0,0-1 1,0 1-1,0-1 0,-1 1 0,1-1 1,0 1-1,0 0 0,-1-1 0,1 1 1,-1 0-1,1 0 0,-1-1 0,1 1 1,-1 0-1,1 0 0,-1 0 0,0 0 1,1-1-1,-1 1 0,0 0 0,0 0 1,1 0-1,-1 0 0,0 0 0,0 0 0,0 0 1,0 0-1,0 0 0,-1 0 0,1-1 1,0 1-1,0 0 0,-1 0 0,1 0 1,-1 1-1,0 0 37,0 1-1,0-1 1,0 1 0,0-1-1,-1 1 1,1-1 0,-1 0-1,0 0 1,1 0 0,-1 0-1,0 0 1,0 0 0,-1 0-1,1-1 1,-4 3 0,0-1 70,-1-1-1,1 0 1,0 0 0,0-1 0,-1 1 0,1-2 0,-1 1 0,1-1 0,-1 1 0,1-2 0,-10 0 0,14 0-249,0 1 0,-1-1 0,1 0 1,0 0-1,0 0 0,0 0 0,0 0 0,0 0 1,0-1-1,0 1 0,0-1 0,0 1 1,1-1-1,-2-2 0,1 2-607,1 0 0,-1-1-1,1 0 1,0 1 0,0-1 0,0 0 0,0 0-1,0 1 1,1-1 0,-1 0 0,1 0 0,0 0-1,0-5 1,1-11-7692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3.9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199 1 11018,'0'0'8873,"1"65"-8425,1-41-192,-2 3-127,0 1 31,0 4 32,-6 0 0,-9 0-64,-4-2-64,-6-2-32,-5-3-896,-2-5-1026,-4-5-1217,-2-7-2114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4.2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83 0 10954,'0'0'5478,"-57"76"-5222,44-41 64,5 2-96,4 2 257,4 0 223,0-3-223,8-3-193,12-4-96,5-7-128,7-6-64,4-8-1921,8-7-2179,1-1-2851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4.6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1 14350,'0'0'10692,"7"6"-10451,-5-4-217,0-1 0,0 1 0,0 0 0,0-1 0,-1 1 1,1 0-1,-1 0 0,1 1 0,-1-1 0,0 0 0,0 0 0,2 5 1,-3-5-6,0 1 1,0-1-1,0 1 0,-1-1 1,1 1-1,-1-1 1,1 1-1,-1-1 1,0 0-1,0 1 0,0-1 1,0 0-1,0 0 1,-1 0-1,1 0 1,-1 0-1,1 0 0,-3 2 1,-27 27 90,25-26-100,0 0 1,1 0-1,-1 0 0,1 1 0,1 0 1,-1 0-1,1 0 0,-6 12 1,11-18-12,0 1 0,0 0 0,0-1 0,1 1 0,-1-1 0,0 1 0,1-1 0,-1 0 0,0 1 0,1-1 0,-1 0 0,0 0 0,1 0 1,-1 0-1,0 0 0,1 0 0,1-1 0,-1 1 18,95-2-838,-33-4-4609,-31 2-1708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6.2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 5926,'19'4'8103,"6"-3"-6822,6-1 609,6 0-1185,4 0-449,0-1-160,-4-6-256,-6 0-2691,-10-2-1953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6.5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24 7079,'0'0'11979,"79"12"-10666,-41-14-672,3-6-417,0 0-160,-4 1-1121,-8 1-1922,-6 1-3138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7.41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1890,'0'0'15011,"2"8"-14338,23 181 1964,-24-187-2552,-1 0 0,0-1 0,1 1 0,-1 0 0,1-1-1,-1 1 1,1-1 0,0 1 0,0-1 0,-1 1 0,1-1 0,0 1 0,1-1 0,-1 0-1,0 1 1,0-1 0,0 0 0,1 0 0,-1 0 0,1 0 0,-1 0 0,0 0 0,1-1-1,0 1 1,1 0 0,0 0 49,0-1 0,0 0 0,0 0 0,1 0 0,-1-1 0,0 1 0,0-1 0,0 0 0,0 1 0,0-1 0,0-1 0,5-1 0,9-7 217,-1 0 1,0-1 0,22-20 0,-31 25-423,31-25 181,-10 9-282,46-46-1,-69 60-1471,-6 4-5648,-7 3-2018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7.7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9449,'0'0'13004,"61"17"-12267,-36-17-417,3 5-288,0 3-320,-3 2-1378,-4 7-1056,-5-3-2755,-7 3-2723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8296,'0'0'11018,"43"35"-10826,-20-44-127,2-5-65,-2-2-1954,0-3-2210,-3-3-2178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8.1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63 10122,'0'0'6502,"12"1"-4522,41 1 796,103-9 0,183-22-3269,-273 25-1891,-62 4 1955,31-5-1467,-19-7-3488,-13 3-242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8.5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 10474,'0'0'8664,"0"10"-7351,0 7-766,2 0 0,0 1 0,7 27 0,-9-43-450,1 0 0,-1 1 0,1-1 0,0 0 0,0 1 0,0-1 0,0 0 0,0 0 0,1 0 0,-1 0 0,1 0-1,-1 0 1,1 0 0,0-1 0,0 1 0,0-1 0,2 3 0,-2-4-23,0 0 0,0 0 1,0 0-1,0 0 0,0 0 0,0 0 0,0-1 1,0 1-1,0-1 0,0 0 0,0 1 0,0-1 1,0 0-1,0 0 0,-1 0 0,1 0 1,0 0-1,-1-1 0,1 1 0,-1 0 0,1-1 1,-1 1-1,0-1 0,1 0 0,-1 1 0,1-3 1,12-14 96,0-2 1,12-21-1,5-8 78,-31 49-250,1 1 0,0 0-1,-1-1 1,1 1 0,-1 0 0,1 0 0,-1 0-1,1-1 1,-1 1 0,0 0 0,1 0 0,-1 0-1,0 0 1,0 0 0,0 0 0,1 0 0,-1 0-1,0 0 1,0 0 0,-1 0 0,1-1 0,0 1-1,0 0 1,-1 2 0,2 36 47,-1-38-39,0 0-1,0 1 1,0-1-1,0 0 1,0 0 0,0 1-1,0-1 1,0 0 0,0 0-1,1 1 1,-1-1-1,0 0 1,1 0 0,-1 1-1,1-1 1,-1 0 0,1 0-1,0 0 1,0 0-1,-1 0 1,1 0 0,0 0-1,0 0 1,0 0-1,0-1 1,0 1 0,0 0-1,0 0 1,1 0 0,0-1 18,0 0 1,0 0-1,0 0 1,0-1 0,-1 1-1,1 0 1,0-1 0,0 1-1,-1-1 1,1 0-1,0 0 1,-1 1 0,1-1-1,-1 0 1,1 0 0,-1-1-1,0 1 1,1 0-1,-1 0 1,2-2 0,26-34 344,-3 4-1339,-6 15-4353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8.8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30 10826,'0'0'12524,"69"4"-11531,-43-4-609,1-5-288,0-3-31,-2 2-642,-5-1-1121,-7 2-768,-6 3-1442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9.2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47 33 8680,'0'0'7047,"-2"11"-5019,-6 121 1036,6-82-2967,3-50-76,-1 1 0,0 0 0,0-1 1,0 1-1,0 0 0,0-1 0,0 1 0,0-1 1,0 1-1,0 0 0,0-1 0,0 1 1,0 0-1,-1-1 0,1 1 0,0-1 0,0 1 1,-1 0-1,1-1 0,0 1 0,-1-1 0,1 1 1,-1-1-1,1 1 0,0-1 0,-1 0 1,1 1-1,-1-1 0,1 1 0,-1-1 0,0 0 1,1 1-1,-1-1 0,1 0 0,-1 0 0,1 0 1,-1 1-1,0-1 0,1 0 0,-1 0 0,0 0 1,1 0-1,-1 0 0,0 0 0,1 0 1,-1 0-1,0-1 0,0 1 24,-1-1 0,1 1 0,0-1 0,0 0-1,0 0 1,0 1 0,0-1 0,1 0 0,-1 0 0,0 0 0,0 0 0,1 0 0,-1 0 0,0 0-1,1 0 1,-1-1 0,1 1 0,-1 0 0,1 0 0,0 0 0,-1-1 0,1 1 0,0 0 0,0-3-1,0-9 67,1 0 0,0 1 0,1-1-1,1 0 1,0 0 0,0 1-1,8-16 1,-8 21-80,0 0-1,1 0 1,0 0-1,0 0 1,1 1-1,0-1 1,0 1-1,1 1 1,-1-1 0,1 1-1,0 0 1,1 0-1,8-5 1,-10 8-70,0 1 0,0-1 0,0 1 1,0 0-1,0 0 0,0 0 0,1 1 0,-1 0 1,0 0-1,0 0 0,6 2 0,-9-2 14,-1 0 0,0 0-1,1 0 1,-1 0 0,0 0-1,0 1 1,1-1 0,-1 0 0,0 1-1,0-1 1,0 1 0,0 0 0,1-1-1,-1 1 1,0 0 0,0 0-1,0-1 1,0 1 0,-1 0 0,1 0-1,0 0 1,0 0 0,0 0-1,-1 0 1,1 0 0,-1 1 0,1-1-1,-1 0 1,1 0 0,-1 0-1,1 1 1,-1-1 0,0 0 0,0 1-1,0-1 1,0 0 0,0 0-1,0 1 1,0-1 0,0 0 0,0 0-1,-1 1 1,1-1 0,-1 0-1,1 0 1,0 1 0,-1-1 0,0 0-1,-1 2 1,0 0 44,0 0 0,0-1 0,-1 1 0,1-1 1,-1 1-1,0-1 0,0 0 0,0 0 0,0 0 0,0-1 0,0 1 0,0-1 0,-1 1 0,1-1 0,0 0 0,-1 0 1,-6 0-1,-60 5-427,69-6 202,0 0 0,0 0 1,0 0-1,1 0 0,-1 0 0,0 0 0,0-1 0,1 1 1,-1 0-1,0 0 0,0-1 0,1 1 0,-1 0 0,0-1 1,1 1-1,-1-1 0,1 1 0,-1-1 0,0 1 1,1-1-1,-1 0 0,1 1 0,-1-1 0,1 0 0,0 1 1,-1-1-1,1 0 0,0 1 0,-1-1 0,1 0 0,0 0 1,0 1-1,0-1 0,0 0 0,-1 0 0,1 1 1,0-1-1,0 0 0,1 0 0,-1 0 0,0 1 0,0-1 1,0 0-1,1 0 0,-1-15-5901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9.6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300 0 13453,'0'0'5979,"0"12"-5029,0 9-738,-3 88 1611,1-96-1668,1 1 0,-2-1-1,0 0 1,0 0-1,-1 0 1,-10 21 0,8-23-210,-1 1 0,-1-1 0,0 0 0,0 0 0,-1-1 0,-1-1 0,1 1 0,-1-1 1,-1-1-1,0 0 0,-15 9 0,-30 5-3529,-4-15-4388,33-7 1363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29.9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106 1 10314,'0'0'4580,"-61"61"-3843,46-32-353,1 2-64,6 5 1,3-1 287,3-2 97,2-1-321,5-4-223,10-6-33,11-4-64,2-5 32,7-4-609,5-7-1280,1-2-1539,1 0-831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30.3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3 15663,'0'0'10607,"8"-1"-10447,-5 0-154,-1 1 0,1-1 0,0 1-1,0 0 1,-1 0 0,1 0 0,0 0 0,0 1-1,-1-1 1,1 1 0,3 1 0,-4-1-3,-1 0 1,0 0-1,0 0 1,0 0-1,0 0 1,0 0-1,0 1 1,0-1-1,0 0 1,0 1-1,0-1 1,-1 1-1,1-1 1,-1 1-1,1-1 1,-1 1-1,0-1 1,1 1-1,-1 0 1,0-1-1,0 1 1,0-1-1,0 1 1,0 0-1,-1-1 1,1 1-1,0-1 1,-1 3-1,0 0 14,-1 1 0,1 0-1,-1 0 1,0 0 0,0-1 0,-1 1-1,1-1 1,-1 0 0,0 0 0,0 0-1,-1 0 1,1 0 0,-7 4-1,5-3 39,1 0-1,-1 0 1,1 0-1,-1 1 0,-5 10 1,10-15-45,1-1 1,-1 1 0,0-1 0,1 1 0,-1-1-1,0 0 1,1 1 0,-1-1 0,1 0 0,-1 1-1,0-1 1,1 0 0,-1 0 0,1 1 0,-1-1-1,1 0 1,-1 0 0,1 0 0,-1 0 0,1 1 0,-1-1-1,1 0 1,-1 0 0,1 0 0,-1 0 0,1 0-1,-1 0 1,1-1 0,-1 1 0,1 0 0,-1 0-1,1 0 1,-1 0 0,2-1 0,22-2 59,18-7-53,30-6-1288,-23 9-3395,-19 5-1585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51.4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81 57 3267,'0'0'13047,"2"-8"-10303,-1-2-1710,2-12 103,6 5 3659,-7 22-1524,5 25-2263,-7 14-693,-3 1 1,-1-1-1,-2 0 1,-2 0-1,-26 81 1,15-56-151,-12 78 0,33-122-125,-2-24-38,0-1 0,1 1 0,-1-1 0,0 1 0,1-1 0,-1 0 0,0 1 0,1-1 0,-1 1 0,0-1 0,1 0 0,-1 0 0,1 1 0,-1-1 0,1 0 0,-1 1 0,1-1 0,-1 0 0,1 0 0,-1 0 0,1 0 0,-1 0 0,1 0 0,-1 1 0,2-1 0,2-1 10,0 0-1,1 0 0,-1-1 0,0 1 1,0-1-1,0 0 0,0 0 1,4-3-1,58-38-12,-50 30 0,1 2 0,0 0 0,1 1 0,0 1 0,22-8 0,-39 17 0,0-1 0,0 1 0,-1-1 0,1 1 0,0 0 0,0-1 0,0 1 0,-1 0 0,1 0 0,0 0 0,0 0 0,0-1 0,0 1 0,0 0 0,0 1 0,-1-1 0,1 0 0,0 0 0,0 0 0,0 0 0,0 1 0,0-1 0,-1 0 0,1 1 0,0-1 0,0 1 0,-1-1 0,1 1 0,0-1 0,-1 1 0,1-1 0,0 1 0,-1 0 0,1-1 0,-1 1 0,1 0 0,-1 0 0,1-1 0,-1 1 0,0 0 0,1 0 0,-1 0 0,0-1 0,0 1 0,1 0 0,-1 0 0,0 0 0,0 1 0,-12 1-2469,-12-3-6032,14-3-196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7:52.4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93 62 5157,'0'0'8776,"-8"2"-5995,0 0-1923,-11 3-21,-2 3 3672,36-10-84,15 2-2934,6 1-980,92-19-416,151-40-1,-272 57-123,-107 17 408,-299 89 166,499-134-917,-57 14 146,1 2 0,0 2 1,1 2-1,80-6 1,-142 17 296,-1 1 1,0 0 0,1 1-1,-23 8 1,-18 4-14,-208 37 444,354-73-575,-35 8-451,89-10 0,-27 19-4254,-112 5 3766,-10 2 740,-13 3 131,-48 0-2593,36-5-1979,-7 2-6647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0.0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61 1 2018,'0'0'19111,"1"8"-17781,-2 13-835,0 0 0,-1 0 0,-1 0 0,-1 0 1,-1-1-1,-9 25 0,6-20 110,1 1 0,1 0 0,2 1 0,-3 35 0,8-61-545,-1 0 1,1 1-1,0-1 0,0 0 0,0 0 1,0 1-1,0-1 0,0 0 1,0 0-1,0 0 0,0 0 0,1 0 1,-1-1-1,0 1 0,1 0 1,-1 0-1,0-1 0,1 1 0,-1-1 1,1 1-1,-1-1 0,1 0 1,-1 0-1,1 1 0,-1-1 0,1 0 1,-1 0-1,1-1 0,2 1 1,58-3 330,-58 3-397,21-3-142,-1 0 0,34-10-1,-23 0-4047,-7-4-5699,-14 6-1236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0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 9257,'0'0'7981,"-5"9"-7805,1-3-54,1 0-1,0 1 1,1 0 0,-1 0 0,1 0 0,0 0-1,-1 8 1,3-13-59,0 0 0,0 0-1,0 0 1,0 0 0,0 0-1,0 0 1,0 0 0,0 0 0,1-1-1,-1 1 1,1 0 0,0 0 0,-1 0-1,1 0 1,0 0 0,0-1-1,0 1 1,0 0 0,0-1 0,1 1-1,-1-1 1,1 1 0,-1-1 0,1 0-1,-1 0 1,1 1 0,-1-1-1,1 0 1,0 0 0,0-1 0,0 1-1,-1 0 1,1-1 0,0 1-1,0-1 1,0 1 0,4-1 0,-3 1 23,1-1 0,-1 0 0,0 0 0,1-1 0,-1 1-1,0-1 1,1 1 0,-1-1 0,0 0 0,0-1 0,1 1 0,-1 0 0,0-1 0,0 1 0,-1-1 0,1 0 0,0 0 0,-1 0 0,1-1 0,-1 1 0,1-1 0,-1 1 0,0-1 0,3-5 0,-1 2-9,0-1 0,-1 1 0,0-1-1,0 0 1,-1 1 0,0-1 0,0-1 0,0 1 0,-1 0 0,1-14-1,-2 20-40,0 0-1,0 0 0,0 0 1,0 0-1,-1 0 0,1-1 0,0 1 1,0 0-1,-1 0 0,1 0 1,-1 0-1,1 0 0,-1 0 0,1 0 1,-1 0-1,0 0 0,1 0 0,-1 1 1,0-1-1,0 0 0,1 0 1,-1 0-1,0 1 0,0-1 0,0 1 1,0-1-1,-2 0 0,0 0 0,0 0 0,0 1 0,0-1-1,0 1 1,0 0 0,0 0 0,0 0-1,0 0 1,0 0 0,-4 1 0,-1 1-186,0 0 1,0 0-1,0 1 0,1 0 1,-1 0-1,1 1 1,-10 6-1,-9 12-4504,20-17-1458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0.3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56 14798,'0'0'9641,"58"-22"-7943,-18 18-353,4-2-672,8 1-289,-1 2-224,0 1-96,-4 0-32,-3 1-32,-6 1-192,-5 0-513,-7 0-672,-4 0-1089,-2-3-1154,-3-5-4035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1.3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4260,'0'0'20008,"13"4"-19122,17 4-531,1-2 1,53 3-1,26-5-2440,-82-4-878,-10 0-6550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1.6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0 3491,'0'0'16592,"-14"50"-15311,36-47-160,9-2-288,4-1-224,3 0-385,3 0-192,0 0-224,-6-8-1730,-2-2-2018,-5-7-5253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2.6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40 11755,'4'-8'1256,"-4"6"-774,1 0 0,0 0 0,-1 1 0,1-1 0,0 0 0,0 0 0,1 0 0,-1 1 0,0-1 0,0 1 0,1-1 0,-1 1 0,1-1 0,-1 1 0,1 0 0,0 0 0,-1 0 0,1 0 0,3-2 0,-4 6-348,0-1 1,-1 0-1,1 0 1,-1 1-1,1-1 1,-1 1-1,0-1 0,0 0 1,0 1-1,0-1 1,-1 4-1,1-1 78,-10 204 3862,10-208-4033,0 0-1,1-1 1,-1 1 0,1 0 0,-1-1 0,1 1 0,-1-1 0,1 1 0,-1-1 0,1 1 0,-1-1-1,1 1 1,0-1 0,-1 0 0,1 1 0,0-1 0,-1 0 0,1 1 0,0-1 0,-1 0 0,1 0-1,0 0 1,0 0 0,-1 0 0,1 1 0,0-1 0,-1-1 0,1 1 0,0 0 0,0 0-1,-1 0 1,1 0 0,0 0 0,0-1 0,1 0 0,31-7 697,-14 0-872,0-1 0,-1 0-1,0-1 1,-1-1 0,0-1 0,0-1 0,28-28 0,-38 25-3569,-7 16 3450,0-1 0,0 1 0,0 0 0,0 0 0,0-1 0,0 1 0,0 0 0,0-1 0,0 1 0,0 0 0,-1 0 0,1-1 0,0 1 0,0 0-1,0 0 1,0-1 0,0 1 0,-1 0 0,1 0 0,0-1 0,0 1 0,0 0 0,-1 0 0,1 0 0,0-1 0,0 1 0,-1 0 0,1 0 0,0 0 0,0 0 0,-1 0 0,1 0 0,0-1 0,0 1 0,-1 0 0,-12 0-6180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2.9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1 6022,'0'0'11402,"-15"48"-9063,17-39-482,13 1-223,0-4-193,6-1-480,3 0-448,2-2-321,0 0-128,-4 1-897,-2-1-1857,-6-1-1154,-10 0-3523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3.3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79 12075,'0'0'5349,"69"-12"-3010,-27 2-578,10 0-223,3 1-289,5 1-608,2 3-545,-3 1-32,-6 1-64,-6 2-1121,-10 1-449,-8 0 1,-8 0 159,-5-1-63,-6-2-545,-2-2-128,-2-3-1922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3.7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30 9769,'0'0'14718,"3"6"-14419,-2-4-244,0 0-1,0 0 1,0 0 0,0 0-1,1 0 1,-1-1 0,1 1-1,-1 0 1,1-1 0,0 1-1,-1-1 1,1 1 0,0-1-1,0 0 1,0 0 0,0 1-1,0-2 1,0 1 0,1 0-1,-1 0 1,0-1 0,0 1-1,1-1 1,-1 0 0,0 1-1,0-1 1,1 0 0,-1-1-1,0 1 1,1 0 0,-1-1-1,0 1 1,0-1 0,1 1-1,-1-1 1,0 0 0,0 0-1,0 0 1,0 0 0,0-1-1,0 1 1,0 0 0,-1-1-1,1 0 1,2-2-1,9-10 58,-11 11-107,1 0 0,-1 0 0,1 0 0,0 0 0,0 0 0,0 1 0,0-1 0,0 1 0,1 0-1,-1 0 1,8-3 0,-10 43 49,-1-36-23,-1 0 0,1 0 0,0 0 0,0 0 0,0 0 0,1 0 0,-1 0 1,0 0-1,1 0 0,-1 0 0,1 0 0,0 0 0,0 0 0,0 0 0,0-1 0,0 1 0,0 0 1,0-1-1,0 1 0,1 0 0,2 2 0,-2-4 37,0 0 0,0 1 0,-1-1 1,1 0-1,0 0 0,0 0 0,0-1 0,0 1 0,0 0 0,-1-1 0,1 1 1,0-1-1,0 1 0,-1-1 0,1 0 0,0 0 0,-1 0 0,1 0 0,-1 0 1,1 0-1,-1 0 0,1-1 0,-1 1 0,0-1 0,2-1 0,-3 3-114,38-42 311,-31 22-2614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4.1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94 7239,'0'0'11467,"50"2"-8905,-19-9-672,4-4-225,5 0-672,-3 0-736,-5 2-161,-1-2-128,-7 2-577,-9 2-896,-8 0-545,-5 1-1025,-2 3-1505,-2-1-1026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4.7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 4 3651,'0'0'17596,"2"11"-16534,3 8-930,-1 0 1,-2 0-1,0 1 1,-1-1-1,0 0 0,-2 1 1,0-1-1,-2 1 1,-6 27-1,3-103 2265,6 45-2354,1 0-1,0 0 1,1 0 0,0 1-1,0-1 1,1 0 0,1 1-1,0 0 1,5-11-1,-7 17-38,1 0-1,-1 0 0,1 0 0,0 0 0,0 0 0,0 1 0,0-1 1,0 1-1,1 0 0,0 0 0,-1 0 0,1 0 0,0 1 0,1 0 1,-1 0-1,0 0 0,1 0 0,-1 0 0,1 1 0,-1 0 0,1 0 1,-1 0-1,8 0 0,-11 1-12,-1 0 0,0 0 0,0 0 0,1 0 0,-1 0 0,0 0 0,0 0 0,1 0 0,-1 1 0,0-1 0,0 0 0,1 0 0,-1 0 0,0 0 0,0 0 0,1 0 0,-1 0 0,0 1 0,0-1 0,0 0 0,1 0 0,-1 0 0,0 1 0,0-1 0,0 0 0,0 0 0,1 0 0,-1 1 0,0-1 0,0 0 0,0 0 0,0 1 0,0-1 0,0 0 0,0 0 0,0 1 0,0-1 0,0 0 0,0 1 0,0-1 0,0 0 0,0 1 0,-6 16-86,-14 11 144,16-23-133,-2 0-1,1-1 0,0 1 1,-1-1-1,0 0 0,0-1 1,0 1-1,0-1 1,-1-1-1,1 1 0,-1-1 1,0 0-1,-10 1 0,14-16-5026,3 11 3934,0-18-6046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5.0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252 0 12524,'0'0'4473,"0"10"-2642,0 25-920,1 13-172,-7 52 1,4-84-658,-1 1-1,-1 0 1,0-1 0,-1 0-1,-1 0 1,0 0 0,-10 16-1,8-19-67,1-1 0,-2 0 0,0 0 0,0-1 0,-19 17 0,22-23-330,0 0 1,0-1 0,-1 1 0,0-1-1,-7 2 1,8-3-434,1-1 0,-1 0 0,0-1 1,0 0-1,0 0 0,1 0 0,-9 0 0,-16-1-5476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2338,'0'0'16907,"9"3"-15877,21 7 129,0-2-1,1-1 0,54 6 1,-69-11-962,1 0 0,-1 2 1,0-1-1,0 2 0,0 0 0,0 1 1,26 15-1,-26-12-112,1-2 0,-1 0 0,2 0 0,-1-2 0,1 0 0,23 3 0,4-7 235,-1-1 1,1-3 0,53-10 0,-42 5-378,62 0 0,-99 8 62,1 1-1,-1 0 1,1 2 0,-1 0-1,0 1 1,0 1 0,18 8-1,405 206 92,33 79 5,-20 32 113,-207-130-104,88 64-65,-334-263-45,102 68 2,-3 5 0,159 152-1,78 138 30,-32 29 8,-237-284-31,-4 2 0,-5 4 1,-6 1-1,-4 3 1,-6 2-1,30 134 0,-11 17 37,-12 3-1,25 431 1,-60-550 5,-6-79-15,-33-100-18965,13 16 13971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5.4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158 0 10218,'0'0'4772,"-58"54"-2434,36-24-1217,3 2-64,-1 3-352,3 2-288,4-1-193,5 0 64,7-3-32,1-2-64,7-6-95,15-3-33,5-5 0,9-7-737,3-10-1185,6 0-2498,3-11-5349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5.7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63 16 16047,'0'0'5371,"9"-3"-3300,27-9-854,-35 11-1186,-1 1 1,1 0-1,-1 0 0,1 0 1,-1 0-1,1 0 0,-1 0 1,1 0-1,-1 0 0,1 0 1,-1 0-1,1 1 0,-1-1 1,1 0-1,-1 0 0,1 0 1,-1 0-1,1 1 0,-1-1 1,1 0-1,-1 1 0,0-1 1,1 0-1,-1 1 0,1-1 1,-1 0-1,0 1 0,1-1 1,-1 1-1,0-1 0,0 1 1,1-1-1,-1 1 0,0-1 1,0 1-1,0-1 1,0 1-1,1-1 0,-1 1 1,0-1-1,0 1 0,0-1 1,0 1-1,-1 23 346,1-22-259,-2 7 4,-1 1 1,0-1 0,0 0-1,-1 0 1,0-1 0,0 1-1,-1-1 1,0 0 0,-1 0-1,0-1 1,0 1-1,0-1 1,-12 9 0,-28 38 215,46-53-333,0-1 0,-1 0 1,1 0-1,0 0 0,0 1 0,0-1 0,0 0 0,0 0 1,-1 1-1,1-1 0,0 0 0,0 0 0,0 1 0,0-1 0,0 0 1,0 1-1,0-1 0,0 0 0,0 0 0,0 1 0,0-1 1,0 0-1,0 1 0,0-1 0,0 0 0,1 0 0,-1 1 1,0-1-1,0 0 0,0 0 0,0 1 0,0-1 0,1 0 1,-1 0-1,0 1 0,0-1 0,0 0 0,1 0 0,-1 0 0,0 0 1,0 1-1,0-1 0,1 0 0,-1 0 0,0 0 0,1 0 1,-1 0-1,0 0 0,23 3 119,27-7-159,18-5-2431,-22 4-5126,-26 4-1558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6.1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 1 5830,'0'0'20499,"-2"55"-19730,-1-29-449,1 1-256,2 0 0,0-4-96,0-1-448,7-3-898,-1-4-512,-4-4-512,-2-5-1954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6.4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 15759,'0'0'6566,"56"0"-5637,-26 0-609,3 0-288,3 0-320,-3 0-1858,0 0-2787,-3-4-9288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7.6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0 286 5317,'2'6'11045,"10"-9"-7739,12-10-1930,14-19-634,-1-2 0,-1 0 0,-3-3 0,0-1 0,36-57 0,-63 90-351,-4 7-161,-5 18-99,-10 28-125,4-21-45,2 0-1,1 0 1,1 1-1,-3 51 1,8-78-107,0 0 1,0 0-1,0 0 1,0-1-1,0 1 1,1 0-1,-1 0 1,0 0-1,0-1 1,1 1-1,-1 0 1,0 0-1,1 0 1,-1-1-1,1 1 1,-1 0-1,1-1 1,-1 1-1,1 0 1,-1-1-1,1 1 1,0-1-1,0 1 1,13 4-9699,-8-3-443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7.9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97 10634,'0'0'7404,"14"0"-5530,87-3 835,187-32 0,-200 22-2682,-74 11-451,69-14-237,-57 7-2404,-4-4-3360,-16 7 35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9.1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11 9033,'8'28'12037,"-7"-21"-11698,1 1 0,0-1 0,0 0 0,0 0 0,1 0 0,0 0 0,1 0 0,0-1 0,8 12 0,-11-17-253,1 0-1,-1-1 1,0 1-1,1 0 1,-1 0-1,1-1 1,-1 1-1,1-1 1,0 1-1,-1-1 1,1 0-1,-1 1 1,1-1-1,0 0 1,-1 0-1,1 0 1,0-1-1,-1 1 1,1 0-1,-1 0 1,1-1-1,0 1 1,-1-1-1,1 0 1,-1 1-1,0-1 1,1 0-1,-1 0 1,2-1-1,41-36 713,-34 27-813,0 1 72,-8 7 30,1-1 0,0 1 0,0 0 0,0 0 0,1 1 0,-1-1 0,1 1 0,-1-1 0,1 1 0,7-3 0,-9 11-60,-1 1 0,0-1 0,-1 1-1,1-1 1,-2 14 0,0-15-23,1-4-2,0-1 0,0 0 0,0 0 0,0 0 0,0 0 0,0 0 0,0 1 0,1-1 0,-1 0 0,0 0 0,0 0 0,0 0 0,0 0 0,0 1 0,0-1 0,0 0 0,0 0 0,0 0 0,0 0 0,0 0 0,0 0 0,0 0 0,1 1 0,-1-1 0,0 0 0,0 0 0,0 0 0,0 0 0,0 0 0,0 0 0,1 0 0,-1 0 0,0 0 0,0 0 0,0 0 0,0 0 0,0 0 0,1 0 0,-1 0 0,0 0 0,0 0 0,0 0 0,0 0 0,0 0 0,1 0 0,-1 0 0,0 0 0,0 0 0,0 0 0,0 0 0,0 0 0,1 0 0,10-7 102,8-10-148,1-14-2198,-12 8-5002,-8 14-316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19.5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63 11787,'0'0'11051,"59"-2"-9194,-26-11-672,5 2-704,0-1-385,-3 0-96,-5 5-416,-6 2-1474,-7 4-705,-9 1 65,-3 0-897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0.1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30 46 5125,'0'0'17205,"3"9"-15998,2 7-974,-2 0 1,1 0-1,-2 0 1,0 0-1,-1 24 0,-1-30-131,0 0 0,-1 0 0,0 0-1,-1 0 1,0-1 0,-1 1-1,0-1 1,0 1 0,-1-1 0,0 0-1,-8 13 1,12-23-79,0 1 0,0 0 0,0-1 0,0 1 0,0 0 0,0-1 0,0 1 0,0 0 0,0-1 0,0 1 0,0 0 0,0-1 0,0 1 0,-1 0 0,1 0 0,0-1 0,0 1 0,0 0 0,-1 0 0,1-1 1,0 1-1,0 0 0,-1 0 0,1-1 0,0 1 0,0 0 0,-1 0 0,1 0 0,0 0 0,0 0 0,-1-1 0,1 1 0,0 0 0,-1 0 0,1 0 0,0 0 0,-1 0 0,1 0 0,0 0 0,-1 0 0,1 0 0,0 0 0,-1 0 0,1 0 0,0 0 0,-1 0 0,1 1 0,0-1 0,0 0 0,-1 0 0,1 0 0,0 0 0,-1 0 0,1 1 0,0-1 0,0 0 0,-1 0 0,1 1 0,0-1 0,0 0 0,-1 1 0,1-38-35,0 30 86,1-10-61,0 0-1,1 1 0,1-1 0,1 1 0,0-1 0,1 1 1,8-17-1,-10 27-20,0-1 1,0 1 0,0-1 0,1 1-1,-1 0 1,2 0 0,-1 1 0,1-1-1,-1 1 1,2 0 0,-1 0 0,0 1-1,1-1 1,0 1 0,0 0-1,0 1 1,1 0 0,-1 0 0,9-3-1,-14 6-22,1-1 0,0 1 0,-1-1-1,1 1 1,0 0 0,-1 0 0,1 0 0,0 0-1,0 0 1,-1 0 0,1 0 0,0 1-1,-1-1 1,1 1 0,0-1 0,-1 1-1,1-1 1,1 2 0,-2-1 14,0 0 0,-1 0 0,1-1 0,-1 1-1,1 0 1,-1 0 0,1 0 0,-1 0 0,1 0 0,-1 0 0,0 0 0,1 0 0,-1 0 0,0 0 0,0 0-1,0 0 1,0 0 0,0 0 0,0 0 0,0 0 0,0 0 0,-1 1 0,0 2 10,0 0 0,-1 1 0,1-1 1,-1 0-1,0-1 0,0 1 0,0 0 1,-1 0-1,1-1 0,-1 0 0,0 1 1,-5 4-1,3-4 4,0 0 1,-1 0-1,1-1 1,0 0-1,-1 0 1,0 0-1,0 0 1,0-1-1,0 0 1,0 0-1,0-1 1,0 0-1,-8 1 0,14-2-128,-1-1 0,1 1 0,-1 0 0,0-1 0,1 1 0,-1 0 0,1-1-1,-1 1 1,1-1 0,0 1 0,-1-1 0,1 1 0,-1-1 0,1 1-1,0-1 1,-1 1 0,1-1 0,0 0 0,0 1 0,-1-1 0,1 0-1,0 1 1,0-1 0,0 1 0,0-1 0,0 0 0,0 1 0,0-1-1,0 0 1,0 1 0,0-1 0,0 0 0,0 1 0,1-2 0,4-25-6766,8 4-3151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0.4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310 0 11115,'0'0'9689,"1"11"-8451,4 23-350,-1-1-1,-2 1 1,-3 44-1,0-64-837,-1 0 0,-1 0 0,0 0 0,-1 0-1,0-1 1,-1 1 0,0-1 0,-2 0 0,1-1-1,-1 0 1,-13 16 0,13-19-292,0 0 0,-1-1 0,0 0 0,-1 0-1,0-1 1,0 0 0,-1-1 0,1 0 0,-1 0 0,-1-1-1,-11 4 1,10-5-1325,0 0-1,0-1 1,0-1 0,-1 0-1,-24 0 1,1-2-6580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7111,'-12'13'7037,"6"9"-4094,4 26-2093,2-38-293,0 11 294,2 1 1,0 0 0,1-1 0,8 28 0,-9-41-576,1 0 0,0 0-1,0 0 1,0 0 0,1 0-1,0-1 1,1 0 0,-1 1 0,1-2-1,1 1 1,-1-1 0,1 1-1,14 9 1,-18-14-227,0-1-1,0 0 1,1 0-1,-1 0 1,0 0-1,1 0 0,-1-1 1,1 1-1,-1-1 1,1 0-1,0 1 1,-1-1-1,1 0 1,-1-1-1,1 1 1,-1 0-1,1-1 1,-1 1-1,1-1 1,-1 0-1,1 0 0,-1 0 1,0 0-1,1 0 1,-1 0-1,0-1 1,0 1-1,0-1 1,0 0-1,2-2 1,6-5 94,-1-2 0,0 1 1,0-1-1,8-16 0,-10 16-56,43-69 272,21-30-392,-17 42-3186,-39 50-721,-5 0-2775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0.8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 1 10314,'0'0'9214,"-9"11"-8216,-8 15-578,1 1 0,1 1 1,-18 48-1,25-56-246,2 0 0,0 0 1,1 0-1,1 1 0,1 0 0,1 0 1,1 26-1,1-44-160,0 0 1,1 0-1,-1-1 0,1 1 0,0 0 1,-1 0-1,1 0 0,1-1 1,-1 1-1,0 0 0,0-1 0,1 1 1,0-1-1,-1 0 0,1 1 0,0-1 1,0 0-1,0 0 0,1 0 1,3 2-1,-1-1 16,1 0 0,-1 0 0,1-1 0,0 0 0,0-1 0,0 1 0,0-1 0,0 0 0,9 0 0,5-1-461,0-1 0,-1 0 0,1-2 0,-1 0 0,26-8 0,5-6-3263,-5-1-2888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1.1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51 6374,'0'0'12882,"8"-8"-9872,28-22-533,-34 29-2285,0-1 0,0 1 0,0 0 0,0 0 0,0 0 0,0 0 0,0 0 0,0 0-1,0 0 1,0 1 0,0-1 0,1 1 0,-1 0 0,0-1 0,5 1 0,-6 1-128,0-1 0,0 0 1,0 1-1,0-1 0,0 1 1,0-1-1,0 1 0,0 0 1,0-1-1,0 1 1,0 0-1,0 0 0,0 0 1,0-1-1,-1 1 0,1 0 1,0 0-1,-1 0 0,1 0 1,0 1-1,0 0 1,0 2 10,0 0 1,0 0 0,0 0 0,-1 0-1,1 0 1,-1 0 0,0 0 0,0 1-1,0-1 1,-1 0 0,1 0 0,-1 0-1,-2 6 1,-1-2 5,0-1 0,-1 1 0,1-1 0,-2 0 0,1 0 0,-1-1 0,-9 8 0,8-6-43,0-1 0,0 1 0,0 0 0,-7 13 0,14-21-39,-1 1 0,1-1 1,0 1-1,-1 0 0,1-1 0,0 1 0,0 0 0,-1-1 0,1 1 1,0 0-1,0-1 0,0 1 0,0 0 0,0 0 0,0-1 0,0 1 1,0 0-1,0-1 0,0 1 0,1 0 0,-1 0 0,0-1 1,0 1-1,1 0 0,-1-1 0,0 1 0,1 0 0,-1 0 0,22 9-21,38-6-604,-49-3 130,80 3-7175,-65-4 1430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5.5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 4292,'0'0'20307,"59"12"-19218,-31-12-672,2 0-353,1 0-32,-3 0-64,-3-5-737,-7 1-929,-8 0-416,-5 1-704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5.8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10025,'0'0'15279,"62"30"-14895,-31-30-256,0 0-160,-1-3-1377,-4 0-1986,-4-4-3716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6.5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1 244 3491,'0'0'22203,"11"-2"-20965,-5 1-1082,-1 0-65,-1 1 1,1-1 0,0 0-1,0-1 1,0 1 0,-1-1 0,1 0-1,-1 0 1,1 0 0,-1-1-1,0 1 1,0-1 0,0 0 0,0-1-1,4-3 1,96-131 706,-56 72-678,-47 72-134,-1 1-1,1 0 1,-1-1-1,0 1 1,-1 0-1,-1 10 1,-47 234-120,50-239-529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6.9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12812,'0'0'13773,"76"10"-12684,-43-10-480,2 0-353,1 0-256,-4-1 0,-5 0-929,-2-1-768,-5 2-1186,-5 0-993,-8 0-2882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7.5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 12107,'0'0'13806,"3"11"-13774,17 97 886,-20-107-889,1 0 0,-1 0 0,0 0 0,1 0 0,-1 0 0,1 0 0,-1-1 0,1 1 0,-1 0 0,1 0 0,0-1 0,-1 1 0,1 0 0,0-1 0,-1 1 0,1 0 0,0-1 0,0 1 0,0-1 0,0 1 0,-1-1 0,1 0 0,0 1 0,0-1 0,0 0 0,0 0 0,0 0 0,0 0 0,0 0 0,0 1 1,0-2-1,0 1 0,0 0 0,0 0 0,0 0 0,0 0 0,0-1 0,0 1 0,-1 0 0,1-1 0,0 1 0,0-1 0,0 1 0,0-1 0,-1 1 0,1-1 0,0 1 0,0-1 0,-1 0 0,1 0 0,38-35 610,-13-3-437,11-12 199,-34 94-401,-3-34-35,2 30 33,-2-38 4,0 0-1,0-1 1,0 1-1,1-1 1,-1 1-1,0-1 1,0 1-1,1-1 1,-1 1-1,0-1 1,1 1-1,-1-1 1,0 1-1,1-1 1,-1 0-1,1 1 1,-1-1-1,1 0 1,-1 1-1,1-1 1,-1 0-1,1 1 1,-1-1-1,1 0 1,-1 0-1,1 0 1,-1 1-1,1-1 1,0 0-1,-1 0 1,1 0-1,-1 0 1,1 0-1,0 0 1,-1 0-1,1 0 0,-1-1 1,1 1-1,-1 0 1,1 0-1,-1 0 1,1-1-1,0 1 1,-1 0-1,1 0 1,-1-1-1,0 1 1,1-1-1,-1 1 1,1 0-1,-1-1 1,1 1-1,-1-1 1,0 1-1,1-1 1,-1 0-1,7-5-121,0-1 0,-1 0 0,0-1 0,0 1 0,-1-1 0,0 0 0,0-1-1,-1 1 1,0-1 0,0 0 0,2-10 0,-7 27-10642,-4 1 3934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7.8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50 12139,'0'0'13645,"68"6"-12363,-43-14-642,1-2-544,0 0-64,-4 1-576,-3 1-1026,-3 3-1505,-6-1-992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8.3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81 1 14990,'0'0'1559,"-2"12"406,-6 33-883,-1 10-462,-27 88 0,11-83 2476,25-59-2327,6-36 309,4 2-715,1 1 0,21-42 0,-29 67-397,1 0 0,0 0 0,0 1 0,0-1 0,1 1 0,0 0 0,0 0 0,0 1 1,1-1-1,0 1 0,0 0 0,0 1 0,1-1 0,0 1 0,-1 1 0,15-6 1,-20 8-62,1 1 0,0-1 1,-1 1-1,1-1 1,0 1-1,-1 0 0,1 0 1,0 0-1,0 0 1,-1 0-1,1 0 1,0 0-1,0 0 0,-1 1 1,1-1-1,0 1 1,-1-1-1,1 1 1,2 1-1,-4-1 79,1 0 0,0 0-1,-1 0 1,1 0 0,-1-1 0,1 1 0,-1 0 0,0 0-1,1 0 1,-1 0 0,0 0 0,0 0 0,0 1 0,1-1-1,-1 0 1,0 0 0,0 0 0,-1 0 0,1 0 0,0 0-1,0 0 1,0 0 0,-1 1 0,-1 3 91,0-1 0,1 1 0,-2-1 1,1 0-1,0 0 0,-1 0 0,0 0 0,0 0 0,0-1 1,0 1-1,-1-1 0,-7 6 0,6-6-56,0 0-1,0 0 1,0 0 0,0-1-1,-1 1 1,1-1 0,-1-1-1,1 1 1,-1-1 0,0 0 0,1 0-1,-1-1 1,0 0 0,0 0-1,-10-1 1,15 0-317,-1-1 0,1 1 0,0-1 0,0 1 1,0-1-1,0 0 0,0 0 0,0 1 0,0-1 0,1 0 0,-1 0 0,1 0 1,-1 0-1,1 0 0,0 1 0,-1-1 0,1 0 0,0 0 0,0 0 0,1 0 1,-1 0-1,1-3 0,-1-1-1003,2-21-5489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8.7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242 0 10250,'0'0'9481,"0"10"-8334,0-5-1036,0 21 107,0 1 0,-2-1 1,-1 0-1,-1 0 0,-9 31 0,6-38-164,-1-1-1,-1 0 0,0-1 0,-2 0 1,-15 21-1,17-28-781,1-1-1,-1 0 1,-18 14 0,20-18-778,-1 0 1,0 0-1,0-1 1,-1 0-1,-15 6 0,-8-3-6731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3459,'0'0'10175,"10"-11"-6278,3-3-2994,0 1 0,1 1 0,26-19 0,-32 26-570,0 0 0,0 1 0,0 0 0,1 0 0,0 0 0,0 1 0,0 1 0,0 0 0,0 0-1,0 0 1,13 1 0,-21 1-308,1 0 1,-1 1-1,1-1 0,-1 1 0,0-1 0,1 1 0,-1 0 0,1-1 0,-1 1 0,0 0 0,0 0 0,0 0 0,1 0 0,-1 0 0,0 0 0,0 0 0,0 1 0,-1-1 0,1 0 0,0 0 0,0 1 0,-1-1 0,1 1 0,-1-1 0,1 0 0,-1 1 0,1-1 0,-1 1 0,0-1 0,0 1 0,0-1 0,0 1 0,0 0 0,0-1 1,0 1-1,-1 1 0,1 8 153,-1-1 1,-1 0 0,1 0 0,-5 14 0,-3 0 77,-1-1 0,-15 25 0,17-36-150,1 1-1,0 0 0,1 0 1,0 1-1,1 0 0,1 0 1,0 0-1,1 0 0,0 0 1,-1 25-1,5-38-100,-1 1-1,1-1 1,0 0 0,-1 0 0,1 0-1,0 1 1,0-1 0,0 0 0,0 0-1,0 0 1,0-1 0,0 1 0,0 0-1,0 0 1,0 0 0,0-1 0,1 1-1,-1-1 1,0 1 0,1-1 0,-1 1-1,0-1 1,1 0 0,-1 1 0,0-1-1,1 0 1,-1 0 0,0 0 0,1 0-1,1-1 1,44-3-120,-40 1-183,0 0 0,-1 0 0,1 0 0,-1 0-1,0-1 1,0 0 0,-1-1 0,9-7 0,-11 9-354,0 0 0,0 0 1,0 0-1,-1-1 0,1 1 0,-1-1 1,0 1-1,0-1 0,0 0 0,0 0 1,-1 0-1,0 0 0,1 0 0,-1 0 1,0-6-1,-1-7-5514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9.08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175 0 3651,'0'0'11312,"-11"5"-9294,4-2-1782,-1 0 0,1 1-1,0 0 1,1 0-1,-1 0 1,1 1 0,-1 0-1,1 1 1,1-1-1,-1 1 1,1 0 0,0 1-1,1-1 1,-6 10-1,-1 7 76,0 0-1,2 0 0,0 1 0,2 0 0,1 0 0,1 1 0,1 0 0,0 0 0,3 0 1,1 41-1,0-62-331,0 0 0,1 1 0,0-1 0,0 1 0,0-1 1,0 0-1,1 0 0,-1 0 0,1 0 0,0 0 0,1 0 1,-1 0-1,1 0 0,-1-1 0,1 0 0,0 1 0,1-1 1,-1 0-1,0 0 0,1-1 0,0 1 0,4 2 0,-2-2-313,-1-1 0,1 0 0,0 0 0,-1 0 0,1-1 0,10 2 0,-7-2-790,-1-1-1,1 0 1,-1-1-1,14-2 1,8-6-3729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9.4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94 1 13613,'0'0'11899,"-1"11"-11803,0-2 65,0 0 0,-1 0 0,-1 0 0,1 0 0,-2-1 0,1 1 1,-1-1-1,0 0 0,-1 0 0,0 0 0,-9 11 0,4-8 330,7-8-400,0 1 0,0-1 0,0 0 0,0 1 0,0 0 0,1-1 0,-1 1 1,1 0-1,0 1 0,0-1 0,1 0 0,-1 0 0,1 1 0,-1 5 0,3-9-92,0 0-1,1 0 0,-1 0 0,0 0 1,1 0-1,-1 0 0,0-1 0,1 1 0,-1 0 1,1-1-1,-1 0 0,1 1 0,-1-1 1,1 0-1,0 1 0,-1-1 0,1 0 0,-1 0 1,1-1-1,-1 1 0,3 0 0,40-2-930,7-10-2318,-18-1-1775,-6 2-1770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29.8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180 1 15182,'0'0'6316,"-7"14"-5270,-17 45 494,2 0 0,-18 83 0,-19 145 209,47-203-1703,3 0 0,3 146 0,6-214-929,2-1 0,0 1 0,1-1 0,7 22-1,-9-33 498,0 0-1,0 0 1,0-1-1,1 1 1,-1-1-1,1 1 1,0-1-1,0 1 1,1-1-1,-1 0 0,1 0 1,-1 0-1,1 0 1,0-1-1,0 1 1,0-1-1,0 0 1,1 0-1,-1 0 1,1 0-1,-1 0 1,1-1-1,3 2 1,12-2-11802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1.3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55 1 6086,'0'0'14216,"-1"8"-12999,-28 182 3524,6-49-2750,23-140-1962,0 0 1,-1-1 0,1 1-1,0 0 1,0 0 0,-1-1-1,1 1 1,0 0-1,0 0 1,0-1 0,0 1-1,0 0 1,0 0 0,1 0-1,-1-1 1,0 1-1,0 0 1,0 0 0,1-1-1,-1 1 1,0 0 0,1-1-1,-1 1 1,1 0-1,-1-1 1,1 1 0,-1 0-1,1-1 1,-1 1 0,1-1-1,0 1 1,1-1 13,-1 0 1,0 0-1,1 0 1,-1-1-1,1 1 0,-1-1 1,1 1-1,-1-1 1,0 1-1,1-1 1,-1 0-1,0 1 0,0-1 1,0 0-1,2-1 1,48-47 729,-48 45-718,26-25 27,-16 17-169,-1 0-1,0-1 0,0 0 1,-1-1-1,-1-1 0,0 1 1,14-33-1,-22 38-2142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1.7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56 9641,'0'0'14190,"7"49"-12717,1-37-672,2-1-481,3 2-320,-2 0-64,-1 0-1217,-1-5-1698,0-6-2306,-2-2-6150</inkml:trace>
  <inkml:trace contextRef="#ctx0" brushRef="#br0" timeOffset="1">187 0 7143,'0'0'14798,"-13"56"-14606,13-34-128,0 5-64,0-1-128,0 1 0,0-2-32,0-4-65,0-5 1,0-6-384,0-6-1058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2.0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44 13645,'0'0'12428,"62"-10"-12364,-38 8-32,2-1-288,-1-2-1538,-4-1-2018,-3-2-2626,-4-2-7079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2.4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 1 11371,'0'0'8520,"-12"71"-7463,11-41-288,1 1 63,0 2-223,0 2-385,0-3-160,0 3-64,6-4-64,0 1-1089,1-7-2370,1-6-5798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2.7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1 6790,'0'0'13699,"10"13"-13032,5 6-477,-2 2-1,0-1 1,-1 2-1,-2-1 1,13 34-1,-13-17 68,0 1 0,-3-1 0,-1 1-1,-2 1 1,-2-1 0,-1 1 0,-8 71 0,1-77-608,0-1 1,-3 1 0,-19 50 0,16-54-1117,-2-2 1,-1 0 0,-1-1-1,-22 29 1,-1-8-6430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7.1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 6342,'3'2'6951,"12"0"-5126,7-2-543,12 0 383,4 0-320,5 0-576,1-2-545,1-2-160,-4 0-32,-6-1-160,-6 2-224,-10 0-257,-6 0-223,-10 2-225,-9 1-3364,-16 0 834,-6 0-3652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7.4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61 0 4484,'0'0'5061,"-53"33"-2563,45-24 289,8-2-769,0-1-833,13-2-64,13 0 96,10-2-352,11-2-513,7 0-159,4 0-129,-1-5-192,-4-3-1442,-6-4-1633,-8-6-2530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15855,'0'0'9161,"69"-9"-8040,-39-4-545,1-1-480,-2-1-256,-4 2-1089,-5 1-1730,-6 3-1921,-6 0-3717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37.8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11403,'0'0'3587,"13"0"-1702,30-1-702,96 2 357,-125-1-1346,1 1-1,-1 1 0,0 1 1,0 0-1,-1 0 1,1 2-1,20 8 0,-33-12-140,1 0 1,0 0-1,-1 0 0,1 0 0,-1 0 0,0 1 0,1-1 0,-1 0 0,0 1 0,0-1 1,0 1-1,0-1 0,0 1 0,0-1 0,0 1 0,0 0 0,-1-1 0,1 1 1,-1 0-1,1 0 0,-1 0 0,0-1 0,1 1 0,-1 0 0,0 0 0,0 0 0,-1 0 1,1-1-1,0 1 0,0 0 0,-1 0 0,1 0 0,-1-1 0,0 1 0,1 0 0,-1-1 1,0 1-1,-2 2 0,-4 7 104,-1 1-1,0-2 1,0 1-1,-13 11 1,10-10-209,-16 19-53,1 2 0,-23 39 1,13-9-8321,27-47-5471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0.4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 4901,'0'0'16597,"2"9"-16117,1 13-218,11 66 491,-13-80-557,1-1 1,0 0-1,0 1 0,1-1 1,0 0-1,0 0 1,1-1-1,-1 1 1,8 8-1,-9-14-123,0 1-1,0-1 1,0 1 0,0-1 0,0 0-1,0 0 1,0 0 0,0 0 0,1 0 0,-1-1-1,0 1 1,1-1 0,-1 1 0,0-1-1,1 0 1,-1 0 0,1 0 0,-1 0-1,0 0 1,1-1 0,-1 1 0,0-1-1,1 1 1,-1-1 0,0 0 0,0 0-1,1 0 1,-1 0 0,0 0 0,0-1-1,0 1 1,0-1 0,3-2 0,5-5 20,0 0 1,-1 0-1,0-1 1,13-18-1,-12 14 38,-1 0 0,0 0 0,10-27 0,-19 40 87,-1 47-95,1-45-107,-1 0-1,1 0 0,0 0 1,0 0-1,0 0 1,0 0-1,0 0 1,0 0-1,0 0 0,0 0 1,0 0-1,0-1 1,0 1-1,1 0 1,-1 0-1,0 0 0,1 0 1,-1 0-1,1 0 1,-1 0-1,1-1 1,-1 1-1,1 0 0,0 0 1,-1-1-1,1 1 1,0 0-1,-1-1 1,1 1-1,0-1 0,0 1 1,0-1-1,-1 1 1,1-1-1,0 0 1,0 1-1,0-1 0,0 0 1,0 0-1,0 0 1,0 1-1,0-1 1,0 0-1,0 0 0,0 0 1,0-1-1,0 1 1,0 0-1,0 0 1,-1 0-1,1-1 0,0 1 1,0-1-1,0 1 1,0 0-1,0-1 1,-1 1-1,2-2 0,4-1 105,0 0 0,0 0 0,0-1 0,0 0-1,-1 0 1,1 0 0,5-8 0,20-36 254,-12 15-3129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0.93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61 4420,'0'0'19726,"9"4"-18408,-1-1-1129,1 0-1,0-1 1,0 0-1,0-1 1,0 0-1,0-1 0,1 0 1,-1 0-1,0-1 1,0 0-1,0 0 1,15-5-1,97-21 469,71-13-4015,-183 40 2814,-5 0-3074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1.4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0 10794,'0'0'7885,"0"10"-5985,-5 73-620,-4 0-1,-20 84 1,22-155 1843,3-30-1866,2-30-705,3 33-512,0 0-1,0-1 1,2 1-1,0 0 1,0 0-1,1 0 1,13-27-1,-15 37-62,0 0 0,1 0 1,0 0-1,0 0 0,0 1 0,0-1 0,1 1 0,0 0 0,-1 0 0,2 0 1,-1 0-1,0 1 0,1 0 0,0 0 0,-1 0 0,1 0 0,0 1 0,1 0 0,-1 0 1,0 0-1,1 1 0,-1-1 0,1 1 0,9 0 0,-10 1-50,0 0 1,0 0-1,0 0 0,0 1 0,-1 0 0,1 0 1,0 1-1,0-1 0,0 1 0,5 3 0,-9-4 50,1 0 0,-1 0 0,1 0 0,-1 1-1,1-1 1,-1 1 0,0-1 0,1 1 0,-1 0-1,0-1 1,0 1 0,-1 0 0,1 0 0,0 0 0,0 0-1,-1 0 1,1-1 0,-1 1 0,0 0 0,0 0-1,1 0 1,-1 0 0,0 0 0,-1 0 0,1 0-1,0 0 1,-1 0 0,0 3 0,0-2 25,-1 0 1,1 0-1,-1 0 0,0 0 1,0-1-1,0 1 1,0-1-1,0 1 0,0-1 1,-1 0-1,1 0 1,-1 0-1,0 0 0,1 0 1,-1 0-1,0-1 1,0 0-1,0 1 0,-5 0 1,-2 2 6,1-1 1,-1-1 0,0 1-1,-20 1 1,27-4-143,0 0 0,1 0 0,-1 0 0,0 0 0,0 0 0,1 0 0,-1-1 0,0 0 0,1 1 0,-5-3 0,6 3-205,0-1 1,1 0-1,-1 0 1,0 0 0,1 0-1,-1 0 1,0 0-1,1 0 1,-1 0-1,1 0 1,0 0-1,-1 0 1,1 0 0,0 0-1,0 0 1,-1-1-1,1 1 1,0 0-1,0 0 1,0 0-1,1 0 1,-1 0-1,0-1 1,0 1 0,0 0-1,1 0 1,0-2-1,5-14-8363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1.8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244 1 7944,'0'0'10084,"8"11"-8045,-4-6-1901,5 5 182,-1 1-1,-1 0 0,1 0 1,-2 0-1,1 1 1,-2 0-1,1 1 0,-2-1 1,0 1-1,3 15 0,-6-11-263,-1-1 0,-1 1 0,0-1-1,-1 0 1,-1 1 0,-1-1 0,0-1-1,-1 1 1,-1 0 0,0-1 0,-1 0-1,-1-1 1,-17 26 0,15-26-392,0-1 1,-1-1-1,-1 0 0,0 0 1,-26 19-1,27-24-545,0 0 0,0-1 1,0 0-1,-1-1 0,1 0 0,-1-1 0,-1-1 1,-14 4-1,-16-3-6054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2.2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0 4773,'0'0'15459,"-7"14"-15165,-8 13 93,1 1 0,2 1 0,1 0 0,2 0 0,0 1 0,2 0 0,-3 33 0,9-47-206,0 1 0,2 0 0,0-1 0,0 1 1,2-1-1,8 29 0,-10-40-210,1 1 0,1-1 0,-1 0 0,1 0 0,0 0 0,0 0 0,0 0 0,1 0 0,0-1 0,0 0 0,0 0 0,0 0 0,1 0 0,-1-1 0,1 1 0,0-1 0,0-1 0,0 1 0,1 0 0,-1-1 0,1 0 0,-1-1 0,7 2 0,0-1-825,0 0 1,0-1 0,0-1 0,15 0-1,24-9-6458,-4-9-5271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2.6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44 13869,'0'0'2109,"11"-6"298,-8 5-2285,62-28 2248,-61 28-2197,0-1 1,0 1 0,0 0 0,0 0 0,1 0 0,-1 1 0,0 0 0,1-1 0,-1 1 0,0 1-1,1-1 1,-1 1 0,0 0 0,0 0 0,1 0 0,-1 0 0,4 3 0,-7-3-149,0 0 0,1 0 0,-1 0 0,0 0 0,0 0 0,0 1 0,0-1 0,0 0 0,-1 1 0,1-1 0,0 1 0,0-1 0,-1 1 0,1-1 0,-1 1 0,0-1 0,1 1 0,-1-1 0,0 1 1,0 0-1,0-1 0,0 1 0,0-1 0,0 1 0,-1 0 0,1-1 0,0 1 0,-1-1 0,0 1 0,1-1 0,-1 1 0,0-1 0,-1 3 0,-2 3 114,0 0 1,0 0-1,-1 0 0,0-1 0,-7 8 1,-18 13 472,-28 28 222,55-52-812,1 0 0,-1 1 0,1-1 0,0 0 0,0 0 0,0 1 0,0 0 0,0-1 0,1 1 0,0 0 1,0 0-1,0-1 0,0 1 0,0 0 0,1 6 0,0-8-17,0-1 0,1 0 1,-1 0-1,1 0 0,0 0 1,-1 0-1,1 0 0,0 0 1,0 0-1,-1 0 0,1 0 1,0 0-1,0-1 0,0 1 1,0 0-1,0-1 0,0 1 1,0-1-1,0 1 0,1-1 0,-1 1 1,0-1-1,0 1 0,0-1 1,0 0-1,3 0 0,38 4-42,-34-3-37,100 1-6402,-72-2 289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4.0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7719,'0'0'13517,"63"14"-12044,-30-14-608,10 0-448,-1 0-321,2-2-64,-3-1-545,-7 3-736,-12 0-897,-12 0-1601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4.3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 10858,'0'0'6214,"49"5"-3683,-10-5-642,3 0-607,4-5-802,-2 1-448,-3 1-673,-4 2-1505,-10-3-2562,-7 0-4485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5.2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 0 9097,'0'0'13362,"2"11"-12418,1 12-194,-2 0-1,0 0 1,-2 0 0,-5 42-1,-1-37-223,4-21-412,1 0 0,0 0-1,1 0 1,-1 1 0,1-1 0,1 0 0,0 0-1,0 1 1,0-1 0,2 8 0,-2-15-83,1 1-1,0-1 1,-1 1 0,1-1 0,0 1 0,0-1-1,0 1 1,-1-1 0,1 0 0,0 1 0,0-1-1,0 0 1,0 0 0,0 1 0,-1-1 0,1 0-1,0 0 1,0 0 0,0 0 0,0 0 0,0-1 0,0 1-1,0 0 1,0 0 0,-1 0 0,2-1 0,24-7 530,-1-5-472,-2-1 1,1-1-1,-2-1 1,0 0-1,-1-2 1,-1-1-1,36-42 0,-55 59-110,23-31-2685,-23 32 2475,0-1-1,0 1 1,0-1 0,0 1 0,-1-1-1,1 1 1,0-1 0,-1 0-1,1 0 1,-1 1 0,0-1 0,1 0-1,-1 0 1,0 1 0,0-1 0,0 0-1,0 0 1,-1-2 0,-4 0-4942,-4 3-2904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6566,'0'0'9871,"0"8"-6604,-7 64-38,3-44-2257,2 1 0,1 51-1,1-78-973,0-1-1,-1 0 1,1 0-1,0 1 0,0-1 1,1 0-1,-1 1 1,0-1-1,0 0 0,1 0 1,-1 1-1,0-1 1,1 0-1,-1 0 0,1 0 1,0 0-1,-1 0 1,1 1-1,0-1 0,0 0 1,0-1-1,0 1 1,0 0-1,0 0 0,0 0 1,0 0-1,0-1 1,0 1-1,0-1 0,0 1 1,0 0-1,1-1 0,-1 0 1,0 1-1,0-1 1,1 0-1,-1 0 0,0 0 1,0 0-1,1 0 1,-1 0-1,0 0 0,1 0 1,-1 0-1,0 0 1,0-1-1,1 1 0,1-2 1,2 0-17,-1 0 0,1 0 1,-1-1-1,0 0 0,0 0 0,0 0 1,0-1-1,0 1 0,-1-1 1,0 0-1,4-5 0,1-5 43,-1-1 0,-1 0 0,-1 0 0,0 0 0,-1-1 0,0 0 0,1-17 0,-7 71 97,1-26-67,-1-1-1,2 1 1,0 0 0,0 0-1,1-1 1,1 1-1,0-1 1,4 16 0,-5-26-94,0 1-1,-1-1 1,1 0 0,0 0 0,0 0 0,0 0 0,0 0 0,0-1 0,0 1 0,0 0 0,0 0 0,1-1 0,-1 1 0,0 0 0,0-1 0,1 1 0,-1-1 0,0 0 0,1 1 0,-1-1 0,0 0 0,1 0 0,1 0 0,-1 0-286,0 0 0,0 0 1,0-1-1,0 1 0,0-1 1,0 1-1,0-1 1,0 0-1,0 1 0,0-1 1,-1 0-1,1 0 0,0 0 1,-1-1-1,1 1 0,1-2 1,13-19-6658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5.6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10890,'0'0'12300,"36"53"-11243,-24-42-577,3 0-351,0-2-97,1 0-417,1-5-1825,-3-4-2402,0 0-6343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6.0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4548,'0'0'17991,"1"10"-17570,-1-9-475,10 142 1256,-8-80-5750,-8-63-4826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6.4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33 12332,'0'0'7943,"71"0"-7078,-40-3-641,4-1-160,1-1-704,-1-4-1667,-4-3-3586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6.8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0 125 7655,'0'0'16047,"10"-3"-15379,-1 0-629,-1 0-1,0-1 1,0 0 0,-1 0 0,1-1 0,-1 0 0,0 0-1,0-1 1,0 0 0,10-12 0,-9 6-18,-5 8-20,-1 0 1,1 0-1,0 0 0,1 0 1,-1 0-1,0 0 0,1 1 1,0 0-1,0-1 0,0 2 1,7-5-1,-12 42-236,-31 170-1868,29-196-1223,-1-5-2583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7.1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0 146 12460,'0'0'7036,"13"0"-5162,90-4 870,157-26 0,-126 12-2008,26-1-607,287-45-562,-410 54 363,-37 10 44,-25 0-1072,8 0-3580,-5 0-4595,9 0 523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7.5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24 7175,'0'0'13816,"8"-4"-11612,26-15-634,-34 19-1537,1 0 0,-1 0-1,1 0 1,-1 0 0,0 0 0,1 0 0,-1 0 0,1 0 0,-1 0 0,1 0 0,-1 0 0,0 0-1,1 0 1,-1 0 0,1 0 0,-1 0 0,1 0 0,-1 1 0,0-1 0,1 0 0,-1 0 0,0 0-1,1 1 1,-1-1 0,0 0 0,1 1 0,-1-1 0,0 0 0,1 1 0,-1-1 0,0 0 0,0 1-1,1-1 1,-1 0 0,0 1 0,0-1 0,0 1 0,0-1 0,0 0 0,1 1 0,-1-1 0,0 1-1,0-1 1,0 1 0,0-1 0,0 1 0,0 24 627,0-20-411,-1 6-134,-1 1-1,0-1 0,-1 1 0,0-1 0,0 0 1,-1 0-1,-1 0 0,0-1 0,0 0 0,-12 17 1,8-12-34,0 0 0,1 1 0,-9 26 0,17-41-61,-1-1 0,1 0 0,0 1 0,0-1 0,0 1 0,0-1 1,0 0-1,0 1 0,0-1 0,0 1 0,0-1 0,0 0 0,0 1 0,0-1 1,1 1-1,-1-1 0,0 0 0,0 1 0,0-1 0,0 0 0,1 1 1,-1-1-1,0 0 0,0 1 0,1-1 0,-1 0 0,0 1 0,1-1 0,-1 0 1,0 0-1,1 1 0,-1-1 0,0 0 0,1 0 0,-1 0 0,0 0 0,1 1 1,23 1 541,25-10-5,-23 1-691,-1-2-1,0-1 0,0-1 1,30-18-1,-42 16-3363,-13 1-5074,-3 5 816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47.9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84 3107,'0'0'22165,"58"0"-20467,-22 0-417,9 0-513,4 0-191,6 0-385,1-6-160,0-1-32,0-3-1249,-7-5-2018,-4-5-2499,-6-5-3298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0.7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1 4612,'0'0'13063,"-4"14"-11744,-7 36-795,2 0-1,-3 91 1,11 121-541,2-140 155,-1-111-190,-1 3-79,1 0 0,1 0 0,0 0 0,0 0 0,2 0 0,-1 0 0,9 22 1,-11-36-60,0 1 0,0 0 0,1-1 0,-1 1 1,0-1-1,0 1 0,1 0 0,-1-1 0,1 1 1,-1-1-1,0 1 0,1-1 0,-1 1 0,1-1 1,-1 1-1,1-1 0,-1 1 0,1-1 1,0 0-1,-1 1 0,1-1 0,-1 0 0,1 0 1,0 1-1,-1-1 0,1 0 0,0 0 0,1 0 1,4 0-4765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1.5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1 187 10378,'0'0'8376,"1"9"-7517,28 147 747,19 132-708,-45-281 384,3-16-600,3-16-52,2-24-489,-2 0-1,4-81 0,-11-101 145,-3 125-249,1 105-39,0 1 0,1-1-1,-1 0 1,1 0 0,-1 1-1,1-1 1,0 0-1,-1 1 1,1-1 0,0 1-1,-1-1 1,1 0 0,0 1-1,0 0 1,-1-1-1,1 1 1,0-1 0,0 1-1,0 0 1,0 0-1,-1-1 1,1 1 0,0 0-1,0 0 1,0 0 0,0 0-1,0 0 1,0 0-1,1 0 1,38 1-151,-29-1 126,25 0-4,-10 2 13,1-2 1,-1-1-1,1-1 0,-1-1 1,0-1-1,0-1 1,40-15-1,-66 20 19,1 0 0,0-1 0,-1 1 0,1-1 0,0 1 0,-1 0 0,1-1 0,0 1 0,-1 0-1,1 0 1,0-1 0,0 1 0,-1 0 0,1 0 0,0 0 0,0 0 0,-1 0 0,1 0 0,0 0 0,0 0 0,0 0 0,-1 1 0,1-1 0,0 0 0,-1 0 0,1 1 0,0-1 0,-1 0-1,1 1 1,0-1 0,0 2 0,1 21 107,-2-4-84,1 142 231,-1-107-2766,1-44-1209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3.48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69 14382,'3'3'702,"0"0"1,0 0 0,-1 0 0,1 1-1,-1-1 1,0 1 0,0 0 0,2 4 0,8 11-174,-10-16-415,0 0 0,1 0 0,0 0 0,-1 0 0,1-1 0,0 1 0,0-1 0,0 0 0,1 0 0,-1 0 0,1 0 0,-1 0 0,1-1 0,-1 0 0,1 0 0,5 1 0,-5-2 17,-1 0 0,0 0 0,0-1 0,1 1 0,-1-1 0,0 0 0,0 0 1,0 0-1,0 0 0,0-1 0,0 1 0,0-1 0,0 0 0,-1 0 0,1 0 0,-1 0 0,1 0 0,-1 0 0,4-5 0,10-12 50,-2-1-1,0 0 0,0-1 1,12-28-1,-30 127 669,4-77-843,-2 16-10,1 0 0,0-1 0,3 28 1,-1-42 11,-1 1 1,1 0 0,-1-1 0,1 1 0,0-1 0,-1 1-1,1-1 1,1 1 0,-1-1 0,0 0 0,1 1 0,-1-1-1,1 0 1,2 2 0,-3-3 18,0 0 0,1 0 0,-1-1 0,1 1-1,-1-1 1,1 1 0,-1-1 0,1 0 0,-1 1 0,1-1 0,-1 0 0,1 0 0,0 0-1,-1 0 1,1-1 0,-1 1 0,1 0 0,-1 0 0,1-1 0,-1 1 0,1-1-1,-1 0 1,1 1 0,-1-1 0,0 0 0,3-1 0,3-4 54,0 1 1,0-1-1,0 0 1,0 0-1,-1-1 1,0 0-1,-1 0 1,10-15-1,-3 1-58,-1 0-1,10-28 1,-16 29-161,-4 17-3733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8456,'0'0'17008,"63"3"-16047,-27-16-192,3-1-545,-1 0-160,-3 3-705,-8 1-1184,-7 7-1410,-10 2-1538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3.8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1 121 6662,'0'0'14617,"13"-1"-12845,57-11 594,102-30 0,1-2-2165,-140 36-680,8-2-872,-16 7-7352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4.4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 1 10826,'0'0'2162,"-1"10"625,-9 90 1898,3 157 207,7-256-4203,0-14 720,0-18-1010,2-1 0,10-56 0,-10 77-392,0 1-1,1-1 1,1 0-1,0 1 1,0 0 0,1 0-1,0 0 1,0 0-1,1 1 1,1 0-1,12-13 1,-14 18-18,0 0 0,0 1 0,0 0 1,1 0-1,0 1 0,-1 0 0,1 0 0,0 0 0,0 1 1,0-1-1,0 1 0,12 0 0,-16 1-5,0-1 0,0 1-1,1 0 1,-1 0 0,0 0 0,0 0-1,0 0 1,1 1 0,-1-1 0,0 1-1,0-1 1,0 1 0,0 0 0,0 0-1,0 0 1,0 0 0,0 0 0,-1 0-1,1 1 1,0-1 0,0 0 0,-1 1-1,1 0 1,-1-1 0,0 1 0,1 0-1,-1 0 1,0-1 0,0 1 0,0 0 0,0 0-1,0 0 1,-1 0 0,1 1 0,-1-1-1,1 0 1,-1 2 0,0 0 25,-1 0 0,1 0 1,-1 0-1,0 0 0,0 0 0,-1-1 0,1 1 1,-1 0-1,0-1 0,0 1 0,0-1 1,0 0-1,-1 0 0,1 1 0,-1-2 1,0 1-1,0 0 0,0 0 0,0-1 1,0 0-1,0 0 0,-1 0 0,-6 3 1,5-2 10,0-1 1,-1 1 0,0-1 0,1-1 0,-1 1 0,0-1-1,0 0 1,0 0 0,0 0 0,0-1 0,0 0 0,0 0-1,0-1 1,0 1 0,-10-4 0,16 4-92,-1-1 0,0 1 0,0 0 0,0-1 0,0 1 0,0-1 0,1 0 0,-1 1 0,0-1 0,0 0 0,1 0 0,-1 1 0,0-1 0,1 0 0,-1 0 0,1 0 0,-1 0 0,1 1 1,0-1-1,-1 0 0,1 0 0,0 0 0,-1-2 0,1 1-555,0 0 1,0-1-1,0 1 1,0 0-1,0 0 1,1 0-1,-1 0 1,1 0-1,-1-1 1,1 1-1,0 0 1,0 0-1,0 0 1,0 1-1,0-1 0,2-3 1,13-10-8162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5.1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265 0 5733,'0'0'14718,"6"14"-13864,6 19-494,-2 2-1,-1-1 1,-1 1-1,-3 1 1,3 46-1,-7-62-310,-2 1 1,0-1-1,-1 0 0,-1 1 0,-1-1 0,-1 0 0,-7 19 1,6-25-150,0 0 0,-1 0 0,-1-1 0,0 0 0,-1-1 1,0 1-1,-1-2 0,0 1 0,-1-1 0,-13 10 1,13-12-517,-1-1 0,0 0 0,-18 9 1,19-12-543,0 0 0,0-1 0,-1-1-1,-17 4 1,-19-2-4474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5.5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192 1 9961,'-6'9'1906,"-26"38"-622,2 1-1,-38 84 0,58-107-900,0 0 0,1 1 0,2 0 0,1 1 1,1 0-1,1 0 0,1 0 0,1 28 0,2-50-364,0 0 1,1 0-1,0 0 1,0 0-1,0 0 1,0 0-1,1-1 1,0 1-1,0 0 1,0-1-1,0 1 1,1-1-1,0 0 1,0 0-1,0 0 0,0 0 1,0 0-1,1 0 1,0-1-1,0 0 1,6 4-1,-2-3-502,-1 0 0,1-1 0,0 1-1,1-2 1,-1 1 0,0-1 0,1-1-1,-1 0 1,1 0 0,-1 0 0,18-2-1,12-3-3925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6.25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232 0 12556,'0'0'11739,"-5"11"-11205,-21 34 46,-1-1-1,-2-2 1,-2-1 0,-61 64 0,110-148-463,1 7-939,29-71 0,-48 105 790,-4 46-150,-1-11 214,1 0 0,2 0 0,2 57 0,0-89-20,0 0-1,0 1 1,0-1-1,0 0 1,0 0-1,0 0 1,0 1-1,0-1 1,1 0-1,-1 0 1,0 0-1,1 0 0,-1 0 1,1 0-1,0 0 1,-1 0-1,1 0 1,0 0-1,-1 0 1,1 0-1,0 0 1,0 0-1,0 0 1,0-1-1,0 1 1,0 0-1,0-1 1,0 1-1,0 0 0,0-1 1,0 0-1,0 1 1,0-1-1,0 0 1,1 1-1,-1-1 1,1 0-1,0 0 4,0-1 0,-1 1 0,1-1-1,0 0 1,0 0 0,-1 0 0,1 0-1,-1 0 1,1 0 0,-1 0 0,1 0-1,-1 0 1,0-1 0,0 1 0,1 0-1,-1-1 1,0 1 0,0-1 0,0 0-1,-1 1 1,1-1 0,0 0 0,0-2-1,1-2-8,0-1 0,0 1 0,-1-1 0,0 0 0,-1 0 0,1 0 0,-1 1 0,-1-1 0,1 0 0,-1 0 0,-2-7 0,3 12-23,-1-1 1,0 0-1,0 1 1,0-1-1,0 1 1,0-1 0,-1 1-1,1 0 1,-1-1-1,1 1 1,-1 0-1,0 0 1,0 0 0,0 0-1,0 1 1,0-1-1,0 0 1,-1 1-1,1 0 1,0-1 0,-1 1-1,1 0 1,-1 0-1,0 0 1,1 1-1,-1-1 1,0 1 0,1-1-1,-6 1 1,4 0 9,0 0 1,0 0 0,1 1-1,-1-1 1,0 1-1,0 0 1,1 0-1,-1 0 1,0 1 0,1-1-1,-1 1 1,1 0-1,0 0 1,0 0 0,-1 0-1,1 1 1,1-1-1,-1 1 1,0 0 0,1 0-1,-1 0 1,1 0-1,0 0 1,0 0 0,0 1-1,0-1 1,1 1-1,-1-1 1,1 1 0,0 0-1,0 0 1,0-1-1,1 1 1,-1 8 0,1-12 8,1 1 0,-1-1 0,1 0 0,-1 1 0,0-1 0,1 0 0,-1 1 0,1-1 0,-1 0 0,1 1 0,-1-1 0,1 0 0,0 0 0,-1 0 0,1 1 0,-1-1 0,1 0 0,-1 0 0,1 0 0,-1 0 0,1 0 0,0 0 0,-1 0 0,1 0 0,-1 0 0,1 0 0,-1-1 0,1 1 0,0 0 0,0-1 0,20-5 74,-18 2-101,1 0 0,-1 0 0,0 0 0,0-1 0,0 1 0,-1-1 0,0 0 0,1 1 0,-2-1 0,1 0 0,0-1 0,-1 1 0,0 0 0,-1 0 0,1 0 0,-1-1 0,0 1 0,0 0 0,0-1 0,-1 1 0,-2-9 0,3 14 24,1-1 0,-1 1 0,0-1 0,0 1 0,-1 0 0,1-1 0,0 1 0,0-1 0,0 1 0,0-1 0,0 1 0,0-1 0,-1 1 0,1 0 0,0-1 0,0 1 0,-1-1 0,1 1 0,0 0 0,0-1 0,-1 1 0,1 0 0,-1-1 0,1 1 0,0 0 0,-1-1 0,1 1 0,-1 0 0,1 0 0,0 0 0,-1-1 0,1 1 0,-1 0 0,1 0 0,-1 0-1,1 0 1,-1 0 0,1 0 0,-1 0 0,1 0 0,0 0 0,-1 0 0,1 0 0,-1 0 0,0 1 0,0-1 9,1 1 1,-1-1-1,0 1 0,0-1 0,1 1 1,-1 0-1,1-1 0,-1 1 0,1 0 0,-1 0 1,1-1-1,-1 1 0,1 0 0,-1 0 0,1 0 1,0 0-1,0 0 0,-1-1 0,1 1 0,0 0 1,0 2-1,0-1 1,1 0 1,0 0-1,-1 0 1,1 0 0,0 0-1,0-1 1,0 1-1,0 0 1,0 0-1,1-1 1,-1 1-1,0 0 1,1-1-1,-1 0 1,1 1-1,0-1 1,-1 0-1,1 0 1,0 1-1,0-2 1,0 1-1,0 0 1,0 0-1,0 0 1,0-1-1,0 1 1,0-1 0,4 0-1,67 9-2432,-66-9 1602,32 1-4288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6.6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27 6534,'0'0'11755,"74"4"-10089,-30-8-673,3-3-449,4-1-319,-3 0-161,-8 5-64,-9 3-961,-12 0-1538,-13 0-2273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6.9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57 15503,'0'0'6278,"85"3"-4965,-40-12-384,4-2-705,-3 0-288,-3-2-2146,-8-3-3876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7.9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70 317 3908,'0'0'-257,"0"-54"-1024,-5 28 801,0-6 448,-3 0 224,0-7 64,-4-2-192,-5-5-224,2-1-1057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8.5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32 363 705,'-3'-9'2696,"1"4"-2007,-10-32-231,-2 16 6370,13 30-1310,1 7-5148,5 15 857,2 1 0,18 52-1,0 0 134,-21-66-1113,8 30 268,1-1 1,37 89-1,-49-134-448,1 1-1,-1 0 1,1-1-1,0 1 1,-1-1-1,1 1 1,0-1-1,1 0 0,-1 0 1,0 0-1,5 4 1,-6-6-18,0 0 1,0 0 0,0 1 0,0-1-1,0 0 1,0 0 0,0 0 0,0 0-1,0 0 1,0 0 0,0 0-1,0-1 1,-1 1 0,1 0 0,0 0-1,0-1 1,0 1 0,0 0 0,0-1-1,0 1 1,-1-1 0,1 1 0,0-1-1,0 0 1,-1 1 0,1-1 0,0 0-1,-1 1 1,1-1 0,-1 0-1,1 0 1,-1 0 0,1 1 0,-1-1-1,0 0 1,1 0 0,-1 0 0,0 0-1,1-1 1,7-20 74,-1-1 0,0 0 1,-2 0-1,0 0 0,-2-1 0,1-36 0,-4 4-147,-11-91-1,-14 28-43,1 9 11,55 111-45,66 9 129,188-3 1,-183-8-22,-45-2-62,0-1 1,0-4-1,-1-2 0,0-2 0,-1-3 1,0-2-1,96-44 0,-108 40-110,-31 14 129,1 0 0,-1 1 0,1 0 0,0 1 0,1 1 0,-1 0 0,25-3 0,-38 33 383,-6-1-129,1 0 0,1 0-1,1 1 1,1-1 0,3 40 0,8-45-118,0-13-2865,-1-12-6447,-3-9-5106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8:59.9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4100,'0'0'18855,"6"11"-17713,2 7-874,-1 0 0,-1 1 0,-1 0 0,-1 0 0,4 35-1,-7-46-197,0 1 0,0-1 0,1 0 0,0 0 0,4 9 1,-6-16-27,0 0 0,1 0 0,-1 0 0,1 0 0,0 0 0,-1 0 0,1 0 1,0-1-1,-1 1 0,1 0 0,0 0 0,0-1 0,0 1 0,-1 0 1,1-1-1,0 1 0,0-1 0,0 1 0,2 0 0,-1-1 25,-1 0 0,1-1 0,-1 1 1,1 0-1,-1 0 0,0-1 0,1 1 0,-1-1 0,1 1 0,-1-1 0,0 0 0,1 1 1,-1-1-1,0 0 0,0 0 0,1 0 0,-1 0 0,2-2 0,25-26 127,-1 0 0,-1-3 1,28-43-1,-53 74-349,7-13-4239,-8 14 4269,0 0 0,0 0 0,0 0-1,0-1 1,1 1 0,-1 0 0,0 0 0,0 0 0,0-1 0,0 1 0,0 0 0,0 0 0,0 0 0,0-1 0,0 1 0,0 0 0,0 0 0,0 0 0,0-1 0,0 1 0,0 0 0,0 0 0,0 0 0,0-1 0,0 1 0,-1 0 0,1 0 0,0 0 0,0-1 0,0 1-1,0 0 1,0 0 0,0 0 0,-1 0 0,1-1 0,0 1 0,0 0 0,0 0 0,0 0 0,-1 0 0,1 0 0,0 0 0,0 0 0,0-1 0,-1 1 0,1 0 0,0 0 0,0 0 0,0 0 0,-1 0 0,1 0 0,0 0 0,-1 0 0,-8 0-7447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55 5990,'0'0'9342,"4"-8"-6449,-2 4-2709,-1 2-16,0 0-1,0 0 1,0 0-1,0 0 1,-1 0 0,1 0-1,-1 0 1,1 0-1,-1 0 1,0-1-1,0-2 1,0 4-103,-1 0-1,1 0 1,-1 0 0,0 0 0,0 0-1,0 0 1,0 0 0,1 1 0,-1-1-1,0 0 1,0 0 0,0 1 0,-1-1-1,1 1 1,0-1 0,0 1 0,0-1-1,0 1 1,0 0 0,-1 0 0,1-1-1,0 1 1,0 0 0,0 0 0,-1 0-1,1 0 1,0 0 0,0 1 0,-2-1-1,-6 1-40,0 0-1,1 0 1,-1 1-1,0 0 1,1 0-1,0 1 1,-1 0-1,1 1 1,0 0-1,1 0 1,-1 1-1,1 0 1,0 0-1,0 0 1,0 1-1,1 0 1,0 0-1,0 1 1,1 0-1,-1 0 1,-6 13-1,4-7 39,1 0 0,1 0-1,0 1 1,1 0 0,0 0-1,1 0 1,1 1 0,0-1-1,1 1 1,1 0 0,0-1-1,1 19 1,1-30-57,-1 0 0,0 0-1,1-1 1,-1 1 0,1 0 0,0 0 0,0 0-1,0 0 1,0-1 0,1 1 0,-1-1 0,1 1-1,0-1 1,-1 1 0,1-1 0,0 0 0,0 0-1,0 0 1,5 4 0,-2-4 11,-1 0-1,0 0 1,0-1-1,1 1 1,-1-1-1,0 0 1,1 0 0,-1-1-1,1 1 1,0-1-1,7-1 1,1 0 21,0-1 1,-1 0-1,0-1 0,1 0 1,-1-1-1,0-1 1,-1 1-1,17-11 0,16-18 48,-43 31-70,1 1 0,0-1 1,-1 1-1,1-1 0,-1 0 1,0 0-1,0 0 1,0 0-1,0 0 0,0 0 1,0 0-1,0 0 0,-1 0 1,1 0-1,-1 0 1,1 0-1,-1 0 0,0-1 1,0 1-1,0 0 0,0 0 1,-1-4-1,1 5 11,-1 0 0,0 0 1,1-1-1,-1 1 0,0 0 0,0 0 0,0 0 0,0 0 0,0 1 1,0-1-1,0 0 0,-1 0 0,1 1 0,0-1 0,0 0 0,-1 1 1,1-1-1,0 1 0,-1 0 0,1-1 0,0 1 0,-1 0 1,1 0-1,0 0 0,-1 0 0,1 0 0,-1 0 0,1 0 0,0 0 1,-1 1-1,-1 0 0,-1 0-17,0-1-1,0 1 1,0 0 0,0 1-1,0-1 1,0 1 0,1 0-1,-1 0 1,-5 4 0,5-2 15,0 0 1,0 0-1,1 0 1,-1 1-1,1 0 1,0-1 0,0 1-1,1 0 1,-3 6-1,40-30 393,-14-1-317,-17 15-167,1 0-1,-1 1 0,1-1 1,0 1-1,0 0 1,0 0-1,1 0 1,-1 1-1,1 0 1,0 0-1,0 1 0,0-1 1,0 1-1,7-1 1,-11 4 42,-1-1 0,0 1 0,1 0 0,-1 0 0,0 0 0,0 1 0,0-1 0,0 0 0,0 0 0,0 1 0,0-1 0,0 0 1,0 1-1,-1-1 0,1 1 0,0-1 0,-1 1 0,0-1 0,1 1 0,-1 0 0,0-1 0,0 1 0,1-1 0,-2 4 0,6 47 97,-5-50-70,0 6 23,0 5 9,1 0 0,0 1-1,6 21 1,-7-34-65,-1-1 0,1 1 0,0-1 0,1 1 0,-1-1 0,0 0 0,0 1 0,0-1 0,0 1 0,0-1 0,0 1 0,0-1 0,1 0 0,-1 1 1,0-1-1,0 1 0,1-1 0,-1 0 0,0 1 0,1-1 0,-1 0 0,0 1 0,1-1 0,-1 0 0,0 1 0,1-1 0,-1 0 0,1 0 0,-1 0 0,0 1 0,1-1 0,-1 0 0,1 0 0,-1 0 0,1 0 0,-1 0 0,1 0 0,-1 0 0,0 0 0,1 0 0,-1 0 0,1 0 0,-1 0 1,1 0-1,-1 0 0,1 0 0,-1-1 0,0 1 0,1 0 0,-1 0 0,1 0 0,-1-1 0,0 1 0,1 0 0,-1-1 0,0 1 0,1 0 0,-1-1 0,0 1 0,1 0 0,-1-1 0,0 1 0,0 0 0,1-1 0,-1 1 0,0-1 0,16-30-6975,-10 1-2976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14382,'0'0'10666,"72"-6"-9353,-35-6-833,1-2-416,2 1-96,-4-2-1185,-2-1-2594,-7-2-4549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0.26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10762,'0'0'11435,"29"55"-10474,-17-45-577,1 2-288,2-1-32,2 2-608,-2-4-1282,-1-2-1441,-4-5-3075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0.6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102 0 17713,'0'0'5669,"-4"52"-5060,4-34-449,0 0-96,0-3-64,3-1-384,1-1-673,-2-1-897,-2-5-545,0-4-1536,-3 1-1731</inkml:trace>
  <inkml:trace contextRef="#ctx0" brushRef="#br0" timeOffset="1">0 101 9737,'0'0'11051,"60"-11"-10859,-36 6-160,4 0-1377,-4-4-3012,-2-4-4483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0.9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60 5381,'0'0'14969,"7"2"-14515,-4-1-398,0-1-1,0 0 1,-1 1 0,1-1 0,0 0 0,0 0 0,0-1-1,0 1 1,-1-1 0,1 1 0,0-1 0,0 0 0,-1 0 0,1 0-1,-1 0 1,1-1 0,-1 1 0,1-1 0,-1 1 0,0-1-1,1 0 1,-1 0 0,0 0 0,-1 0 0,1 0 0,0-1 0,0 1-1,-1 0 1,1-1 0,-1 1 0,0-1 0,0 0 0,0 1 0,0-1-1,-1 0 1,1 0 0,0 1 0,-1-5 0,0 7 360,0 44 102,0 29-74,-1-36-1704,1-1-4576,0-29-1050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1.3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0 170 12780,'0'0'5365,"9"-1"-2877,298-36 4541,161-49-9190,-311 41 1991,-157 44-177,-23 1-10768,14 0 4421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1.7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14478,'0'0'9630,"3"10"-9192,1 7-378,-1 1 0,-1 0 0,0 0 0,-2 0-1,0 0 1,-1 0 0,0 0 0,-9 35 0,9-31 90,1-21-132,1-1-1,-1 1 0,0-1 1,1 0-1,-1 1 1,0-1-1,1 0 0,-1 1 1,0-1-1,1 0 0,-1 0 1,1 1-1,-1-1 0,1 0 1,-1 0-1,1 0 1,-1 1-1,0-1 0,1 0 1,-1 0-1,1 0 0,-1 0 1,1 0-1,-1 0 0,1 0 1,0 0-1,39-15 277,-36 13-503,16-11-1795,-13-1-6262,-7 5-1968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2.2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72 2691,'0'0'21305,"8"0"-20579,16-1-453,4 0-109,1-1 0,0-1 0,41-10 0,-58 9-267,-6 3-48,0 0 0,0-1 0,-1 1 0,1-1 0,-1-1 0,0 1 0,0-1 0,0 0 0,0 0 0,0 0 0,0-1 0,4-5 0,-7 3-1759,-3 2-3344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2.5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96 10186,'0'0'15823,"67"0"-14895,-27-8-63,3-2-192,7-2-385,0-1-224,1 2-32,-2 2-352,-4 2-1314,-6 1-1569,-6-4-2050,-7 0-5925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7.9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1 102 7751,'0'0'1036,"3"-10"2797,-2 3-2959,12-45 1688,-12 49-2089,0 0-1,0 1 0,0-1 1,1 1-1,-1-1 0,1 1 1,-1 0-1,1 0 0,0-1 1,3-2-1,-4 5-388,-1-1 1,1 1-1,-1 0 0,1 0 1,0-1-1,-1 1 0,1 0 1,0 0-1,-1 0 0,1 0 1,0 0-1,-1 0 0,1 0 1,0 0-1,-1 0 0,1 0 1,0 0-1,-1 0 0,1 1 0,0-1 1,-1 0-1,1 0 0,-1 1 1,1-1-1,0 0 0,-1 1 1,1-1-1,-1 1 0,1-1 1,-1 1-1,1-1 0,-1 1 1,0-1-1,1 1 0,-1-1 1,1 1-1,-1-1 0,0 1 0,0 0 1,1-1-1,-1 1 0,0-1 1,0 1-1,0 0 0,0-1 1,0 1-1,0 0 0,0 1 1,7 36 713,-6-37-683,0 44 320,-1-1 0,-3 0 0,-1 0 0,-2 0 0,-18 64-1,5-18 192,16-78-516,1-6-35,1 0-1,-1 1 1,1 0-1,0-1 0,1 1 1,0 0-1,0-1 1,0 1-1,1 0 0,1 6 1,-1-12-56,0 0 0,0 0 1,0 0-1,0 0 0,1 0 1,-1 0-1,0 0 0,0 0 1,1-1-1,-1 1 0,0-1 1,1 1-1,-1-1 0,0 1 1,1-1-1,-1 0 0,1 0 1,-1 0-1,4 0 0,36 0 420,-25-1-261,141-10 1157,-78 3-3251,1 5-9343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8.89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199 1 5029,'0'0'17814,"-4"9"-17371,-15 34 206,-1 0-1,-3-2 1,-1-1-1,-2-1 1,-32 37 0,58-76-633,0 0 0,0 1 0,0-1 0,0 0 1,0 0-1,-1 1 0,1-1 0,0 0 0,0 0 1,0 1-1,0-1 0,-1 0 0,1 0 0,0 0 1,0 1-1,-1-1 0,1 0 0,0 0 0,0 0 0,-1 0 1,1 1-1,0-1 0,0 0 0,-1 0 0,1 0 1,0 0-1,-1 0 0,1 0 0,0 0 0,0 0 1,-1 0-1,1 0 0,0 0 0,-1 0 0,1 0 0,0 0 1,0 0-1,-1 0 0,1-1 0,0 1 0,-1 0 1,1 0-1,0 0 0,-1 0 0,0-17 256,8-26-257,-7 42-11,14-85-100,-7 39-251,-5 37 71,-2 16-78,-1 71 218,3 91 139,-1-163-2,0-1-1,0 0 1,0 0-1,0 0 1,1 0 0,-1 0-1,4 5 1,-4-8 10,-1 0 1,0-1-1,1 1 0,-1 0 1,1 0-1,-1-1 1,1 1-1,-1 0 0,1-1 1,-1 1-1,1-1 0,0 1 1,-1-1-1,1 1 0,0-1 1,-1 1-1,1-1 1,0 0-1,0 1 0,-1-1 1,1 0-1,0 0 0,0 0 1,0 1-1,-1-1 0,1 0 1,0 0-1,0 0 1,0 0-1,0 0 0,-1 0 1,1-1-1,0 1 0,0 0 1,0 0-1,-1-1 0,1 1 1,0 0-1,0-1 1,-1 1-1,1-1 0,0 1 1,-1-1-1,1 1 0,-1-1 1,2 0-1,0-2 8,0-1 0,0 0 0,0 0 1,0 1-1,0-1 0,-1 0 0,0 0 0,0-1 0,0 1 0,0 0 0,-1 0 1,1 0-1,-1-1 0,-1-6 0,1 1 14,0 0 0,-1-1 0,-1 1 1,0 0-1,-3-10 0,-2 4-52,-1 1 0,-1 1 1,0 0-1,-1 0 0,0 1 1,-1 0-1,-14-13 0,17 23-308,10 15 156,9 17 93,-2-17 18,0-1 0,0 0 1,1 0-1,0-1 0,1-1 0,0 0 1,0 0-1,19 9 0,-18-10-1454,2-1 0,-1-1-1,1-1 1,23 7 0,-11-6-3606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9.37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15 13229,'0'0'8007,"68"-14"-7687,-34 14 161,-1 0 95,3 0-480,-4 0-63,-5 0-1123,-5 0-1088,-7 0-2082,-11 0-1057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7303,'0'0'11979,"-8"-1"-7286,4 1-4544,1 0-1,-1 0 1,0 0 0,1 1 0,-1-1 0,0 1 0,1 0 0,-1 0-1,1 0 1,0 0 0,-1 1 0,1-1 0,0 1 0,0 0 0,0 0-1,0 0 1,0 0 0,0 1 0,0-1 0,1 1 0,-1 0 0,1-1-1,0 1 1,0 0 0,-3 7 0,-4 4-14,1 1 0,1 0-1,0 1 1,-8 29 0,13-38-128,0 0 1,1-1-1,0 1 1,0 0-1,0 0 0,1 0 1,0 0-1,0 0 0,1 0 1,0 0-1,0 0 1,0 0-1,1-1 0,4 11 1,-3-13-9,-1-1 0,1 1 1,0-1-1,0 0 0,0 0 0,0 0 1,0-1-1,1 1 0,-1-1 1,1 0-1,0 0 0,0 0 0,-1 0 1,1 0-1,0-1 0,1 0 1,-1 0-1,0 0 0,0 0 0,0-1 1,1 0-1,-1 0 0,0 0 1,0 0-1,1 0 0,-1-1 0,7-2 1,-2 2-3,0-2 1,1 1 0,-1-1-1,0-1 1,0 1 0,-1-1-1,1-1 1,-1 0 0,0 0-1,0-1 1,9-8 0,-12 9 19,-1 0-1,1 0 1,-1 0 0,0 0 0,-1 0 0,0-1 0,0 0-1,0 0 1,0 0 0,-1 0 0,0 0 0,0 0 0,-1 0-1,1-1 1,-1 1 0,-1-1 0,1 1 0,-1-1 0,-1 1-1,1-1 1,-1 1 0,0-1 0,0 1 0,-1 0 0,0 0-1,0-1 1,0 1 0,-1 1 0,0-1 0,0 0 0,-1 1-1,1-1 1,-1 1 0,0 0 0,-1 0 0,1 0 0,-1 1 0,0 0-1,0 0 1,0 0 0,-1 0 0,1 1 0,-1 0 0,0 0-1,0 1 1,0-1 0,0 1 0,0 1 0,-1-1 0,1 1-1,-10-1 1,-27 2-6514,29 0-1729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09.7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 10570,'0'0'10058,"68"16"-9802,-35-18-192,5-3-417,-3-4-2177,1 0-5958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32.6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11787,'0'0'13143,"5"8"-12668,0 0-286,0-1 1,-1 1-1,0 0 0,-1 1 0,0-1 0,0 1 0,-1-1 0,0 1 0,-1 0 0,0 0 0,1 14 0,-2-12 123,-1-5-130,1 1 0,1-1 0,-1 1 0,1-1 0,0 0-1,4 12 1,-5-17-139,1 0 0,0 0 0,0 0 0,-1 0 0,1 0 0,0 0 0,0 0 0,0 0 0,0 0 0,0 0 0,0 0 0,0-1 0,1 1 0,-1-1 0,0 1 0,0-1 0,0 1 0,1-1 0,-1 1 0,0-1 0,1 0 0,-1 0 0,0 0 0,1 0 0,-1 0 0,0 0 0,1 0 0,-1 0 0,0 0 0,0-1 0,1 1 0,-1 0 0,0-1 0,0 1 0,1-1 0,-1 0 0,0 1 0,0-1 0,2-1 0,14-9 131,0 0-1,-1-1 1,-1 0 0,0-1 0,0-1 0,16-22 0,15-11 13,-40 41-2209,2-3-4644,-8 9 6580,0 0-1,0 0 1,0 0-1,0 0 1,0 0-1,0 0 1,0 1-1,0-1 1,0 0-1,0 0 0,0 0 1,0 0-1,0 0 1,1 0-1,-1 0 1,0 0-1,0 0 1,0 0-1,0 1 1,0-1-1,0 0 1,0 0-1,0 0 1,0 0-1,0 0 0,0 0 1,0 0-1,0 0 1,0 0-1,0 0 1,1 0-1,-1 0 1,0 0-1,0 0 1,0 0-1,0 0 1,0 0-1,0 0 1,0 0-1,0 0 0,0 0 1,0 0-1,1 0 1,-1 0-1,0 0 1,0 0-1,0 0 1,0 0-1,0 0 1,0 0-1,0 0 1,0 0-1,0 0 1,0 0-1,1 0 0,-1 0 1,0 0-1,0 0 1,0 0-1,0 0 1,0 0-1,0 0 1,0 0-1,0-1 1,0 1-1,0 0 1,0 0-1,0 0 1,0 0-1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32.9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4324,'0'0'21396,"3"62"-20179,6-44-448,3-1-352,2-1-385,1 2 0,1 0-225,1-2-1024,-4-5-1249,0-4-2307,-1-5-7686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34.9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21 122 5862,'-20'3'10195,"23"-3"-5112,43-5-3464,-4 1-136,262-26 1132,144-8-1830,-205 26-427,120-3 389,-207 14-320,-149-11-3750,-4 4-8931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4.8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6694,'0'0'16693,"1"10"-15988,-2 230 3267,1-239-3932,0-1 1,0 1-1,0-1 1,0 1-1,0-1 1,0 1-1,0-1 1,0 1-1,0 0 1,0-1-1,1 1 1,-1-1-1,0 1 0,0-1 1,0 1-1,1-1 1,-1 1-1,0-1 1,1 1-1,-1-1 1,0 0-1,1 1 1,-1-1-1,1 1 1,-1-1-1,0 0 1,1 1-1,-1-1 1,1 0-1,-1 0 0,1 1 1,-1-1-1,1 0 1,-1 0-1,1 0 1,0 1-1,24-9 1034,19-22-47,-8 0-868,-4 3-711,46-49 0,-77 76 1080,1-3-3978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5.2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14798,'0'0'12812,"62"43"-12171,-45-35-513,-1 3-96,-2 0-577,-2 1-1569,-3 1-1921,-4-2-2307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5.5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62 1 4004,'0'0'22864,"-1"8"-22197,8 66 640,-1-28-3319,-4-5-9636</inkml:trace>
  <inkml:trace contextRef="#ctx0" brushRef="#br0" timeOffset="1">1 111 11082,'0'0'13325,"55"-26"-13293,-30 17-1185,-3-4-2466,0-1-5670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5.9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55 12812,'0'0'13517,"10"0"-13138,-5 0-356,1-1-1,0 1 1,-1-1 0,1 0-1,-1-1 1,1 1 0,-1-1-1,0 0 1,1-1 0,-1 1 0,0-1-1,0 0 1,-1 0 0,1-1-1,-1 1 1,0-1 0,1 0-1,-2 0 1,7-7 0,-10 11-24,0 0-1,0 0 1,0 0 0,0 0 0,0 0 0,0 0-1,0 0 1,0 0 0,0 1 0,0-1 0,0 0 0,0 0-1,0 0 1,0 0 0,0 0 0,0 0 0,0 0-1,0 0 1,0 0 0,0 1 0,0-1 0,0 0 0,0 0-1,0 0 1,0 0 0,1 0 0,-1 0 0,0 0-1,0 0 1,0 0 0,0 0 0,0 0 0,0 0 0,0 0-1,0 0 1,0 0 0,1 0 0,-1 0 0,0 0 0,0 0-1,0 0 1,0 0 0,0 0 0,0 0 0,0 0-1,0 0 1,0 0 0,1 0 0,-1 0 0,0 0 0,0 0-1,0 0 1,0 0 0,0 0 0,0 0 0,0 0-1,0 0 1,0 0 0,0 0 0,1 0 0,-1 0 0,0-1-1,-1 18 128,-4 19 68,0-1-135,0-5-1389,1-10-2513,2-14-663,-3-4-2871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6.2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0 105 9513,'0'0'13778,"14"2"-11813,25 3-1174,0-1-1,0-2 1,0-2 0,1-2-1,44-7 1,204-49-547,-72 11-139,-224 46-10680,5 1 8396,-7 0-5262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6.7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 26 1057,'0'0'20521,"8"-5"-18541,27-14-709,-34 19-1235,-1 0 1,1 0 0,-1-1-1,0 1 1,1 0-1,-1 0 1,1 0 0,-1 0-1,1 0 1,-1 0-1,1 0 1,-1 0 0,0 0-1,1 0 1,-1 0-1,1 0 1,-1 0 0,1 0-1,-1 0 1,1 0-1,-1 1 1,0-1 0,1 0-1,-1 0 1,1 0-1,-1 1 1,0-1 0,1 0-1,-1 1 1,0-1-1,1 0 1,-1 1 0,0-1-1,1 0 1,-1 1-1,0-1 1,0 0 0,0 1-1,1-1 1,-1 1-1,0-1 1,0 1 0,0-1-1,0 0 1,0 1-1,0 0 1,2 21 568,-3-20-459,1 14 117,-1 0-1,0 0 1,-2 0-1,0-1 1,0 1-1,-2-1 1,0 0-1,0 0 1,-2 0-1,0-1 1,-16 26-1,23-40-238,0 0 0,0 0 0,0 0 0,0 0 0,0 0 0,1 0 0,-1 0 0,0 0 0,0 0 0,0 0 0,0 0 0,0 0 0,0 0 0,1 0 0,-1 0-1,0 0 1,0 0 0,0 0 0,0 0 0,0 0 0,0 0 0,1 0 0,-1 0 0,0 0 0,0 0 0,0 0 0,0 0 0,0 0 0,0 0 0,0 0 0,1 0 0,-1 0 0,0 0 0,0 1 0,0-1 0,0 0 0,0 0 0,0 0 0,0 0-1,0 0 1,0 0 0,0 0 0,0 1 0,0-1 0,1 0 0,-1 0 0,0 0 0,0 0 0,0 0 0,0 0 0,0 1 0,0-1 0,0 0 0,0 0 0,0 0 0,0 0 0,-1 0 0,1 0 0,0 1 0,0-1 0,0 0 0,0 0 0,0 0-1,21-7 425,21-14-315,-11 6-128,12-6-561,-19 4-4146,-19 5-4256,-5 5 374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3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3491,'0'0'21060,"7"-3"-20227,3 0-711,-1 1 1,1 0-1,-1 0 1,1 1-1,0 0 0,-1 1 1,1 0-1,0 0 0,-1 1 1,1 0-1,0 1 0,16 5 1,14 3-50,0-1 1,1-2-1,80 2 0,125-16 18,-153-1-72,-47 3-6,1 1-1,-1 3 1,58 5 0,-79 1-12,0 1 0,41 14 0,-44-12 9,0 0 0,0-2-1,46 6 1,-3-11-45,-1-3-1,128-20 1,-5 0 312,-181 22-263,-4-1-18,1 1 0,0-1 0,0 1 0,-1 0 1,1 0-1,0 0 0,0 0 0,-1 0 0,1 1 0,0-1 1,0 1-1,-1-1 0,1 1 0,-1 0 0,1 0 0,-1 1 0,1-1 1,-1 0-1,1 1 0,-1 0 0,0-1 0,3 3 0,-1-3-4318,-3-9-742,-1 6 4638,0-12-8873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47.0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88 11915,'0'0'15791,"71"9"-14093,-29-9-545,5-4-128,4-6-513,-1-3-416,-1 0-64,-7 2-192,-6 0-672,-4 4-930,-9-2-1537,-4 0-2178,-6 0-3492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1.8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 14958,'0'0'7687,"51"11"-5925,-17-11-577,11 0-512,-1 0-513,3-2-160,-3-5 96,-5 5-288,-10 0-577,-11 2-480,-8 0-833,-23 0-10634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2.2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10602,'0'0'11755,"66"41"-10858,-32-40-545,1-1-192,4 0-127,-3 0-546,-1 0-1761,-5-1-4068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3.0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17 5637,'0'0'13784,"9"-3"-11398,-1 0-1744,-6 1-436,1 1 0,0-1 0,-1 1 0,1 0 0,0 0 0,0 0 0,0 1 1,-1-1-1,1 1 0,0 0 0,0-1 0,4 1 0,-6 1-116,0-1 1,0 1-1,0 0 1,0-1-1,0 1 1,0 0-1,-1 0 1,1-1-1,0 1 1,0 0-1,0 0 1,-1 0-1,1 0 1,-1 0-1,1 0 1,0 0-1,-1 0 1,0 0-1,1 0 1,-1 0-1,0 0 1,1 1-1,-1-1 1,0 0-1,0 0 1,0 0-1,0 2 1,1 40 527,-1-36-391,-1 8-147,-1-1 1,0 0-1,-1 0 0,0 0 1,-1 0-1,-10 21 0,7-18-38,1-1 1,1 1-1,-5 32 0,10-49-28,0 1-1,0-1 0,0 1 0,0 0 0,0-1 1,0 1-1,0 0 0,0-1 0,0 1 1,0 0-1,0-1 0,1 1 0,-1-1 1,0 1-1,1 0 0,-1-1 0,0 1 1,1-1-1,-1 1 0,0-1 0,1 1 0,-1-1 1,1 1-1,-1-1 0,1 0 0,-1 1 1,1-1-1,0 0 0,-1 1 0,2-1 1,25 3 317,29-14-53,-24 0-611,48-18-2090,-75 26 840,0 0-1,1 0 0,-1-1 0,0 1 0,-1-1 0,8-7 1,-1-5-9932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3.4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 10698,'0'0'14953,"14"1"-13421,27 2-667,-1-2 0,71-8 0,28-7-1744,-109 13-4128,0 0-4637,-22 1-2490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4.5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61 9289,'0'0'6566,"2"-8"-3235,-1 0-2467,-1 5-596,0 0 1,0 1 0,1-1 0,-1 0 0,1 0 0,0 0 0,-1 1 0,1-1 0,1 0 0,-1 1 0,0-1 0,0 1 0,3-4 0,-4 6-183,1 0 0,-1-1 1,0 1-1,0 0 1,0 0-1,1-1 1,-1 1-1,0 0 1,0 0-1,1 0 1,-1-1-1,0 1 1,1 0-1,-1 0 1,0 0-1,0 0 1,1 0-1,-1 0 1,0-1-1,1 1 0,-1 0 1,0 0-1,1 0 1,-1 0-1,0 0 1,1 0-1,-1 0 1,0 0-1,1 1 1,-1-1-1,0 0 1,1 0-1,-1 0 1,0 0-1,0 0 1,1 0-1,-1 1 0,1-1 1,7 15 882,2 22-667,-10-36-152,5 36 104,-3 0 0,0 0 0,-5 37 1,2 2 922,1-76-1164,0 0 0,0 1-1,0-1 1,0 0-1,0 1 1,0-1-1,0 0 1,0 0-1,0 1 1,1-1-1,-1 0 1,0 1-1,0-1 1,0 0-1,0 0 1,1 0-1,-1 1 1,0-1-1,0 0 1,1 0-1,-1 0 1,0 0-1,0 1 1,1-1-1,-1 0 1,0 0-1,1 0 1,-1 0-1,0 0 1,0 0 0,1 0-1,-1 0 1,0 0-1,1 0 1,-1 0-1,0 0 1,1 0-1,-1 0 1,0 0-1,1 0 1,-1 0-1,0 0 1,0 0-1,1 0 1,-1-1-1,0 1 1,0 0-1,1 0 1,-1 0-1,0 0 1,0-1-1,1 1 1,-1 0-1,0 0 1,0-1-1,0 1 1,1 0-1,15-12 314,-7 3-319,0 2-130,0-1 0,0 0 0,-1 0 0,0-1 0,-1 0 0,0-1 0,0 0 0,7-15 0,-12 16-2070,-3-1-4078,1 4-468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4.8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13581,'0'0'15214,"16"51"-15118,-1-41-64,3 3-512,-3 2-1250,-3 3-1152,-1 0-450,-1-3-223,-2-3-2242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5.2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75 14029,'0'0'7394,"14"3"-5136,11 0-1635,0 0 0,1-1 0,-1-2-1,1-1 1,26-4 0,296-27 459,-183 20-829,-160 11-342,25-4-3313,-29 5 3223,0-1 0,0 1-1,-1-1 1,1 1 0,0-1-1,0 1 1,-1-1-1,1 0 1,0 1 0,-1-1-1,1 0 1,0 0 0,-1 1-1,1-1 1,-1 0-1,0 0 1,1 0 0,-1 0-1,0 0 1,1 0 0,-1 0-1,0 0 1,0 1-1,0-1 1,0 0 0,0-2-1,0-4-5025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5.7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0 14125,'0'0'7730,"0"10"-6139,-14 232 3401,14-241-4951,0-1 1,0 1 0,0-1 0,0 1-1,0-1 1,1 0 0,-1 1 0,0-1-1,0 1 1,0-1 0,0 1 0,0-1-1,1 0 1,-1 1 0,0-1 0,0 0-1,1 1 1,-1-1 0,0 0 0,0 1-1,1-1 1,-1 0 0,0 1 0,1-1-1,-1 0 1,1 0 0,-1 1 0,0-1-1,1 0 1,-1 0 0,1 0 0,-1 0-1,0 0 1,1 1 0,-1-1 0,1 0-1,0 0 1,23-6 892,20-17-27,-11-2-831,0-2-1,-2 0 1,-1-2 0,35-43 0,-58 60 474,-6 4-3748,-1 8 2829,-1-1 0,0 1 1,1 0-1,-1-1 1,1 1-1,-1 0 1,0-1-1,1 1 1,-1 0-1,0 0 1,1-1-1,-1 1 1,0 0-1,0 0 0,1 0 1,-1 0-1,0 0 1,0 0-1,1 0 1,-1 0-1,0 0 1,1 0-1,-1 1 1,0-1-1,0 1 1,-14 2-5969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6.04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14221,'0'0'11884,"0"48"-10859,8-38-577,1-1-320,4 0-96,2-1-512,0-4-1154,4-3-1184,-2-1-866,-2 0-3683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1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4036,'0'0'22111,"1"11"-21838,1 76 282,-2-86-550,0-1 1,1 1-1,-1-1 1,1 1 0,-1 0-1,1-1 1,-1 1-1,1-1 1,-1 1-1,1-1 1,0 0-1,-1 1 1,1-1-1,-1 1 1,1-1-1,0 0 1,-1 0 0,1 1-1,0-1 1,0 0-1,-1 0 1,1 0-1,0 0 1,1 0-1,28 3 48,-16-1-31,-7-1-27,0 1-1,-1 0 0,1 1 1,0-1-1,-1 1 1,1 0-1,-1 1 0,0 0 1,0 0-1,0 0 0,-1 1 1,1 0-1,4 5 0,-8-8 10,0 0-1,-1 1 0,1-1 1,-1 0-1,1 1 0,-1-1 0,0 1 1,0-1-1,0 1 0,0 0 1,0-1-1,-1 1 0,1 0 0,-1-1 1,0 1-1,0 0 0,0 0 1,0-1-1,0 1 0,-1 0 0,1 0 1,-1-1-1,1 1 0,-1 0 1,0-1-1,0 1 0,0-1 0,-1 1 1,1-1-1,-1 0 0,1 1 1,-1-1-1,0 0 0,0 0 1,0 0-1,-4 3 0,1-1 146,1 1 0,-2-2 0,1 1-1,0 0 1,-1-1 0,1 0 0,-1 0 0,0-1-1,0 0 1,0 0 0,-1 0 0,1-1 0,0 1 0,-1-2-1,1 1 1,0-1 0,-1 0 0,1 0 0,-1 0-1,-10-3 1,11 1-312,1 1 0,0-1 0,0 0-1,0-1 1,0 1 0,0-1 0,1 0 0,-1 0-1,1 0 1,-7-7 0,7 6-570,0-1 0,1 1 1,0-1-1,-1 0 0,1 0 0,1 0 1,-1 0-1,1-1 0,0 1 1,0-1-1,-1-6 0,-1-18-6511,1-2-3550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6.4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84 1 17777,'0'0'5733,"-13"49"-4355,12-30-1058,1-2-256,0 4-32,0-3-256,0-1-929,1-3-673,2-4-1089,0-5-1185</inkml:trace>
  <inkml:trace contextRef="#ctx0" brushRef="#br0" timeOffset="1">0 102 10186,'0'0'12011,"65"-11"-11819,-38 5-160,2 0-224,-1-4-1442,-3 0-2978,-6-1-6951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6.7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1 148 12876,'0'0'16960,"11"-3"-16543,-2 2-415,-1-2-1,0 1 1,0-1 0,-1-1 0,1 1 0,-1-1 0,1-1 0,-1 1 0,0-1 0,-1 0 0,1-1-1,-1 0 1,6-7 0,-6 6-57,1 1 17,-1-1-1,0 1 1,-1-1-1,0-1 1,0 1-1,0-1 1,6-15-1,-11 21-14,0 16-203,-7 34 98,4-36-104,1 0 0,0 1 0,1-1 1,1 0-1,0 0 0,0 1 0,5 23 0,1-24-3843,3-7-3289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8.0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 0 4228,'0'0'11648,"-3"10"-11103,-3 23-12,1 1 0,1-1-1,2 1 1,4 64 0,25 145 1970,-5-98-1834,-2-24-541,8 209-1,-28-328-403,2 24-508,4-17-2166,5-14-4699,-1-10-2595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8.4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 42 128,'0'0'12908,"-2"10"-11626,1-8-1150,1 1 1,-1-1 0,1 1 0,0 0 0,0-1 0,0 1 0,0-1 0,0 1 0,0-1 0,1 1 0,-1-1 0,1 1 0,0-1 0,0 1 0,1 2 0,0-3 27,0 0 0,1 0 0,-1 0 1,1 0-1,0 0 0,-1-1 1,1 1-1,0-1 0,0 0 1,0 1-1,0-2 0,0 1 1,0 0-1,0 0 0,1-1 1,-1 0-1,3 0 0,85 6 757,0-4 0,113-11 0,-91 2-625,78 0-60,318 29 1,-460-18 1010,82-4 1,-125 0-1085,-1-1-1,1 0 0,-1 0 0,1-1 1,-1 0-1,0 1 0,0-2 1,8-4-1,-10 6-285,-1 0 0,0 0 0,0-1 0,0 1-1,-1-1 1,1 1 0,0-1 0,0 0 0,-1 1 0,1-1 0,-1 0 0,0 0-1,1 0 1,-1-1 0,0 1 0,0 0 0,0 0 0,-1-1 0,1 1 0,-1 0-1,1-5 1,-1-38-8249,-2 26 2953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8.8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69 1 9513,'0'0'7447,"-4"11"-6198,-2 10-665,0 0-1,2 1 1,0 0 0,1 0-1,2 0 1,1 39-1,20 154 991,-5-81-1200,-8-52-422,-3 1 0,-5-1-1,-2 1 1,-5-1 0,-31 143 0,33-198-66,5-18-220,-1-1 1,0 1-1,-1 0 0,-5 12 0,8-21 248,0 0 0,0 0 0,0 0 0,0 0 1,0 0-1,0 1 0,0-1 0,0 0 0,-1 0 0,1 0 0,0 0 0,0 0 0,0 0 0,0 1 0,0-1 0,0 0 0,0 0 0,0 0 0,0 0 0,-1 0 0,1 0 0,0 0 0,0 0 0,0 0 0,0 0 0,0 0 0,0 0 1,-1 0-1,1 1 0,0-1 0,0 0 0,0 0 0,0 0 0,0 0 0,-1 0 0,1 0 0,0 0 0,0 0 0,0-1 0,0 1 0,0 0 0,0 0 0,-1 0 0,1 0 0,0 0 0,0 0 0,0 0 0,0 0 0,0 0 0,0 0 1,-1 0-1,1 0 0,0-1 0,0 1 0,0 0 0,0 0 0,0 0 0,0 0 0,-8-10-4874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0:59:59.2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64 79 9577,'-9'-1'998,"-46"-9"2921,80 8 1212,16-3-4785,390-7 3373,3 10-3305,-140 1-1435,-201 0-1066,-1-4 0,110-19-1,-136 8-2850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0:31.6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618 230 3812,'0'0'3288,"6"-11"-2311,106-162 2893,-111 171-3765,0 1 0,-1 0 0,1-1 0,0 1 0,0-1 0,0 1 0,-1-1-1,1 1 1,-1-1 0,1 1 0,-1-1 0,0 1 0,0-1 0,0 0 0,0 1 0,0-1 0,0 1-1,0-1 1,0 0 0,0 1 0,-1-1 0,0-2 0,0 3-27,0 1 1,0-1-1,0 0 0,0 0 1,0 1-1,-1-1 0,1 1 1,0-1-1,0 1 0,-1-1 1,1 1-1,0 0 0,-1 0 1,1 0-1,0 0 0,-1 0 0,1 0 1,0 0-1,0 0 0,-3 1 1,-8 1 54,0 1 1,0 0-1,1 1 0,-20 9 1,-11 10-112,2 2 1,0 2 0,2 1 0,0 2-1,2 1 1,-58 67 0,56-52 100,1 2 0,2 1 0,3 2 0,2 1 0,-24 59 0,37-72-51,3 1 0,1 0 1,2 0-1,2 1 0,2 1 1,1-1-1,2 1 0,3 70 1,2-91-68,1 1 0,1-1 0,1 0 0,1 0 0,1 0 0,1 0 0,0-1 0,2 0 0,0-1 0,1 0 0,1 0 1,1-1-1,0 0 0,2-1 0,0-1 0,0 0 0,2-1 0,25 20 0,-31-28 22,0 1 0,1-2 0,0 1 0,0-2 1,1 0-1,0 0 0,0-1 0,0 0 0,0-1 0,0 0 0,1-1 0,-1-1 0,1 0 0,-1 0 1,1-1-1,0-1 0,-1 0 0,1-1 0,-1 0 0,1-1 0,-1 0 0,0-1 0,0-1 0,-1 0 1,14-7-1,8-11 383,-1-2 0,-1 0 1,-2-2-1,0-1 0,-2-2 1,26-35-1,-10 5 197,-3-2-1,46-94 1,-62 106-410,-3-1 0,-2-1 0,-2 0 0,18-99 0,-30 119-169,-1 0 0,-2 0 0,-1 0 0,-1 0 0,-2-1 0,-2 1 0,0 1 0,-2-1 0,-16-49 0,17 68-23,-1 1-1,1-1 0,-2 1 0,0 0 1,0 1-1,-1 0 0,0 0 0,-1 1 1,-1-1-1,1 2 0,-14-10 0,17 14-164,0 1-1,0 0 1,-1 1-1,1-1 1,-1 1-1,0 1 1,0-1-1,0 1 1,0 1-1,-1-1 1,1 1-1,0 0 1,-1 1-1,1 0 1,-1 0-1,1 0 1,0 1-1,-1 0 1,1 1-1,0 0 1,0 0-1,-7 3 1,-49 29-8014,38-18-1467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48.6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376 273 9513,'0'0'6438,"-9"12"-6043,1 0-274,0 0 0,0 0 0,1 1 0,1 0 0,0 0 0,1 0 0,0 1 0,-4 20 0,-38 199 1413,-13 72 546,55-279-1626,1 1 0,2 0 0,0 0-1,4 53 1,-1-76-440,0 0-1,1 0 1,-1-1-1,1 1 1,0 0-1,0-1 1,0 1-1,0-1 1,1 1-1,-1-1 1,1 0 0,0 0-1,0 0 1,0-1-1,0 1 1,1-1-1,-1 0 1,1 1-1,-1-2 1,1 1-1,0 0 1,0-1 0,7 3-1,12 2 49,0-1 1,1-1-1,25 2 0,-13-2-33,71 8 20,1-4 0,137-8 0,214-39 98,362 0-101,-323 24-49,1288-47-1375,-811 55 1257,398-13-57,347-110 285,-918 60-86,-113 6-192,144-12 556,-525 44-343,-235 20 170,-1-4 0,83-28 0,-69 23 230,-60 16-415,46-15 0,-65 17-91,0 0 0,0 0 0,0-1 0,0 0 0,-1 0 0,1 0 0,-1-1 0,0 0 0,0 0 0,7-10 0,-2-3 309,-10 17-223,-1 0 0,1 0 0,0 0 0,-1 0 0,1 0 0,0 0 0,-1 0 0,1 0 0,0 1 0,0-1 0,0 0 0,0 0 0,0 1 0,0-1 0,0 0 0,0 1 0,0-1 0,0 1 0,0 0 0,0-1 0,0 1 0,0 0 0,0 0 0,0-1 0,1 1 0,-1 0 0,0 0 0,0 0 0,0 1 0,0-1 0,1 0 0,0 1 0,18-1-555,-13 1 512,-1-1-1,1 0 1,0 0 0,0-1-1,0 1 1,-1-2-1,1 1 1,-1-1 0,1 0-1,-1 0 1,1 0-1,-1-1 1,6-4 0,-6 4 23,1 0 0,-1 0 1,0 1-1,1 0 0,0 0 0,8-1 1,-7 1 7,0 0 1,0 0 0,-1 0-1,13-7 1,13-11-6,-1-2 0,-2-2 1,54-53-1,16-12-853,-9 9 799,-97 115-191,-2-26 713,3-19 421,-3-10-793,-1 10-98,0 0 0,0 0 0,-1 1 0,0 0-1,-1 1 1,0 0 0,0 0 0,0 1 0,-1 1-1,0 0 1,-1 1 0,1 0 0,-1 1 0,-25-5-1,-15 0 7,0 2 0,-77 0-1,74 5-6,-1168-7-61,-581 18 54,-1946 28-593,3294-20 600,-1236 27 22,-1067-51 2352,2656 13-5015,84-4-850,6-2-3110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45.2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1127 0 3459,'0'0'6412,"-9"2"-4982,5-2-1303,-1 1 0,1 0 0,0 0 0,-1 1 0,1-1 0,0 1 0,0 0 0,0 0 0,0 0-1,0 1 1,1 0 0,-1-1 0,1 1 0,-1 0 0,1 0 0,0 1 0,0-1 0,0 1 0,1 0 0,-1-1-1,-2 7 1,-16 33-42,1 1-1,3 0 0,1 2 1,-15 71-1,-19 195 182,40-238-116,-1 2 8,0-8 455,3 0 0,1 116 0,7-179-579,1 0 1,0 0-1,0-1 0,0 1 0,0 0 1,1-1-1,-1 1 0,1-1 0,1 0 1,-1 0-1,0 1 0,1-1 0,0-1 1,0 1-1,7 6 0,-3-4 0,0 0 1,1-1-1,-1 0 0,1 0 0,1-1 0,-1 0 1,16 5-1,7-1 55,0-1 1,0-1-1,57 3 1,232-2 341,121 12-371,-120 25-261,336 26 183,221-103 1191,-266 0-841,-112 23-282,728-24 77,988 2-229,-946 2 129,-1201 25-21,947-70 22,2 40-30,-974 36 9,-9 0 37,0-1-1,48-7 1,-74 5 36,0 1 0,-1-1 1,1-1-1,0 0 0,-1 0 0,0 0 0,0-1 0,0 0 0,0-1 0,0 0 0,-1 0 1,0-1-1,0 1 0,8-11 0,19-31 80,13-15-160,-22 38-47,1 1 0,2 2 0,0 0 0,1 2 0,0 1 0,2 1-1,34-13 1,235-69-935,-223 77 371,-57 15 566,0-1 0,33-19 0,-35 16 167,1 2-1,38-14 1,-47 21-131,0-1 0,-1 1 1,1 1-1,0 0 1,0 0-1,0 1 0,0 1 1,0-1-1,0 1 0,16 5 1,-9-1-219,1 1 1,-2 2-1,1-1 0,29 21 1,-37-23-260,1 0-1,-1 0 1,1-1-1,-1 0 1,1-1 0,0 0-1,0 0 1,1-1 0,-1 0-1,0-1 1,1 0-1,-1-1 1,1 0 0,13-2-1,5-4 233,-1-1 0,0-1 0,50-22 0,-57 21 149,-12 5-56,0 0 0,-1 1 0,1 0 0,0 0 0,1 1 0,-1 0 0,10-1 0,-51 3-2284,29 0 2628,1-1 0,-1 1 1,1-1-1,0 0 0,-1 1 1,1-1-1,0 0 0,0 0 1,-1-1-1,1 1 0,0 0 1,0-1-1,0 1 0,1-1 1,-1 0-1,0 0 0,1 1 1,-3-4-1,-29-47 3580,5 9-1117,20 34-2398,-1 1 0,-1 0 0,1 1 0,-1 0 0,-1 0 0,1 1 0,-16-7 1,-86-29-188,47 20-9,-31-12-54,-1 5 0,-1 4 1,-108-13-1,47 20 0,-195 2 0,-812 18-47,-487-3 673,3-49-307,146-7-568,-1 74 32,-1567 230 1030,1812-146-843,1021-82-4228,128-7-491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33.8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1046 45 10826,'-17'-5'1591,"-20"-4"-1349,0 1 0,0 2 0,-1 2 0,0 1 0,-73 5 0,85 1-239,1 2 0,0 0 0,1 2 0,0 1 0,0 1 0,0 1 0,-43 25 0,38-16 63,0 2 1,1 1 0,1 1-1,1 1 1,-28 33-1,18-11 247,2 1-1,2 1 1,2 2-1,2 1 1,2 2-1,-33 97 1,46-108-112,2 0 0,1 1 1,2 0-1,2 0 1,2 1-1,2-1 1,5 57-1,0-70-166,1 0 0,1-1 1,2 0-1,1 0 0,2-1 0,0 0 0,2-1 1,1 0-1,1 0 0,1-2 0,28 37 1,-25-41-33,0 0 1,1-1-1,1-1 1,1-1-1,1-1 1,0-1 0,1-1-1,1-1 1,0-1-1,1 0 1,37 11 0,-40-17 2,0-2 0,0 0 0,0-2 0,0 0 0,0-1 0,1-2 0,-1 0 0,1-1 0,-1-1 0,0-1 0,0-2 0,0 0 0,0-1 0,32-14 0,-11 0 85,-1-3-1,-1-1 1,-1-2-1,-1-2 1,-1-2-1,-2-1 1,-1-1-1,55-68 1,-52 52 91,-2-2-1,-2-2 1,-3-1 0,-2-1 0,-2-1-1,28-84 1,-39 88 43,-2-1 0,-3-1-1,-2 0 1,-2 0-1,-3 0 1,-2-66 0,-4 89-184,-1 0 0,-2 1 0,0-1 0,-3 1 0,-12-36 0,12 46-44,0 1-1,-1 0 1,-1 1 0,0 0-1,-2 1 1,0 0-1,0 1 1,-26-24 0,27 29-3,0 2 1,0 0-1,-1 0 1,0 1-1,0 0 1,0 1-1,-1 1 1,0 0 0,0 0-1,-1 2 1,1-1-1,-1 2 1,0 0-1,0 0 1,0 2-1,-18 0 1,11 2-299,1 1 0,0 0 0,0 2-1,0 0 1,1 1 0,0 1 0,0 1 0,0 1 0,1 0 0,-22 17 0,1 0-3011,13-10-2590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1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12139,'0'0'11980,"52"-13"-10475,-20 8-416,9-2-320,4-3-513,4 1-224,-3-1-320,-5-3-1634,-6 1-2658,-8 0-5446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48.0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1 333 17392,'0'0'3609,"9"-4"-3128,175-82 399,145-73-1050,-325 157-25,-1 0-1,1-1 1,-1 1 0,1 0 0,-1-1 0,0 0 0,0 0 0,0 0 0,0 0 0,2-3 0,-5 4-43,1 1 0,-1 0 0,1 0 0,-1 0 0,0 0 0,0-1 0,1 1 0,-1 0 0,0 0 0,0-1 0,0 1 0,0 0 0,-1 0 0,1 0 0,0-1 0,0 1 0,-1 0 0,1 0 0,-1 0 0,1 0 0,-1 0 0,1-1 0,-1 1 0,0 0 0,1 0 0,-1 1 0,0-1 0,0 0 0,0 0 0,0 0 0,0 0 0,0 1 0,0-1 0,0 0 0,-2 0 0,-15-12-3521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48.40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546 0 9417,'-9'1'2215,"-2"0"-2091,4-1 423,0 1-1,1-1 0,-1 1 1,0 0-1,1 1 0,-1-1 1,1 1-1,0 1 0,0-1 1,-1 1-1,1 0 0,1 0 1,-1 1-1,0 0 0,1 0 1,-9 8-1,-197 226-63,52-62 502,154-170-962,1-3-13,1 0-1,0 0 0,0 1 1,0-1-1,1 1 0,-1-1 0,1 1 1,0 0-1,0 0 0,0 0 1,1 0-1,-1 0 0,1 0 1,0 0-1,0 1 0,-1 8 0,3-12-6,0 0 0,0 0 0,0 0 0,-1 0 0,1 0 0,0 0-1,1 0 1,-1 0 0,0 0 0,0 0 0,0 0 0,0-1 0,1 1 0,-1 0-1,0-1 1,1 1 0,-1-1 0,0 0 0,1 1 0,-1-1 0,1 0-1,-1 0 1,1 0 0,-1 0 0,3 0 0,47-1 203,-43 0-145,49-6 184,-1-1 1,95-29-1,-41 9-223,82-12-1925,-65 18-4068,-45 9-3542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8.05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191 91 3844,'0'0'9566,"1"-10"-5866,1-2-2924,0 5-198,-1-1-1,0 1 1,0 0 0,-1-1 0,0 1-1,-1-9 1,1 16-500,-1-1 0,1 1 0,0-1 0,-1 0 0,1 1 0,-1-1 0,1 1 0,-1 0 0,1-1 0,-1 1 0,1-1 0,-1 1 0,0 0 0,1-1 0,-1 1 1,1 0-1,-1-1 0,0 1 0,1 0 0,-1 0 0,0 0 0,1 0 0,-1 0 0,0 0 0,1 0 0,-1 0 0,0 0 0,1 0 0,-1 0 0,0 0 0,1 0 0,-2 1 0,-24 6 438,18-1-384,0 0-1,1 0 1,0 1-1,0 0 1,0 0-1,1 0 1,0 1-1,0 0 1,-6 13-1,0 2 264,1 0-1,-12 34 0,16-32-264,0 0 1,1 0-1,2 0 0,0 1 0,2 0 0,0-1 0,4 32 0,-2-53-119,0 0-1,0 0 1,1 0 0,0 0-1,0-1 1,0 1-1,0 0 1,0-1-1,1 1 1,0-1-1,-1 1 1,1-1 0,1 0-1,-1 1 1,0-1-1,1 0 1,-1-1-1,1 1 1,0 0-1,0-1 1,0 0 0,1 1-1,-1-1 1,0-1-1,1 1 1,-1 0-1,1-1 1,0 0-1,-1 1 1,1-1 0,0-1-1,0 1 1,6 0-1,-3-1 89,1 0 0,0-1-1,0 1 1,0-2 0,0 1-1,-1-1 1,1 0 0,-1-1-1,1 1 1,-1-2 0,0 1-1,0-1 1,0 0 0,-1 0 0,12-10-1,-11 8 9,-1-1-1,1 1 1,-1-1-1,-1 0 1,1-1-1,-1 1 1,-1-1-1,1 0 1,-1-1-1,-1 1 1,0 0-1,0-1 1,0 0-1,-1 0 1,0 0-1,-1 0 1,0 0-1,-1 0 1,0 0-1,-2-18 1,2 26-106,0 0 0,0 0 0,0 0 0,0 0 0,0 0 0,0 1 0,-1-1 0,1 0 0,0 0 0,-1 0 0,1 0 0,-1 1 0,1-1 0,-1 0 0,1 0 0,-1 1 0,1-1 0,-1 1 0,0-1 0,1 0 0,-1 1 0,0-1 0,1 1 0,-1-1 0,0 1 0,0 0 0,0-1 0,0 1 0,1 0 0,-1-1 0,0 1 0,0 0 0,0 0 0,0 0 0,0 0 0,0 0 0,1 0 0,-1 0 0,-2 0 0,2 1-1,-1 0-1,1-1 1,-1 1-1,1 0 1,-1 0 0,1 0-1,0 0 1,-1 0-1,1 0 1,0 0 0,0 0-1,0 1 1,0-1-1,0 0 1,0 1 0,0-1-1,0 1 1,0-1-1,0 3 1,-1 1-10,1 0 1,-1 0-1,1 0 0,1 1 0,-1-1 1,1 0-1,0 0 0,0 1 0,1 6 1,-1-11 5,0 0 1,1 0 0,-1 0 0,0 0 0,1 0 0,-1 0 0,1 0 0,-1 0 0,1 0 0,0 0 0,-1-1 0,1 1 0,0 0-1,-1 0 1,1-1 0,0 1 0,0 0 0,0-1 0,0 1 0,1 0 0,0-1 1,0 1 1,0-1-1,-1 0 1,1 0-1,0 1 1,0-1-1,0-1 1,0 1-1,0 0 0,0 0 1,0-1-1,0 1 1,0-1-1,-1 0 1,3 0-1,0-2 10,1 0 1,-1 1-1,0-2 0,0 1 0,0 0 0,-1-1 0,6-6 1,-7 7-9,0 0 1,0 0 0,1 0 0,-1 0 0,1 1 0,0 0 0,0-1 0,-1 1 0,2 0 0,-1 0 0,0 0 0,0 1-1,0-1 1,1 1 0,5-2 0,-8 4-11,1-1 1,-1 1-1,1-1 0,-1 1 0,0 0 1,1-1-1,-1 1 0,0 0 0,1 0 0,-1 0 1,0 0-1,0 0 0,0 0 0,0 1 1,0-1-1,0 0 0,0 0 0,0 1 0,0-1 1,-1 1-1,1-1 0,0 3 0,15 39-219,-14-35 133,5 19-366,-6-20-111,1 0 0,-1 0 0,1 0 0,1 0 0,-1-1 0,1 1 0,0-1 0,1 0 0,7 11 0,-10-16 278,-1 0 0,1-1 0,0 1 0,0-1 0,0 1 0,0-1 1,0 1-1,-1-1 0,1 0 0,0 1 0,0-1 0,0 0 0,0 0 0,0 0 0,0 1 1,0-1-1,1 0 0,-1 0 0,0-1 0,0 1 0,0 0 0,0 0 0,0 0 0,1-1 1,11-10-5248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8.4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9801,'0'0'17265,"27"57"-16849,-13-18-160,1 10-192,-1 5-32,3 3-480,-4-2-801,4-3-833,-4-9 224,1-8 96,-2-14-288,-3-13-2722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8.7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83 294 3235,'0'0'7559,"-10"-5"-3790,4 2-3553,2 2 114,0-1 1,0 0-1,1 0 1,-1 0-1,0 0 1,1-1-1,-1 1 0,1-1 1,0 0-1,0 0 1,0 0-1,0-1 1,0 1-1,1-1 1,-1 1-1,1-1 0,0 0 1,0 0-1,1 0 1,-1 0-1,1 0 1,0 0-1,-1-6 0,2 2-29,1 0-1,-1 0 0,2 0 0,-1 1 0,1-1 0,0 0 0,1 1 0,0-1 0,0 1 0,0 0 0,1-1 0,0 2 0,1-1 0,-1 1 0,1-1 0,1 1 0,-1 0 0,1 1 0,0 0 0,0 0 0,1 0 0,-1 0 0,1 1 0,14-6 0,-9 4-264,1 0-1,-1 1 0,1 1 0,0 0 0,0 0 1,0 2-1,0 0 0,1 0 0,-1 1 0,0 1 1,1 0-1,-1 1 0,1 0 0,17 4 0,-26-3-46,0-1-1,0 1 0,0 0 0,0 1 0,0-1 0,0 1 1,0 0-1,-1 0 0,0 0 0,1 1 0,-1 0 0,0-1 1,-1 2-1,1-1 0,-1 0 0,0 1 0,0-1 0,0 1 1,-1 0-1,1 0 0,-1 0 0,0 0 0,-1 0 0,1 0 1,-1 1-1,0-1 0,0 1 0,-1 7 0,0-1 54,0 1-1,-1 0 1,-1 0-1,0-1 1,0 1-1,-2-1 1,1 1-1,-2-1 1,1-1-1,-2 1 1,-6 11-1,-11 10 374,18-27-282,0 1 0,0 0 0,0 0 0,1 0 0,0 1 0,0-1 0,-4 15 0,42-21-288,94-5-326,-44-3-5967,-51 1-1036,0-3-6092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9.1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0 8808,'0'0'17617,"4"13"-16987,-4-13-623,3 10 90,-1 0 1,0-1-1,0 1 1,-1 0-1,0 0 0,0 0 1,-1 0-1,-1 0 1,0 0-1,-3 16 0,-5-3 240,6-17-265,1 0 1,0 0-1,-1 0 1,2 0-1,-1 0 1,1 0-1,0 1 1,0-1-1,1 0 1,0 1-1,0 6 1,2-12-63,1 0 1,-1 0-1,0 0 0,1 0 1,-1-1-1,1 1 1,-1-1-1,1 1 1,-1-1-1,1 0 0,-1 0 1,1 0-1,0 0 1,4-2-1,0 2 21,73-7 42,-62 4-332,-1 1 1,0 0-1,0 2 0,1 0 1,24 4-1,-40-4 220,-1 0 0,1 0 0,-1 0 0,1 1 1,-1-1-1,0 1 0,1-1 0,-1 1 0,0 0 0,1 0 0,-1-1 0,0 1 1,0 0-1,0 0 0,0 0 0,0 0 0,0 0 0,0 0 0,0 1 0,0-1 1,0 0-1,-1 0 0,1 1 0,0-1 0,0 3 0,-1-1 50,1 0-1,-1 0 1,0 0-1,0 0 1,-1 0-1,1 0 0,0 0 1,-1 0-1,0-1 1,0 1-1,-2 6 1,-2 1 273,-1 0 1,0 1-1,0-2 1,-1 1-1,-11 11 1,3-5 608,-2 0 1,-29 20-1,40-31-825,-1-1 0,1 0 0,-1 0 0,0-1 0,0 0 0,0 0 0,-1-1 0,1 1 0,0-2 1,-1 1-1,-10 0 0,18-2-175,-1 0-1,0 0 1,0 0 0,1 0 0,-1 0 0,0-1 0,1 1 0,-1 0-1,0 0 1,1-1 0,-1 1 0,0 0 0,1-1 0,-1 1 0,1-1 0,-1 1-1,1 0 1,-1-1 0,1 1 0,-1-1 0,1 0 0,-1 1 0,1-1 0,-1 1-1,1-1 1,0 0 0,0 1 0,-1-1 0,1 0 0,0 1 0,0-1 0,0 0-1,-1 0 1,1 1 0,0-1 0,0 0 0,0 1 0,0-1 0,1 0 0,-1 0-1,0 1 1,0-1 0,0 0 0,0 1 0,1-1 0,-1 0 0,0 1 0,1-1-1,-1 0 1,1 0 0,19-34-8144,2 13-151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9.5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1 160 4228,'0'0'19795,"84"-31"-18290,-41 10-384,6-2-192,-2 3-673,-3 0-288,-7 6-833,-6 1-1184,-10 3-1507,-14 3-2241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4:59.8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1 155 11563,'0'0'8264,"58"-5"-5125,-18-13-993,7-2-737,3-3-928,0 1-417,-2 0-1634,-1 0-2626,-4-1-6374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3.4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1 10762,'0'0'13693,"1"13"-13517,15 65 279,4 0-1,32 82 0,-20-65-108,21 104 1,-53-180 741,-8-26 206,-14-30-420,-13-37-1295,-30-85 0,53 121 122,0-1-1,3 0 1,1 0 0,-3-54 0,10 88 308,1 1 1,0-1 0,0 0-1,0 1 1,1-1 0,0 0 0,0 1-1,0-1 1,0 0 0,0 1-1,1 0 1,0-1 0,0 1-1,4-6 1,-3 6-10,0 2-1,0-1 1,1 0-1,-1 1 1,1-1 0,-1 1-1,1 0 1,0 0 0,0 1-1,0-1 1,0 1-1,0-1 1,0 1 0,0 1-1,0-1 1,8 0 0,-5 0-11,0 0-1,1 1 1,-1-1 0,1 2 0,-1-1 0,0 1 0,1 0 0,10 3 0,-16-3 0,0 0 0,0 0 0,0 1 0,0-1 0,0 1 0,-1-1 1,1 1-1,0 0 0,-1 0 0,1-1 0,-1 1 0,0 0 0,1 0 0,-1 1 0,0-1 0,0 0 0,0 0 1,-1 0-1,1 1 0,-1-1 0,1 0 0,-1 1 0,0-1 0,1 1 0,-1-1 0,0 0 0,-1 1 1,1-1-1,0 1 0,-1 1 0,-1 3 32,1 0 0,-1 0 0,0-1 0,-1 1-1,1-1 1,-1 1 0,-1-1 0,1 0 0,-1 0 0,0-1 0,0 1 0,-9 7 0,2-1 66,-1-1 1,-1 0 0,0-1-1,-17 11 1,11-14-556,24-20-2230,24-22-3606,1 10-999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3.8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0 297 12620,'0'0'13762,"6"-12"-13425,52-127-26,-50 117-191,-1 0-1,-1 0 0,-1 0 0,4-35 0,-10 102-325,3 78 455,-1-111-546,1 1-1,0-1 0,1 0 1,0 0-1,1 0 0,0 0 1,9 16-1,2-9-2702,-1-15-2926,-8-4-346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1:2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12 191 7783,'0'0'8216,"-2"9"-6892,1-6-1242,-1 4 220,0 0 0,0 0 0,1 0 0,0 0 1,1 0-1,-1 12 0,2-17-221,-1-1 0,0 1 1,0-1-1,1 0 1,-1 1-1,1-1 0,-1 0 1,1 1-1,-1-1 0,1 0 1,0 0-1,0 0 0,0 1 1,0-1-1,0 0 1,0 0-1,0 0 0,1 1 1,0-1 26,1 0 0,-1-1 0,0 1 0,0 0 0,0-1 0,1 1 0,-1-1 0,0 0 0,1 0 0,-1 0 1,0 0-1,1 0 0,-1 0 0,0-1 0,4 0 0,2-1 274,-1-1 0,0 0-1,0 0 1,0 0 0,0-1 0,-1 0 0,1 0-1,9-10 1,50-50 753,-18 16-1014,-32 34-189,34-32-1853,-20 10-2202,-2-7-3191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4.1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0 406 15919,'0'0'7559,"13"-50"-6726,31 9 128,16-6 672,9-1-383,7 2-770,3 4-448,-2 8-224,-9 7-865,-7 5-192,-8 4-1442,-12 3-1152,-16 0-3108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4.5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37 17681,'0'0'2434,"4"12"-715,13 42 250,30 62 0,18 47-936,-58-140-995,-1 0 0,0 0 0,-2 1 0,-1 0 0,1 27 1,-23-74-707,0-10 581,1-1 0,1-1 0,3 0 0,0-1 0,3 0 0,1-1 0,1-1 0,2 1 0,-3-66 0,10 98 104,1 1 0,-1 0-1,1-1 1,0 1 0,0 0-1,0 0 1,1 0 0,-1 0-1,1 0 1,0 0 0,0 0 0,0 0-1,1 1 1,-1-1 0,1 1-1,0 0 1,0 0 0,0 0 0,0 0-1,1 0 1,-1 1 0,1-1-1,0 1 1,-1 0 0,1 0-1,0 1 1,0-1 0,0 1 0,1-1-1,-1 1 1,8 0 0,-2-1-25,-1 1 0,0 0 0,0 1 0,0 0 0,0 0 0,1 1 1,-1 1-1,0-1 0,0 1 0,0 1 0,-1 0 0,1 0 0,0 0 0,11 8 1,-19-11 30,0 1 0,0 0 0,0 0 1,1 0-1,-1-1 0,-1 1 0,1 0 1,0 0-1,0 0 0,0 0 0,0 0 1,-1 1-1,1-1 0,0 0 0,-1 0 1,1 0-1,-1 1 0,0-1 0,1 0 1,-1 0-1,0 1 0,0-1 0,0 0 1,0 1-1,0-1 0,0 0 0,0 1 1,0-1-1,0 0 0,-1 1 0,1-1 1,0 0-1,-1 0 0,1 1 0,-1-1 1,0 0-1,1 0 0,-1 0 0,0 0 1,0 0-1,0 0 0,0 0 0,1 0 1,-1 0-1,-1 0 0,0 1 1,-7 5 376,0 1 0,0-1 0,-21 11 0,27-16-408,-8 5 56,-1 1-126,0-1 0,0 0-1,0-1 1,-1 0 0,0-1 0,0-1 0,-25 6 0,49-19-9615,-6 4 6809,15-10-7371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4.8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91 4740,'0'0'20340,"9"-11"-18354,-8 9-1887,8-8 392,1 0 0,-1 0 0,19-14 0,-24 21-464,0 1 1,0-1 0,0 1-1,0 0 1,0 0 0,0 0-1,0 1 1,1-1 0,-1 1-1,0 0 1,1 0 0,0 0 0,-1 1-1,1 0 1,-1 0 0,1 0-1,-1 0 1,7 2 0,-9-1-35,-1 0 0,1 0 0,-1 0 0,1 0 0,-1 0 0,1 0 0,-1 0-1,0 1 1,0-1 0,1 0 0,-1 1 0,0-1 0,0 1 0,0 0 0,-1-1 0,1 1 0,0 0 0,-1-1 0,1 1 0,-1 0 0,1 0 0,-1-1 0,0 1 0,0 0 0,0 0 0,0 2 0,1 4 4,-1 0 0,-1-1 0,1 1 0,-1 0 0,-3 8 0,-1-1 40,-1-1 1,0-1-1,-1 1 1,-15 21-1,13-21 125,0 1-1,1 0 0,-7 17 0,15-32-157,0 0 0,0 1 0,0-1 0,-1 0 0,1 0 0,0 1 1,0-1-1,0 0 0,0 0 0,0 1 0,-1-1 0,1 0 0,0 1 0,0-1 0,0 0 0,0 0 0,0 1 0,0-1 0,0 0 0,0 1 0,0-1 0,0 0 0,0 1 0,0-1 0,0 0 0,0 0 0,1 1 0,-1-1 0,0 0 0,0 1 0,0-1 0,0 0 0,0 0 0,1 1 0,-1-1 0,0 0 0,0 0 0,0 1 1,1-1-1,-1 0 0,0 0 0,0 0 0,1 0 0,-1 1 0,0-1 0,1 0 0,-1 0 0,0 0 0,0 0 0,1 0 0,-1 0 0,0 0 0,1 0 0,-1 0 0,0 0 0,1 0 0,-1 0 0,0 0 0,0 0 0,1 0 0,11-4 23,24-15-666,47-33 1,-5-3-5733,-59 41 3577,31-22-10237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8.9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11307,'0'0'6662,"12"80"-6342,-1-17 65,6 13-97,8 10-64,10 8-160,7-4-64,4-2 32,7-8-32,4-7 32,-1-11-32,0-11-480,-7-18-1026,-9-19-832,-12-14-1377,-18-28-1698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9.5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1928 16207,'-2'-8'614,"0"3"-548,2 0 0,-1 1 0,0-1-1,1 0 1,0 0 0,0 1 0,1-1 0,-1 0-1,1 0 1,0 1 0,0-1 0,1 1 0,1-6 0,2 0-2,1 0 0,0 1 1,0 0-1,0 0 1,16-15-1,47-45 139,3 4 1,3 2-1,3 4 0,150-86 0,369-146 180,23-35-322,-34-52-15,-571 368-45,266-169 513,-209 138-234,1 3 0,81-29 1,-119 55 23,1 3 1,0 0 0,1 3 0,-1 1 0,1 1 0,0 2 0,1 2 0,41 5-1,-71-4-301,-1 1 0,1-1 0,0 1 0,-1 0 0,0 1-1,1 0 1,-1 0 0,0 0 0,0 1 0,-1 0-1,1 1 1,-1-1 0,0 1 0,0 1 0,-1-1 0,1 1-1,-1 0 1,0 0 0,-1 0 0,1 1 0,-1-1-1,-1 1 1,1 0 0,3 13 0,3 12 21,-1 0 0,-2 0-1,-1 1 1,2 48 0,-8-75-21,9 135 226,5 54 313,-9-160-463,1 0 1,1-1-1,17 47 1,-18-66-94,0-1 0,1 0 0,0-1-1,1 0 1,1 0 0,17 20 0,-4-10-1321,2-1-1,28 21 0,-48-40 926,0 0 0,-1 0 0,1 0 0,-1 1-1,0 0 1,0-1 0,0 1 0,0 0 0,-1 0-1,1 1 1,-1-1 0,0 0 0,0 1-1,-1 0 1,1-1 0,-1 1 0,0 0 0,0 6-1,0 27-3416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09.9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1613 7207,'11'-2'4313,"36"-9"-3077,-1-1-1,-1-3 0,0-2 1,60-32-1,-34 16-413,61-26 241,849-386 2221,-20-41-3633,-830 414 102,208-112 31,11 31-554,-301 139-96,67-13 0,-9 4-7507,-76 13-1493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2.0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 1 10282,'0'0'8936,"1"8"-8765,2 84 246,-10 116-1,-1-16-96,8-74 1586,29 233 0,-23-306-1688,-4-26-166,0 0 1,1 0 0,2-1 0,0 1-1,0-1 1,13 26 0,-16-41-50,0 0 1,0-1-1,0 1 1,0 0-1,1-1 1,-1 0-1,1 0 1,-1 1-1,1-2 1,0 1-1,0 0 1,0 0-1,0-1 1,0 0-1,0 0 1,1 1-1,-1-2 0,0 1 1,0 0-1,1-1 1,-1 1-1,1-1 1,-1 0-1,0 0 1,1-1-1,-1 1 1,0-1-1,7-1 1,8-3 41,1-1 1,-1-1 0,34-18-1,-17 9 8,-6 7 9,1 1 0,-1 1-1,1 1 1,1 2 0,-1 2-1,1 0 1,36 4 0,-21-2 330,0-1 1,53-9-1,105-41 745,-151 34-1141,1 3 0,0 2-1,1 2 1,79-3 0,-108 14-215,-11-1-244,-1 0 0,0 0 0,1-2 0,14-2 0,-25 3 2,1-1 0,-1 1 0,1-1-1,-1 0 1,0 0 0,0 0 0,0-1 0,0 0 0,0 1 0,-1-1 0,1-1 0,-1 1 0,0 0 0,1-1 0,-2 0-1,5-5 1,7-17-6212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2.4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43 18578,'0'0'6630,"13"0"-5696,148-20-23,-110 11-691,1 2-1,-1 3 0,60 2 0,-109 2-218,-1 0 0,1 0 0,-1 0-1,1 1 1,0-1 0,-1 0 0,1 1 0,-1-1-1,0 1 1,1 0 0,-1-1 0,1 1-1,-1 0 1,0 0 0,1 0 0,-1 0-1,0 0 1,0 0 0,0 0 0,0 0-1,0 1 1,0-1 0,0 0 0,1 3-1,-1-1 5,0 1-1,-1-1 1,1 0-1,-1 0 1,1 1-1,-1-1 0,0 1 1,0-1-1,-1 0 1,1 1-1,-2 3 0,-1 6 33,-1 1 0,-1-1 0,0 0 0,-10 18 0,-17 27-339,-70 96 0,81-133-2410,5-13-2866,2-6-6636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2.9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5 601 16720,'0'0'2306,"-2"-9"-811,1-7-1287,0 0-1,1 0 1,1 0 0,0 0 0,1 0-1,0 0 1,2 1 0,9-29 0,59-129 369,-51 126-328,-5 12-178,63-127 1518,-79 161-1565,0 1 0,0 0 0,0 0 0,1 0-1,-1 0 1,0-1 0,0 1 0,0 0 0,0 0 0,0 0 0,0 0 0,0 0 0,1 0 0,-1-1-1,0 1 1,0 0 0,0 0 0,0 0 0,0 0 0,1 0 0,-1 0 0,0 0 0,0 0 0,0 0 0,0 0-1,1 0 1,-1 0 0,0 0 0,0 0 0,0 0 0,1 0 0,-1 0 0,0 0 0,0 0 0,0 0 0,0 0-1,1 0 1,-1 0 0,0 0 0,0 0 0,0 0 0,0 0 0,1 0 0,-1 0 0,0 1 0,7 10 294,7 29-610,-9-22 452,2 2-50,2-1 0,0 0 0,0 0 0,2 0-1,0-2 1,23 28 0,-27-38-331,0 0-1,0-1 1,0 0 0,1 0-1,-1-1 1,1 0 0,12 5-1,-12-7-628,0 0-1,0 0 1,0-1-1,0 0 0,1-1 1,-1 0-1,0 0 1,1-1-1,9 0 1,28-5-8247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3.7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13613,'0'0'3400,"2"12"-2492,7 20-449,2 0-1,1 0 1,1-1-1,2-1 1,0 0 0,33 45-1,12 7 123,72 75 0,-107-130-338,1 0 0,1-1-1,1-2 1,2-1 0,0-1-1,1-2 1,1-1 0,1-1 0,1-2-1,0-2 1,1 0 0,1-3-1,0-1 1,41 6 0,34-3 96,1-6-1,113-6 1,-106-2 1602,-119 1-1684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12 893 4420,'0'0'17451,"-1"0"-17406,1-1 0,-1 1 0,1 0 0,-1 0 0,1 0 0,-1 0 0,1 0 0,-1-1 0,1 1 0,-1 0 0,1 0 0,-1-1 0,1 1 0,0 0 0,-1-1 0,1 1 0,-1 0 0,1-1 0,0 1 0,-1-1 0,1 1 0,0 0 0,0-1 0,-1 1 0,1-1 0,0 1 0,0-1 0,0 1 0,0-1 0,-1 1 0,1-1 0,0 1 0,0-1 0,0 0 0,2-5 107,1 1 1,-1 0-1,1 0 0,0 0 1,0 0-1,0 1 0,8-9 1,0-1 54,371-448 750,-124 157-1391,-228 274-184,-7 14-5512,-20 15 1822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5.7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223 83 6951,'0'-1'138,"18"-35"5610,-17 34-5327,0 0 1,-1 0 0,1 0-1,0 0 1,-1 0-1,1 0 1,-1 0-1,0 0 1,0 0-1,0 0 1,0 0-1,0 0 1,0 0-1,0 0 1,-1-1 0,1 1-1,-2-2 1,1 3-335,0 1 0,0-1 1,0 0-1,0 1 1,0-1-1,0 1 0,0-1 1,0 1-1,-1 0 0,1-1 1,0 1-1,0 0 1,0 0-1,-1 0 0,1 0 1,0 0-1,0 0 0,-1 0 1,1 0-1,0 0 1,0 1-1,0-1 0,-1 0 1,1 1-1,-1 0 0,-31 13 268,13-1-84,2 2 1,-1 0-1,2 1 1,-29 32-1,40-41-191,0 1-1,0-1 1,1 1 0,0 1-1,0-1 1,1 1 0,0-1-1,0 1 1,1 0 0,0 1-1,1-1 1,0 0 0,0 1-1,0 14 1,2-22-79,1 0-1,-1-1 1,1 1 0,0 0 0,-1-1 0,1 1-1,0 0 1,0-1 0,0 1 0,0-1 0,1 1-1,-1-1 1,0 0 0,0 1 0,1-1 0,-1 0-1,1 0 1,-1 0 0,1 0 0,0 0 0,-1 0-1,1-1 1,0 1 0,-1 0 0,1-1-1,0 0 1,0 1 0,0-1 0,-1 0 0,1 0-1,0 0 1,0 0 0,2 0 0,8 0 30,-1 0 0,1-1 0,0-1-1,13-2 1,19-8-116,74-32 0,-14-2-7523,-93 42 5991,22-12-10928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6.5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24 78 3459,'10'-5'5563,"14"-8"-4315,43-21 2633,-24 9 2553,-42 29-2487,-9 26-3543,-51 156 1266,53-166-1482,2 1 0,1 0 0,0 0 1,2 0-1,0 0 0,1 0 1,4 26-1,-3-44-181,0 0 0,1 0 0,-1 0 0,1-1 0,-1 1 0,1 0 0,0-1 0,0 1 0,0-1 0,0 0 0,0 0 0,1 1 0,-1-2 0,1 1 0,-1 0 0,1 0 0,0-1 1,0 1-1,0-1 0,-1 0 0,1 0 0,4 1 0,-5-2-87,-1 1-1,1 0 1,-1-1 0,1 1 0,0-1 0,-1 0 0,1 0 0,0 1 0,-1-1 0,1 0-1,0 0 1,-1-1 0,1 1 0,0 0 0,-1 0 0,1-1 0,-1 1 0,1-1-1,-1 0 1,1 1 0,-1-1 0,1 0 0,-1 0 0,1 0 0,-1 0 0,0 0 0,1 0-1,-1 0 1,0-1 0,0 1 0,0 0 0,0-1 0,0 1 0,0 0 0,-1-1 0,1 1-1,0-1 1,-1 1 0,1-1 0,0-1 0,-1-2-509,0-1 0,-1 1 0,1 0 0,-1 0 1,0 0-1,0 0 0,0 0 0,-1 0 0,0 1 0,0-1 0,0 0 0,0 1 1,-1 0-1,0-1 0,0 1 0,0 0 0,0 0 0,-1 0 0,1 1 0,-1 0 1,0-1-1,0 1 0,0 0 0,-9-4 0,-54-28-1774,4 12 5509,103 21 7695,32-12-8005,-32 4-5705,72-27 0,-65 15-5262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7.7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 29 2466,'0'0'9097,"-8"-4"-7010,-1-3-1383,6 5-330,0 0-1,0 0 0,0 0 0,0 0 0,0 1 1,0-1-1,-1 1 0,1 0 0,-7-2 0,9 3 861,1 3-825,0 0 0,1 0 0,-1 0 0,0 0 0,1 0 0,0 0 0,-1-1 1,1 1-1,0 0 0,2 3 0,1-1-220,1 1-1,-1 0 1,1-1 0,0 0 0,1 0 0,-1-1 0,1 0-1,0 0 1,0 0 0,0 0 0,1-1 0,7 3-1,14 4-7,49 11 1,-18-5 183,5 6 196,-2 3 0,-2 3 1,66 41-1,162 119 843,-280-183-1381,96 70 337,-56-38-247,2-2 0,1-3 0,72 34 0,16 9 164,-60-31 38,-35-19-184,-6-4 55,2-1 0,43 15 0,-68-29-186,0 0 0,0 1 0,19 13 0,-43-19-2167,-5-4-3428,-3-12-3010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28.7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58 4164,'0'-2'12527,"-1"10"-5554,1 26-3431,7 4-5737,-6-38 2256,-1 1 0,0 0 0,0 0 0,1 0 0,-1 0 0,1-1 0,-1 1 0,1 0 0,-1 0 0,1-1 0,-1 1 0,1 0 0,0-1 0,-1 1 0,1-1 0,0 1 0,-1-1 0,1 1 0,0-1 0,0 1 0,0-1 0,-1 0 0,1 1 0,0-1 0,0 0 0,0 0 0,0 1 0,0-1 0,1 0 0,0-1 7,-1 0-1,1 0 0,0 0 1,0 0-1,-1 0 0,1 0 1,-1 0-1,1-1 1,-1 1-1,1-1 0,-1 1 1,0-1-1,0 1 0,0-1 1,0 0-1,0 1 0,0-1 1,0 0-1,0 0 0,-1 0 1,1 0-1,-1 0 0,1 0 1,-1 0-1,0-2 0,6-52 804,-6 54-859,1 1 0,-1-1 0,0 0 0,0 0 0,0 0 0,0 1 0,-1-1 0,1 0 0,0 0 0,-1 1 0,1-1 0,-1 0 0,0 1 0,1-1 0,-1 0 0,0 1 0,0-1 0,0 1 0,0-1 0,0 1 0,0 0 0,-1-1 0,1 1 0,0 0 0,-1 0 0,1 0 0,-1 0 0,1 0 0,-1 0 0,0 0 0,1 1 1,-1-1-1,0 1 0,1-1 0,-1 1 0,0-1 0,0 1 0,1 0 0,-1 0 0,0 0 0,0 0 0,0 0 0,1 0 0,-1 1 0,0-1 0,0 0 0,1 1 0,-1 0 0,0-1 0,1 1 0,-1 0 0,1 0 0,-1 0 0,1 0 0,-1 0 0,1 0 0,-1 0 0,1 0 0,0 1 0,0-1 0,0 0 0,0 1 0,0-1 1,0 1-1,0 0 0,-1 1 0,-3 7-21,0 1-1,1-1 1,0 1 0,0 0 0,1 0 0,0 0 0,1 0 0,1 0 0,-1 21 0,2-32 16,0 0-1,0 1 1,0-1 0,0 1-1,0-1 1,0 0 0,0 1-1,0-1 1,0 1 0,0-1-1,0 0 1,1 1 0,-1-1-1,0 0 1,0 1 0,0-1-1,1 0 1,-1 1 0,0-1-1,0 0 1,1 1 0,-1-1-1,0 0 1,1 0 0,-1 0-1,0 1 1,1-1 0,-1 0-1,0 0 1,1 0 0,-1 1-1,0-1 1,1 0 0,-1 0-1,1 0 1,-1 0 0,0 0-1,1 0 1,-1 0 0,1 0-1,-1 0 1,0 0 0,1 0-1,-1 0 1,1 0 0,-1-1-1,0 1 1,1 0 0,-1 0-1,0 0 1,1 0 0,-1-1-1,0 1 1,1 0 0,-1 0-1,0-1 1,1 1 0,-1 0-1,0 0 1,0-1 0,1 1-1,-1-1 1,21-19 646,-14 11-562,0-1 0,-1 1 0,0-2 1,-1 1-1,0 0 0,-1-1 0,0 0 0,-1 0 1,0-1-1,0 1 0,0-14 0,-3 25-91,0 0-1,0 0 0,0 0 1,0 0-1,0 0 1,0 0-1,0 0 0,0 0 1,0 1-1,0-1 1,0 0-1,0 0 0,-1 0 1,1 0-1,0 0 0,0 0 1,0 0-1,0 0 1,0 0-1,0 0 0,0 0 1,0 0-1,0 0 1,0 0-1,-1 0 0,1 0 1,0 0-1,0 0 1,0 0-1,0 0 0,0 0 1,0 0-1,0 0 0,0 0 1,-1 0-1,1 0 1,0 0-1,0 0 0,0 0 1,0 0-1,0 0 1,0 0-1,0 0 0,0 0 1,0 0-1,0 0 1,-1 0-1,1-1 0,0 1 1,0 0-1,0 0 0,0 0 1,0 0-1,0 0 1,0 0-1,0 0 0,0 0 1,0 0-1,0 0 1,0-1-1,0 1 0,0 0 1,0 0-1,0 0 1,0 0-1,0 0 0,-10 12-88,-7 16-69,6-3 146,1 1 1,2 1-1,0-1 0,-5 39 0,39-103 295,-19 25-238,-1-1 0,-1 0 0,0-1 0,-1 1-1,-1-1 1,0 0 0,-1 0 0,-1 0 0,0-19 0,-1 34-51,0 0 0,0-1 0,0 1 1,0 0-1,0-1 0,0 1 0,0-1 0,0 1 1,0 0-1,0-1 0,0 1 0,0 0 1,0-1-1,-1 1 0,1 0 0,0-1 0,0 1 1,0 0-1,0-1 0,-1 1 0,1 0 1,0-1-1,-1 1 0,1 0 0,0 0 0,0-1 1,-1 1-1,1 0 0,0 0 0,-1 0 1,1-1-1,0 1 0,-1 0 0,1 0 0,-1 0 1,1 0-1,0 0 0,-1 0 0,1 0 1,0 0-1,-1 0 0,1 0 0,-1 0 0,1 0 1,0 0-1,-1 0 0,1 0 0,0 0 1,-1 0-1,1 0 0,0 1 0,-1-1 0,-16 16-659,10-5 114,2 0 1,-1 1-1,2 0 0,-1 0 0,-3 18 1,-5 34-4837,10-48 2846,-1 18-6967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5:59.5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862 352 6086,'0'0'3673,"-5"-11"-4960,-101-209 2803,103 212-1474,0 1-1,0 0 1,-1 0-1,0 0 1,0 1-1,-1-1 1,0 1-1,0 0 1,-1 1-1,1-1 1,-1 1-1,0 0 1,-9-5 0,5 5 80,0 1 1,1 0 0,-1 0 0,0 1 0,-1 1-1,1-1 1,0 2 0,-1 0 0,-15 0 0,-7 1 182,1 1 0,0 2 0,0 2 0,0 0 0,0 3 0,-49 17 0,56-16-41,1 1-1,0 2 0,1 0 1,0 2-1,0 0 0,2 2 1,0 0-1,-29 29 0,45-39-245,0 0 0,0 0 0,0 0 0,1 0 0,0 1 0,0 0 0,1 0 0,0 0 0,0 0 0,0 0 1,1 1-1,0-1 0,1 1 0,-1-1 0,2 1 0,-1 0 0,1 7 0,2 2 79,1-1 1,0 0 0,1-1 0,0 1 0,2-1 0,14 30-1,50 132 166,-44-106-229,36 70 0,-50-118-37,1-2-1,1 1 1,0-2 0,2 0-1,0 0 1,1-2 0,22 19 0,-8-14 106,0-2 0,2-1 1,0-2-1,1-1 0,0-1 1,2-2-1,0-2 0,0-1 1,1-1-1,60 6 0,28-3 261,230-6-1,-258-9-392,1-4 0,-1-4 0,0-5 0,156-43 1,-234 51 31,-1 0 1,1-1-1,-1-1 1,0 0 0,-1-1-1,0-1 1,-1-1-1,0-1 1,0 0 0,24-28-1,-32 32 18,-2 0 1,0 0-1,0-1 0,0 1 0,-1-1 1,-1-1-1,0 1 0,0-1 0,-1 1 1,0-1-1,-1 0 0,0 0 1,-1 0-1,0 0 0,-1 0 0,0-1 1,0 1-1,-2 0 0,1 0 0,-1 0 1,-5-13-1,1 10 42,0-1 1,-1 2 0,-1-1-1,0 1 1,-1 0 0,0 0-1,-1 1 1,-1 0-1,0 1 1,0 0 0,-1 1-1,0 1 1,-18-12 0,-16-8 5,-2 3 1,-74-32-1,-362-106-113,256 95-1754,5-12-3716,107 32-1506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01.1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47 0 18193,'0'0'2200,"-8"9"-1261,3-3-878,1 0 0,-1 0 0,1 1 1,0 0-1,1-1 0,0 1 0,0 0 0,-2 10 0,4-15-56,0 1 0,1-1 0,0 1 0,-1 0-1,1-1 1,0 1 0,0-1 0,1 1 0,-1 0 0,0-1 0,1 1-1,0-1 1,-1 1 0,1-1 0,0 1 0,0-1 0,1 0 0,-1 1 0,0-1-1,1 0 1,-1 0 0,1 0 0,0 0 0,0 0 0,0 0 0,0-1-1,0 1 1,0-1 0,0 1 0,0-1 0,1 0 0,-1 0 0,4 1 0,7 1-1246,0 0 1,0-1 0,0-1 0,0-1 0,0 0 0,23-2 0,-27 2-2523,-33 8-3791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01.5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125 470 10474,'0'0'11050,"82"-37"-9256,-27 15-321,11-5-1024,-3 5-385,-4 0 0,-9 7-929,-16 3-1281,-14 5-737,-20 1-1729,-4 1-257</inkml:trace>
  <inkml:trace contextRef="#ctx0" brushRef="#br0" timeOffset="1">0 195 8136,'0'0'12876,"57"-34"-12171,-2 12-161,9 0-288,10 0-96,2-2-128,-2 3-288,-10 5-1121,-12 0-1954,-11-2-3107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12.9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1337 63 4292,'-72'-3'835,"0"4"-1,1 3 1,-1 3-1,1 3 1,-96 27-1,121-23-374,1 3-1,0 1 1,1 2-1,1 3 0,1 1 1,-62 47-1,72-45-236,1 3-1,1 0 1,1 2 0,2 1-1,1 1 1,2 1 0,-39 73-1,34-45-110,2 1-1,3 1 0,3 1 1,-18 93-1,23-61-97,4 0-1,0 145 1,12-206-88,2 0 0,1 0 0,2 0 0,1 0 0,2-1 0,2 1 0,17 41 0,-21-62 46,1 0-1,1-1 1,0 0 0,1 0 0,0-1 0,1 0 0,0 0 0,1-1 0,1-1 0,0 0 0,0-1-1,1 0 1,0 0 0,1-2 0,0 1 0,0-2 0,1 0 0,24 7 0,-18-8 66,2-2 0,-1-1 0,0 0-1,1-2 1,-1 0 0,1-2 0,-1-1 0,1 0 0,-1-2 0,0 0 0,0-1 0,0-2 0,23-9 0,10-9 168,-1-1 0,-1-3 0,83-60 1,-26 6 52,-4-5 1,-4-5-1,-4-3 1,-5-5 0,-4-4-1,-4-4 1,99-168-1,-143 205-254,55-130-1,-83 169-14,-2 0 1,-1-2-1,-1 1 0,-2-1 1,-2 0-1,2-54 1,-7 79-6,0-1 1,-1 0 0,0 0 0,0 0-1,-1 1 1,0-1 0,-1 1 0,-1-1-1,1 1 1,-2 0 0,1 0 0,-1 1-1,-1-1 1,0 1 0,0 0 0,0 1 0,-1 0-1,-1 0 1,0 0 0,0 1 0,0 0-1,-1 0 1,-14-8 0,0 3-170,-2 0 1,0 1 0,0 2-1,-1 0 1,0 2-1,0 0 1,-1 2-1,0 2 1,0 0-1,-46 1 1,-18 7-1705,-162 30 1,199-25 911,-1-4-1208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25.3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3235 251 2723,'-8'-7'1735,"-24"-18"123,-1 1 1,-1 2 0,-1 1-1,-70-31 1,62 36-1040,0 1 0,-60-12-1,12 11-669,-171-8 0,-95 22 0,314 3-147,-173 6 110,0 9 0,2 10 0,-265 66 0,358-60 83,-155 62 0,225-73-185,2 3 0,0 1-1,2 3 1,1 1 0,-67 57 0,98-72-7,0 1 0,1 1 1,0 0-1,1 1 1,1 0-1,1 1 0,1 1 1,0-1-1,1 2 1,-10 33-1,11-25 2,2 0-1,1 0 1,1 1 0,2-1-1,1 1 1,1-1 0,5 40-1,-3-49-6,2 0 0,0 0 0,1 0 0,1-1 0,0 0 0,2 0 0,0 0 0,1-1 0,17 25 0,-11-21-4,1-2 0,1 0 0,1-1 0,0-1 0,2 0 0,34 22 0,-13-14 1,1-3 0,1-1 0,1-3 0,0-1 0,2-2 1,0-2-1,66 9 0,32-5 128,1-6-1,231-14 1,-184-10 453,257-52-1,181-86-199,-604 143-377,327-104 497,-307 94-391,-2-1 0,0-3 1,-1-1-1,-2-3 0,58-45 0,-84 58-31,0-1-1,-1-1 1,0-1 0,-1 0-1,-1 0 1,0-1-1,-2-1 1,0 0-1,-1 0 1,12-34-1,-18 42-29,0 0 0,-1 1-1,0-1 1,0 0 0,-1-1-1,-1 1 1,1 0 0,-2 0 0,0 0-1,0 0 1,0 0 0,-1 0-1,-1 0 1,0 0 0,0 1 0,-1-1-1,0 1 1,-1 0 0,1 0-1,-2 1 1,0-1 0,0 1-1,-10-10 1,-4-1-25,0 2 0,-2 0 0,0 2 0,-1 0 0,0 2 0,-1 0 0,-1 2 0,-45-15 0,-10 2-152,-124-21-1,-50 8-1766,54 10-3828,129 14-1682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54.0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485 3 5093,'-13'-1'5973,"12"1"-5939,-23-2 1317,-47 4-1,61-1-1166,1 1 1,-1 0 0,0 0-1,1 1 1,-1 0-1,1 1 1,0 0 0,0 0-1,-11 8 1,3 1-16,1 1 0,0 1 0,0 1 0,2 0 0,0 1 0,1 1 0,1 0 0,0 0 0,2 1 0,-11 24-1,0 8 179,3 1 0,-23 99 0,31-106-274,3 0 1,1 1 0,0 55 0,6-87-78,0 0 0,1-1 0,0 1 0,1 0 0,1 0 0,0-1 0,1 1 0,0-1 0,1 0 0,1 0 0,0-1 0,1 0 0,0 0 0,16 21-1,-15-25 105,1-1-1,-1-1 0,1 0 0,0 0 0,0 0 1,1-1-1,-1-1 0,1 1 0,0-2 0,1 1 0,-1-1 1,1-1-1,-1 0 0,1-1 0,0 0 0,-1 0 1,1-1-1,0 0 0,0-1 0,-1-1 0,1 1 0,11-5 1,5-1 226,1-1 1,-1-1 0,-1-2 0,0-1-1,0-1 1,-2-1 0,29-21 0,-19 10-213,-1-2 0,-1-1 0,-1-2-1,-2-1 1,-2-1 0,33-48 0,-44 55-93,-1-2 1,0 1-1,-3-2 0,0 1 0,-1-2 0,-2 0 0,-1 0 0,-1 0 1,4-51-1,-10 67-4,0 0 0,-1 0 1,-1 0-1,0 0 1,-1 0-1,0 0 0,-1 0 1,-1 1-1,0-1 1,-7-14-1,7 20-20,0-1-1,-1 1 1,0 0-1,-1 0 1,1 0 0,-1 1-1,-1-1 1,1 1-1,-1 1 1,0 0 0,0 0-1,0 0 1,-1 1-1,0 0 1,0 0 0,-9-3-1,1 3-130,0 0-1,0 0 1,-1 1 0,1 1-1,-1 1 1,1 1 0,-1 0-1,-31 4 1,23 1-1319,1 0 1,0 1-1,0 1 1,0 2 0,-25 12-1,9 2-6554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14382,'0'0'7858,"11"-6"-7426,85-52 227,33-19-474,-128 76-183,0 1 1,-1-1-1,1 1 1,0 0-1,0-1 1,0 1-1,-1 0 1,1 0-1,0-1 1,0 1 0,0 0-1,0 0 1,0 0-1,-1 0 1,1 0-1,0 0 1,0 0-1,0 1 1,0-1-1,-1 0 1,1 0 0,0 1-1,0-1 1,0 0-1,-1 1 1,1-1-1,0 1 1,0-1-1,-1 1 1,1-1-1,-1 1 1,1-1-1,0 1 1,-1 0 0,1-1-1,-1 1 1,1 0-1,-1 0 1,0-1-1,1 1 1,-1 0-1,0 0 1,1 0-1,-1-1 1,0 1 0,0 0-1,0 0 1,0 0-1,0 0 1,0 0-1,0-1 1,0 1-1,0 0 1,0 0-1,-1 1 1,-5 61 600,4-55-548,-5 33 29,2-17-319,1 0 1,1 0 0,0 48-1,7-59-2509,8-11-2728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56.2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334 209 6566,'0'-8'1810,"0"4"-1643,0 1 0,0 0 0,0-1 1,0 1-1,0 0 0,-1-1 0,1 1 0,-1 0 0,0 0 1,0-1-1,0 1 0,-1 0 0,1 0 0,-1 0 0,0 1 1,1-1-1,-1 0 0,0 1 0,-1-1 0,1 1 0,0-1 1,-1 1-1,1 0 0,-1 0 0,0 0 0,0 0 0,0 1 1,0-1-1,0 1 0,0 0 0,0 0 0,0 0 0,0 0 1,-5 0-1,1 0-9,1 1 0,0-1 1,0 2-1,0-1 0,0 1 1,-1 0-1,1 0 0,0 1 1,1-1-1,-1 1 0,0 1 1,0-1-1,1 1 0,-8 4 0,4 0-65,1 0 1,-1 0-1,1 1 0,0 0 0,1 0 0,0 1 0,-9 13 0,2 3 104,0 0 0,2 1 1,1 0-1,1 1 0,-9 41 1,14-48-125,0 0 0,2 1 0,1-1 0,0 34 0,2-50-75,0 1 0,0-1 1,0 1-1,1-1 0,0 0 0,0 1 0,0-1 1,0 0-1,1 0 0,0 0 0,-1 0 0,1 0 1,1 0-1,-1 0 0,1 0 0,-1-1 0,1 1 1,0-1-1,0 0 0,1 0 0,-1 0 0,0-1 0,1 1 1,0-1-1,0 1 0,0-1 0,7 2 0,1-1 139,0-1 0,0-1 0,0 0 0,0-1 0,0 0 0,0-1 0,0 0 0,0-1 0,0 0 0,0-1 0,-1 0 0,1-1 0,-1 0 0,0-1 0,0 0-1,20-14 1,-5 2 163,-1-1 0,-1-1 0,0-2 0,-2 0-1,30-36 1,-36 37-197,-1-1 0,0 0 1,-2-1-1,-1-1 0,18-44 0,-25 51-86,0 1 0,0-1 0,-2 0 0,0-1 0,-1 1 0,-1 0 0,0-1 0,-1 1 0,-1-1 0,-3-18 0,4 31-43,-1 0 0,0 1 0,1-1 0,-1 0 0,-1 1 0,1-1 0,-1 0 0,1 1 0,-1 0 0,0-1 0,0 1 0,0 0 0,-1 0 0,1 0 0,-1 0 0,0 1 0,1-1 0,-1 1 0,0 0 0,-1-1 0,1 1 0,0 1 0,-1-1 0,1 0 0,-1 1 0,1 0 0,-1 0 0,0 0 0,1 0 0,-1 0 0,0 1 0,0 0 0,-6 0 0,2 0-335,0 1 0,0 0 0,0 1 1,1 0-1,-1 0 0,-11 5 1,10-3-855,0 1 1,0 0 0,1 0-1,-15 12 1,-2 6-7349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57.0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563 64 4452,'0'0'4853,"-9"-8"-2600,3 4-2078,0-1 0,-1 1 1,1 1-1,-1-1 0,1 1 1,-1 0-1,0 1 0,-1 0 1,1 0-1,0 0 0,-1 1 0,1 0 1,0 0-1,-1 1 0,1 0 1,-1 0-1,1 1 0,-11 2 1,3 1-122,-1 1 0,1 1 0,1 0 0,-1 1 1,1 1-1,1 0 0,-1 1 0,1 0 0,1 1 0,0 1 0,-12 13 1,-2 3-14,2 2 1,1 0 0,-32 54 0,39-55 44,2 1 0,0 0 0,2 1 1,1 0-1,2 0 0,0 1 1,3 1-1,0-1 0,2 1 1,1 0-1,3 40 0,0-62-88,0 0-1,2 0 0,-1 0 1,1 1-1,1-2 0,-1 1 1,2 0-1,0 0 1,0-1-1,0 0 0,1 0 1,10 13-1,-10-16 4,1 0 0,-1 0 0,2-1 0,-1 0 0,0 0 0,1 0 0,0-1 1,0 0-1,0-1 0,1 1 0,-1-1 0,1-1 0,0 1 0,0-2 0,0 1 0,11 1 0,1-3 204,1 0 0,-1-1 0,0 0 1,0-2-1,0-1 0,0 0 0,0-1 0,-1-1 0,0-1 0,0-1 0,30-17 0,-4-2 301,-1-1 0,-1-3 0,53-48-1,-63 49-392,-2-1-1,-1-1 0,-2-2 0,39-60 0,-54 73-134,-1 0-1,-1-1 1,-1 0-1,-1 0 1,-1-1 0,-1-1-1,-1 1 1,-1-1-1,3-46 1,-8 61-76,1 1 1,-2 0 0,1-1-1,-2 1 1,1 0-1,-1 0 1,0 0 0,0 0-1,-1 0 1,0 0-1,-5-8 1,4 11-23,1-1 1,-1 1-1,-1 0 1,1 0-1,-1 1 0,0-1 1,0 1-1,0 0 1,0 0-1,-1 1 0,0 0 1,1 0-1,-1 0 1,-9-3-1,1 2-172,-1 0 1,1 1-1,-1 1 0,0 0 0,0 1 1,1 0-1,-1 1 0,0 1 1,-24 4-1,10 1-1360,1 1 1,0 2-1,-50 21 0,3 6-4941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58.26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16 415 7751,'0'0'3177,"-3"10"-1143,0-1-1380,1-6-413,1 0 0,0 0 0,-1 0 1,1 1-1,1-1 0,-1 0 0,0 1 1,1-1-1,0 0 0,-1 1 0,1-1 1,1 5-1,0-7-171,-1-1 1,0 0 0,1 1-1,-1-1 1,0 0-1,1 0 1,-1 1-1,1-1 1,-1 0-1,1 0 1,-1 0 0,1 0-1,-1 0 1,1 1-1,-1-1 1,1 0-1,-1 0 1,1 0 0,-1 0-1,1-1 1,-1 1-1,0 0 1,1 0-1,-1 0 1,1 0 0,-1 0-1,1-1 1,-1 1-1,1 0 1,-1 0-1,0 0 1,1-1-1,-1 1 1,1 0 0,-1-1-1,0 1 1,1 0-1,-1-1 1,1 0-1,17-14 957,25-36-48,-3-3 0,-2-1 0,-3-1 0,50-111 0,-79 155-843,-2 5 34,-1 0 0,0 1-1,0-1 1,0-1 0,-1 1 0,0 0 0,1-13 0,-11 24 615,-2 10-806,1 1 0,1 0 1,0 0-1,1 1 0,1 0 0,-8 28 1,5-8-1,1 0 0,-3 42-1,8-51-234,1-13-339,1-1-1,0 0 1,1 1 0,0-1 0,3 21 0,2-28-1582,3-5-3522,-7-1 4484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3:58.6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 48 9353,'0'0'12604,"-3"6"-12348,-5 10 67,10-19 552,17-37 1931,-21 50-2618,0 0 0,1 0 0,0 0 0,0 0 1,2 16-1,0-8-105,-1-16-80,0-1 0,0 1 0,0-1 0,0 1 0,0-1 0,1 0 0,-1 1 1,0-1-1,1 1 0,-1-1 0,1 0 0,0 1 0,0-1 0,-1 0 0,1 0 1,0 0-1,0 1 0,0-1 0,0 0 0,0 0 0,0 0 0,0 0 0,1-1 1,-1 1-1,0 0 0,0 0 0,1-1 0,-1 1 0,1-1 0,-1 1 0,0-1 0,1 0 1,-1 1-1,1-1 0,-1 0 0,1 0 0,-1 0 0,1 0 0,-1 0 0,0 0 1,1-1-1,-1 1 0,1 0 0,-1-1 0,1 1 0,-1-1 0,0 0 0,0 1 1,1-1-1,-1 0 0,0 0 0,0 0 0,0 0 0,1 0 0,-1 0 0,0 0 0,0 0 1,-1 0-1,1 0 0,0 0 0,0-1 0,-1 1 0,1 0 0,0-2 0,1-4 158,0 0 0,0 0-1,-1 0 1,0 0 0,0 0-1,0 0 1,-1 0 0,-1-1-1,-1-11 1,2 17-145,0 0 0,0-1 0,-1 1-1,1 0 1,-1-1 0,0 1 0,0 0 0,0 0 0,0 0 0,0 0 0,0 0-1,0 0 1,-1 0 0,1 0 0,-1 1 0,1-1 0,-1 0 0,0 1-1,1-1 1,-1 1 0,0 0 0,0-1 0,0 1 0,0 0 0,0 0-1,-1 0 1,1 1 0,0-1 0,0 0 0,-1 1 0,1 0 0,-3-1-1,3 1-47,1 1 0,-1-1 0,1 1 0,0-1 0,-1 1 0,1-1 0,0 1 0,0 0-1,0-1 1,-1 1 0,1 0 0,0 0 0,0 0 0,0 0 0,0 0 0,0 0 0,0 0-1,1 0 1,-1 1 0,0-1 0,0 0 0,1 0 0,-1 1 0,1-1 0,-1 0 0,1 1-1,0-1 1,0 0 0,-1 1 0,1-1 0,0 1 0,0-1 0,0 1 0,1 1-1,-1-2-144,0 0-1,0 0 0,0 0 0,0 1 1,0-1-1,1 0 0,-1 0 0,0 0 0,1 0 1,-1 0-1,1 0 0,-1 0 0,1 0 1,0 0-1,-1 0 0,1 0 0,0 0 0,0-1 1,0 1-1,-1 0 0,1 0 0,0-1 1,0 1-1,0-1 0,0 1 0,0-1 0,2 1 1,21 0-5573,4-6-3031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51.1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651 637 3267,'8'-13'3433,"36"-51"-1821,-1 2-973,-2-2 0,31-70-1,-67 124-590,0-2-1,-1 1 0,-1-1 1,0 1-1,-1-1 0,0 0 1,-1 0-1,0 0 0,0 0 1,-3-22-1,0 27 9,1 0 1,-1 1-1,0-1 0,-1 1 1,1-1-1,-1 1 0,-1 0 0,1 0 1,-1 0-1,0 1 0,0-1 1,-1 1-1,1 0 0,-1 0 1,-1 0-1,1 1 0,0 0 0,-1 0 1,0 0-1,-7-3 0,1 2 72,-1-1 0,0 2 0,-1 0 0,1 0-1,-1 1 1,1 1 0,-1 0 0,0 1 0,0 0 0,0 2-1,0-1 1,1 2 0,-1-1 0,0 2 0,1 0 0,-19 7 0,5-1 8,0 2 0,1 1 1,1 2-1,0 0 1,0 1-1,-42 36 1,37-23 148,1 1 0,1 1 1,2 2-1,0 0 1,3 2-1,1 0 1,1 2-1,2 0 1,-20 54-1,26-53-181,1 0 0,2 0 0,1 1 0,2 0 0,2 1 0,1-1 0,3 1 0,0 0 0,3 0 0,6 39 0,-5-62-96,0 0 0,2-1 0,-1 1 0,2-1 0,0 0 0,1-1 0,0 1 0,1-1 0,1-1 0,0 1 0,0-1 0,2-1 0,0 0 0,20 18 0,-19-22 12,-1 0 1,1-1-1,0 0 0,0 0 1,1-1-1,0-1 0,0-1 1,0 1-1,1-2 0,-1 0 1,1-1-1,0 0 0,0-1 1,0 0-1,0-1 0,0-1 1,19-3-1,-8-2 144,1-1 0,-2-1 0,1-1 0,-1-1 0,-1-1 0,0-1 0,0-1 0,-1-1 0,-1-1 0,35-32 0,-15 9 278,-2-3 0,-1-1-1,61-91 1,-67 83-140,-2-1-1,33-79 1,-50 98-297,-2-1 1,-1 0 0,-1-1 0,-2 0 0,4-51 0,-10 76-31,0 1 1,-1-1-1,-1 0 0,0 1 1,0-1-1,0 0 1,-1 1-1,0 0 0,-7-16 1,7 20-27,-1 0 0,1 0-1,-1 0 1,0 0 0,0 0 0,-1 1 0,1-1 0,-1 1 0,1 0 0,-1 0 0,0 0-1,0 1 1,-1 0 0,1-1 0,0 1 0,-1 1 0,1-1 0,-9-1 0,0 0-279,0 1 0,0 0 1,0 1-1,0 1 1,0 0-1,-1 1 1,1 0-1,-17 5 0,-7 3-3213,-55 22 0,45-14-3156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51.9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257 122 192,'0'0'3043,"-11"-11"0,-1-1-2593,-2-4 578,0 1 0,-1 1 0,-1 0-1,-19-12 1,33 25-981,1 0 0,0 1 0,0 0 0,-1-1 0,1 1 0,0 0 0,0-1 0,-1 1 0,1 0 0,0 0 0,-1 0 0,1 0 0,0 0 0,-1 1 0,1-1 0,0 0 0,-1 1 0,1-1 0,0 0 0,0 1 0,0 0 0,-1-1 0,1 1 0,0 0 0,0-1 0,0 1 0,0 0 0,0 0 0,0 0 0,0 0 0,1 0 0,-1 0 0,0 0 0,0 0-1,1 0 1,-2 3 0,-22 51-187,21-45 234,-15 46 151,3 1-1,3 0 0,2 1 0,2 0 0,3 1 0,3 69 0,2-114-220,1 0 0,0 1 0,1-1-1,0 1 1,2-1 0,-1 0 0,2 0 0,5 14 0,-7-23 15,0 1 0,0-1 1,1 0-1,0 0 0,0 0 0,0-1 1,0 1-1,0-1 0,1 0 0,0 0 1,0-1-1,0 1 0,0-1 0,1 0 0,-1-1 1,1 1-1,0-1 0,0 0 0,-1 0 1,1-1-1,11 1 0,-2-1 226,0-1-1,1 0 1,-1-2 0,0 0 0,0 0-1,0-2 1,0 1 0,0-2-1,-1 0 1,0-1 0,0-1-1,0 0 1,20-14 0,-1-1 62,-1-2 1,-1-1 0,-2-1-1,32-36 1,-39 37-226,-1-1 1,-2-1-1,0 0 0,-2-2 1,18-39-1,-27 49-88,0 1 1,-2-1 0,0-1-1,-2 1 1,0-1-1,-1 0 1,-1 0-1,0 0 1,-2 0-1,-2-20 1,2 34-62,-1 0 1,0 0-1,0 1 1,0-1-1,-1 0 1,0 1-1,0-1 1,0 1-1,-1 0 1,1 0-1,-1-1 1,-1 2-1,1-1 1,-1 0 0,0 1-1,0 0 1,0 0-1,0 0 1,-1 0-1,0 1 1,0-1-1,0 1 1,0 0-1,0 1 1,0-1-1,-1 1 1,1 0-1,-1 1 1,0-1-1,1 1 1,-1 0-1,-9 0 1,-2 1-392,1 0 1,0 1-1,-1 0 0,1 2 1,0 0-1,0 1 1,1 0-1,-1 1 1,1 1-1,-25 13 1,-27 21-2868,7 3-506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11:06:52.6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825 106 3171,'1'-10'-112,"-1"10"112,1-6 15,0 1 0,0-1-1,-1 0 1,0 0 0,0 0 0,-1 1 0,1-1 0,-3-7 0,2 11 88,0 0 0,0-1 0,0 1 0,-1 0 1,1 0-1,-1 0 0,1 0 0,-1 0 0,0 0 1,0 1-1,0-1 0,0 1 0,0-1 0,0 1 1,0-1-1,0 1 0,-1 0 0,1 0 0,-1 0 1,1 1-1,0-1 0,-1 1 0,1-1 0,-1 1 1,0 0-1,-2 0 0,-11-1 141,-1 2 0,1 0 0,0 0 0,-1 2 0,1 0-1,0 1 1,1 1 0,-1 0 0,1 1 0,0 1 0,0 0 0,0 1 0,1 0 0,-18 16 0,-17 13 136,2 3 0,-61 66 0,63-58 196,2 3-1,-68 101 1,94-124-215,2 0-1,0 1 1,2 0 0,1 1-1,1 1 1,2 0 0,-11 60 0,19-80-307,0 0 1,0 0-1,1 0 1,1 0-1,0 1 1,0-1 0,1 0-1,1-1 1,0 1-1,0 0 1,1-1 0,6 13-1,-6-16-35,1 0 0,-1 0 0,1-1 0,1 0 0,-1 0 0,1-1 0,0 1 0,0-1 0,1 0 0,-1-1 0,1 0 0,0 0 0,1 0 0,-1-1 0,0 0 0,1 0 0,13 2 0,3-1 86,0-1 1,0-1-1,0-1 0,0-2 0,1 0 0,-1-1 1,0-2-1,-1 0 0,1-2 0,-1 0 1,44-19-1,-2-4 373,-2-3-1,108-73 1,-96 52-111,104-94 0,-137 108-284,-2-2 1,-3-2-1,55-79 1,-83 109-107,0-1 0,-1 0 0,-1-1 0,0 0 0,-1 0 0,0-1 0,-1 0 0,-1 1 0,3-24 0,-7 36-39,0 0-1,0 0 0,0-1 1,0 1-1,0 0 0,-1 0 1,1 0-1,-1 0 0,0 0 1,0 0-1,0 0 1,0 0-1,0 0 0,-1 0 1,1 1-1,-1-1 0,0 1 1,0-1-1,-4-3 0,2 2-148,-1 1-1,1 0 0,-1 1 1,1-1-1,-1 1 1,0 0-1,0 0 0,0 0 1,0 1-1,-10-2 1,-10 1-951,0 1 1,0 1-1,0 1 1,-25 4-1,49-5 1091,-111 20-4905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7079,'0'0'17296,"6"11"-17237,-1-1-148,0 1 1,-1 0-1,0-1 0,-1 1 1,-1 0-1,1 0 0,-2 1 1,1-1-1,-1 12 1,-1-12-590,0-2-1615,0-3-5653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1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13196,'0'0'11051,"57"0"-10923,-26 1-96,4-1-32,-2 0-1121,-5-4-1473,-8-5-1346,-8 2-1537,-9 0-4869</inkml:trace>
  <inkml:trace contextRef="#ctx0" brushRef="#br0" timeOffset="1">16 121 12396,'0'0'10890,"50"21"-10057,-17-29-545,-2-4-256,-1 2-576,0 1-1731,-5 0-1760,-3 5-2596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12107,'0'0'11232,"1"9"-11189,-1-6-71,0-1-1,1 1 1,-1-1 0,0 1-1,1-1 1,-1 1 0,1-1-1,0 1 1,-1-1 0,1 0-1,1 1 1,-1-1 0,0 0-1,0 0 1,1 0 0,-1 0-1,1 0 1,0 0 0,-1 0-1,1-1 1,0 1 0,0-1-1,0 1 1,1-1 0,-1 0-1,0 1 1,0-1 0,1 0-1,-1-1 1,0 1 0,1 0-1,-1-1 1,1 1 0,-1-1-1,1 0 1,-1 0 0,1 0-1,2 0 1,11 0-138,-15-1 108,1 1-1,-1 0 1,1-1-1,-1 1 1,1 0-1,-1 0 1,1 0-1,-1 0 1,1 1-1,-1-1 1,1 0-1,-1 1 1,1-1-1,-1 1 1,1-1-1,-1 1 1,0 0-1,1 0 1,-1-1-1,0 1 1,1 0-1,-1 0 0,0 0 1,0 0-1,0 1 1,1 0-1,-1-1-39,-1 0-1,1 0 1,0 0-1,0 0 1,-1 0 0,1 0-1,0 0 1,0-1-1,0 1 1,0 0-1,0-1 1,0 1-1,0-1 1,0 1-1,1-1 1,-1 1-1,0-1 1,0 0-1,0 1 1,0-1-1,1 0 1,-1 0-1,0 0 1,0 0-1,1 0 1,-1 0-1,0-1 1,0 1-1,0 0 1,0 0-1,1-1 1,-1 1-1,0-1 1,0 1-1,0-1 1,0 1-1,0-1 1,0 0-1,2-1 1,2-2-544,1-1 1,-1 1-1,0-1 1,0 0-1,7-9 1,9-17-2226,-1-3-987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 11147,'0'0'4521,"-1"10"-2588,-1-1-1596,1-2-38,-1-1 0,1 1 0,1-1 0,0 1 0,0 9 0,0-14-258,0-1 1,0 1-1,1-1 1,-1 0-1,0 1 1,1-1-1,-1 0 1,1 1-1,0-1 1,-1 0-1,1 0 1,0 0-1,0 0 1,-1 1-1,1-1 1,0 0-1,0 0 1,0-1-1,1 1 1,-1 0-1,0 0 1,0 0-1,0-1 1,1 1-1,-1-1 1,0 1-1,0-1 1,1 1-1,-1-1 1,1 0-1,-1 1 0,0-1 1,1 0-1,-1 0 1,2 0-1,1 0 36,0-1-1,0 1 1,-1-1-1,1 0 0,0 0 1,0 0-1,-1 0 1,1-1-1,-1 1 0,1-1 1,-1 0-1,0 0 1,0 0-1,1 0 1,3-5-1,2-2 1,0-1 1,-1 0-1,11-17 1,-25 77 1075,5-48-1114,0 1 0,0-1 1,1 1-1,-1-1 1,1 1-1,0-1 1,0 1-1,0-1 0,0 1 1,0 0-1,0-1 1,2 3-1,-2-4-19,0-1 0,0 1 0,1 0 1,-1-1-1,0 1 0,1-1 0,-1 1 0,1-1 0,-1 1 0,1-1 0,-1 1 0,1-1 0,-1 1 0,1-1 1,0 0-1,-1 1 0,1-1 0,0 0 0,-1 0 0,1 1 0,-1-1 0,1 0 0,0 0 0,0 0 0,-1 0 1,1 0-1,1 0 0,3-1 29,-1 0-1,1 0 1,0 0 0,-1-1 0,1 0 0,-1 0 0,0 0-1,0-1 1,0 1 0,8-7 0,-5 3-38,-3 3-16,-1 0 0,1 0 0,0 0 0,0 0 0,0 1 0,0-1 0,0 1 0,0 0 0,1 1 0,-1-1 0,1 1 0,-1 0 0,9-1 0,-12 2 37,0 1 0,-1 0 0,1 0 1,-1-1-1,1 1 0,-1 0 0,1 0 0,-1 0 0,1 0 0,-1 0 0,0 0 0,1 0 0,-1-1 1,0 1-1,0 0 0,0 0 0,0 0 0,0 0 0,0 0 0,0 2 0,0 3 837,-1-19-415,2-9-942,-1 14 553,1 0-1,-2 0 1,1 0 0,-1 0-1,-2-8 1,-4-2-3262,-5 1-3580,5 10 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16335,'0'0'7560,"53"1"-6856,-27-1-576,-1-2-64,0-2-928,-4-1-2019,-8-2-3715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6919,'0'0'14520,"9"-5"-13879,29-22-104,-1-1 0,42-43 1,-62 56-528,2 3 26,-18 12-37,-1 0-1,0-1 0,1 1 1,-1 0-1,1 0 0,-1 0 1,0 1-1,1-1 0,-1 0 0,1 0 1,-1 0-1,0 0 0,1 0 1,-1 0-1,0 0 0,1 1 1,-1-1-1,0 0 0,1 0 0,-1 1 1,0-1-1,1 0 0,-1 0 1,0 1-1,0-1 0,1 0 1,-1 1-1,0-1 0,1 1 0,3 38-24,-3-19 190,15 103 329,-9-76 790,-1 1-1,-2 63 0,-4-111-1249,0 1 0,0 0 0,0 0-1,0-1 1,0 1 0,0 0 0,0-1 0,0 1-1,0 0 1,-1-1 0,1 1 0,0 0-1,-1-1 1,1 1 0,0-1 0,-1 1 0,1 0-1,-1-1 1,1 1 0,-1-1 0,1 1-1,-1-1 1,1 0 0,-1 1 0,1-1 0,-1 1-1,1-1 1,-1 0 0,0 0 0,1 1-1,-1-1 1,0 0 0,-26-4 384,20 0-403,0 1 1,0-1-1,0 0 1,1 0-1,-7-6 1,6 3-292,1 0 0,0 0 1,1-1-1,0 1 0,0-1 1,1 0-1,0-1 0,0 1 1,0-1-1,2 0 0,-4-15 0,3 6-2596,0-1-1,1-30 0,2 9-4685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14221,'0'0'10250,"69"27"-9962,-40-21-224,3-1-1056,-2-1-2244,-4-4-3394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50 13164,'0'0'4794,"8"0"-4094,-3 1-578,1-1 0,0 0 0,-1-1 0,1 1 0,0-1 0,9-3 1,-13 4 1,-1-1 0,1 1 0,0-1 0,0 0 1,0 0-1,-1 1 0,1-1 0,-1 0 1,1-1-1,-1 1 0,1 0 0,-1 0 1,1-1-1,-1 1 0,0-1 0,0 1 0,0-1 1,0 1-1,0-1 0,0 0 0,0 0 1,0 1-1,-1-1 0,1 0 0,-1 0 1,1 0-1,-1 0 0,0-3 0,-3 4 17,0 0-1,0 1 1,0 0 0,-1 0-1,1-1 1,0 2-1,0-1 1,0 0-1,-1 1 1,1-1 0,-3 2-1,-2 3-12,1-1-1,0 1 1,0 0-1,0 1 1,1-1-1,0 1 1,0 1 0,1-1-1,-1 1 1,1 0-1,1 0 1,-1 0-1,1 1 1,1 0 0,-1 0-1,1 0 1,0 0-1,-2 16 1,5-24-120,0 1 1,0 0-1,0 0 0,0-1 1,0 1-1,0 0 0,0 0 1,0-1-1,0 1 1,0 0-1,1 0 0,-1-1 1,0 1-1,1 0 1,-1-1-1,0 1 0,1 0 1,-1-1-1,1 1 1,-1 0-1,1-1 0,-1 1 1,1-1-1,-1 1 0,1-1 1,0 0-1,-1 1 1,2 0-1,25 2 113,29-16-21,16-24-2169,-27 5-4563,-30 16-794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92 202 9353,'0'0'15540,"-10"1"-15407,7-1-132,0 0-1,-1 0 0,1 0 0,0 1 0,0 0 1,0-1-1,0 1 0,0 1 0,0-1 0,0 0 1,0 1-1,0-1 0,0 1 0,0 0 0,1 0 1,-1 0-1,1 0 0,0 0 0,-1 1 0,1-1 0,0 1 1,0-1-1,1 1 0,-1 0 0,1 0 0,-3 5 1,2-5 17,1 1 0,0-1 0,-1 0 1,1 0-1,1 1 0,-1-1 0,0 1 1,1-1-1,0 1 0,0-1 0,0 1 1,1 4-1,-1-7-12,0 0 0,0-1 0,1 1 0,-1-1 1,0 1-1,0-1 0,1 1 0,-1 0 0,1-1 0,-1 1 0,1-1 0,-1 1 1,0-1-1,1 0 0,0 1 0,-1-1 0,1 1 0,-1-1 0,1 0 1,-1 0-1,1 1 0,0-1 0,-1 0 0,1 0 0,0 1 0,1-1 9,1 0-1,-1-1 1,0 1 0,0 0-1,0 0 1,1-1-1,-1 0 1,0 1-1,0-1 1,0 0-1,3-2 1,6-3-30,-1-1 0,0 0 1,0-1-1,-1 0 0,0-1 1,0 0-1,-1 0 0,0-1 0,-1 0 1,0 0-1,8-17 0,2-6-17,-1-1 1,16-54-1,-22 59 449,-14 48-59,-14 49 41,4-22-283,5-20-9,1 1 0,2-1 0,0 1 0,-2 45 0,8-72-183,0 0-1,0 1 0,0-1 0,0 0 0,1 0 0,-1 1 1,0-1-1,0 0 0,0 0 0,0 0 0,1 0 1,-1 1-1,0-1 0,0 0 0,1 0 0,-1 0 1,0 0-1,0 0 0,0 0 0,1 0 0,-1 1 0,0-1 1,1 0-1,-1 0 0,0 0 0,0 0 0,1 0 1,-1 0-1,0 0 0,0 0 0,1 0 0,-1-1 1,0 1-1,0 0 0,1 0 0,-1 0 0,0 0 1,0 0-1,0 0 0,1 0 0,-1-1 0,0 1 0,0 0 1,0 0-1,1 0 0,11-8-3895,-2-9-3283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12780,'0'0'8045,"11"3"-6977,-6-2-917,-1 0 1,0 0-1,1 0 0,0 0 1,-1-1-1,1 0 0,-1 0 1,1 0-1,-1 0 1,1-1-1,0 1 0,-1-1 1,0 0-1,1-1 1,-1 1-1,0-1 0,1 0 1,-1 0-1,0 0 1,0-1-1,-1 1 0,1-1 1,0 0-1,3-4 1,8-13 511,-14 12 28,-12 11-444,3 4-228,1 0-1,-1 1 1,2 0-1,-1 0 1,1 0-1,0 1 0,1 0 1,0 0-1,0 0 1,1 1-1,0 0 1,-4 15-1,8-24-12,0 0-1,-1-1 0,1 1 0,0 0 0,-1 0 0,1-1 1,0 1-1,0 0 0,0 0 0,0 0 0,0-1 0,0 1 1,0 0-1,0 0 0,0-1 0,0 1 0,0 0 0,1 0 1,-1 0-1,0-1 0,0 1 0,1 0 0,-1-1 0,1 1 1,-1 0-1,0-1 0,1 1 0,-1 0 0,1-1 0,0 1 1,-1-1-1,1 1 0,-1-1 0,1 1 0,1-1 0,0 1 8,0-1 0,0 0 0,1 0-1,-1 0 1,0 0 0,1-1 0,-1 1-1,0-1 1,0 1 0,1-1-1,-1 0 1,2-1 0,64-35 91,-67 36-111,17-11-112,-12 7 9,1 0-1,-1 1 1,2-1-1,-1 1 1,0 0-1,1 1 0,-1 0 1,1 0-1,0 1 1,14-3-1,-21 6 98,-1 0-1,1 0 1,0-1-1,0 1 1,-1 0-1,1 0 1,0 0-1,-1 0 1,1 0-1,-1 0 1,1 0-1,-1 0 1,1 0-1,-1 0 1,0 0-1,1 0 1,-1 0-1,0 0 0,0 0 1,0 0-1,0 0 1,0 0-1,0 0 1,0 2-1,-1 40 552,1-33-412,0-9-123,0-1 1,0 1 0,0 0-1,0-1 1,0 1 0,0 0-1,0-1 1,0 1-1,0-1 1,0 1 0,1-1-1,-1 1 1,0 0-1,0-1 1,1 1 0,-1-1-1,1 1 1,-1-1 0,0 1-1,1-1 1,-1 1-1,1-1 1,-1 0 0,1 1-1,-1-1 1,1 0-1,-1 1 1,1-1 0,-1 0-1,2 1 1,21-3 180,20-18 38,-33 14-213,-8 4-31,1 0-1,0 0 1,0 0 0,0 0 0,0 0-1,0 1 1,0-1 0,1 1 0,-1 0-1,0 0 1,1 0 0,-1 1-1,1-1 1,-1 1 0,7-1 0,-10 3 18,1 0 0,0 0 1,0-1-1,-1 1 1,1 0-1,-1 0 0,1 0 1,-1-1-1,0 1 1,0 0-1,0 0 0,0 0 1,0 0-1,0 0 0,0 0 1,-1 2-1,-6 31-9,-9-3-7445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18065,'0'0'7143,"-18"53"-5926,18-28-640,-1 2-481,1 1-64,0 3 0,0-3-417,0 0-864,0-4-480,0-6-385,0-9-289,-1-6-2081,-4-3-3331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15663,'0'0'6310,"7"-9"-4276,1 1-1860,0 0 0,1 0 0,0 1 1,0 0-1,0 1 0,1 0 1,0 0-1,0 1 0,1 0 0,-1 1 1,1 0-1,0 1 0,16-3 0,58-7-107,-77 12-66,1 0-1,0 1 0,-1 0 0,1 0 1,-1 1-1,1 0 0,16 5 1,-24-5 52,1 0 0,0 1 1,-1-1-1,1 0 0,-1 0 1,1 1-1,-1-1 0,0 1 1,1 0-1,-1-1 0,0 1 1,0 0-1,0-1 0,0 1 1,-1 0-1,1 0 0,0 0 1,-1 0-1,1 0 0,-1 0 1,0 0-1,0 0 0,0 0 1,0 0-1,0 0 0,0 0 1,0 0-1,-1 0 0,1 0 0,-1 0 1,0 3-1,-1 3 227,0-1 0,-1 1 1,0-1-1,0 1 0,-1-1 0,-8 13 0,8-15-198,-6 9 396,-1 0 0,-20 19 1,29-31-500,-1 1 0,1-1 0,0 0 0,-1 0 0,1-1 0,-1 1 0,1 0 1,-1-1-1,0 0 0,0 1 0,0-1 0,0 0 0,0-1 0,0 1 0,0 0 0,0-1 0,0 0 0,0 1 1,0-1-1,0-1 0,0 1 0,-5-1 0,-7-10-4612,10 1-4240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41 17969,'0'0'2963,"-9"8"5,3-4-2587,-37 35 1950,40-37-2271,1 1 0,0-1 1,0 1-1,0 0 0,1 0 0,-1 0 0,0 0 1,1 0-1,0 0 0,0 0 0,0 0 0,0 0 1,0 1-1,1-1 0,0 0 0,-1 1 0,1 6 1,1-9-63,-1-1 1,1 1-1,-1 0 1,1 0-1,0-1 1,-1 1 0,1 0-1,0-1 1,-1 1-1,1-1 1,0 1 0,0-1-1,0 1 1,-1-1-1,1 1 1,0-1-1,0 0 1,0 1 0,0-1-1,0 0 1,0 0-1,-1 0 1,1 0 0,0 0-1,0 0 1,0 0-1,0 0 1,0 0-1,0 0 1,2-1 0,29-9 178,-24 4-82,0-2 0,-1 1 0,1-1 0,-1 0 0,-1-1 0,0 1 0,0-1 0,-1-1 0,0 1 0,0-1 0,-1 0 0,0 0 0,-1 0 0,4-19 0,-7 28 268,-3 23-192,3-19-298,-1 1 1,2-1-1,-1 0 0,0 0 0,1 0 0,-1 1 1,1-1-1,0 0 0,0 0 0,3 6 1,-3-8 30,0 0 1,0 0 0,0 0 0,0 0-1,0 0 1,0 0 0,1-1 0,-1 1 0,0 0-1,1-1 1,-1 1 0,1-1 0,-1 1-1,1-1 1,-1 1 0,1-1 0,-1 0 0,1 0-1,-1 0 1,1 0 0,-1 0 0,1 0 0,-1 0-1,1-1 1,1 1 0,-2-1-499,1 0 1,0 0-1,0 0 1,-1 0-1,1 0 1,-1 0-1,1 0 0,-1 0 1,1-1-1,-1 1 1,0-1-1,0 1 1,1-1-1,-1 1 1,0-1-1,-1 0 0,1 1 1,0-1-1,0 0 1,0-3-1,1 2-1173,7-18-8125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7143,'0'0'10810,"-2"11"-9886,-8 44 1513,-6 111-1,16-158-2428,1 41 192,-1-48-214,0 1 0,0-1 1,0 0-1,0 0 0,1 0 1,-1 1-1,0-1 0,0 0 1,1 0-1,-1 0 0,1 1 1,-1-1-1,1 0 0,-1 0 1,1 0-1,0 0 0,0 0 1,-1 0-1,1 0 0,0 0 1,0 0-1,0-1 0,0 1 1,0 0-1,0-1 0,0 1 1,0 0-1,0-1 0,3 1 1,-4-1 5,1 0 0,-1-1 1,1 1-1,0-1 0,-1 1 1,1-1-1,-1 1 1,0-1-1,1 1 0,-1-1 1,1 0-1,-1 1 0,0-1 1,1 1-1,-1-1 1,0 0-1,0 0 0,0 1 1,1-1-1,-1 0 0,0 1 1,0-1-1,0 0 1,0 1-1,0-1 0,0-1 1,0-24 133,0 21-142,-1-4 10,0 0 1,0 0-1,-1-1 1,0 1-1,-5-14 1,5 19-43,0-1 1,1 1-1,-1 0 0,-1-1 1,1 1-1,-1 0 1,1 0-1,-1 1 1,0-1-1,-1 1 0,1-1 1,-8-5-1,11 9 42,0 0 0,0 0-1,0 0 1,0 0 0,0 0-1,0 0 1,-1 0 0,1 0-1,0 0 1,0 0 0,0 0-1,0 0 1,0 0 0,0 0-1,-1 0 1,1 0 0,0 0 0,0 0-1,0 0 1,0 0 0,0 0-1,-1 0 1,1 0 0,0 0-1,0 0 1,0 0 0,0 0-1,0 0 1,0 0 0,-1 0-1,1 0 1,0 0 0,0 0-1,0 0 1,0 0 0,0 1 0,0-1-1,0 0 1,0 0 0,0 0-1,-1 0 1,1 0 0,0 0-1,0 0 1,0 1 0,0-1-1,0 0 1,0 0 0,0 0-1,0 0 1,0 0 0,0 0-1,0 1 1,0-1 0,0 0 0,0 0-1,0 0 1,0 0 0,0 1-1,3 14-58,10 14 141,-7-24-63,1 1 1,0-1-1,0 0 1,1-1-1,-1 0 1,1 0-1,0 0 0,0-1 1,1-1-1,-1 1 1,0-1-1,1-1 1,0 1-1,-1-1 1,11-1-1,-13 0 6,-1 0 0,1 0 0,-1-1 0,1 0 0,-1 0-1,0 0 1,1-1 0,-1 1 0,0-1 0,0-1 0,5-2 0,-7 3 1,0 0 0,-1 0-1,0 0 1,1 0 0,-1 0 0,0-1 0,0 1 0,0-1 0,0 1 0,-1-1 0,1 0-1,-1 0 1,0 0 0,0 0 0,0 0 0,0 0 0,0 0 0,0 0 0,-1 0-1,1-4 1,-1 6-18,0 1-1,0-1 1,0 0 0,1 1-1,-1-1 1,0 1-1,0-1 1,0 0-1,0 0 1,0 1-1,0-1 1,0 0-1,-1 1 1,1-1 0,0 1-1,0-1 1,0 0-1,-1 1 1,1-1-1,0 0 1,-1 1-1,1-1 1,0 1-1,-1-1 1,1 1-1,-1-1 1,1 1 0,-1-1-1,1 1 1,-1 0-1,1-1 1,-1 1-1,1 0 1,-1-1-1,0 1 1,1 0-1,-1-1 1,0 1 0,1 0-1,-1 0 1,0 0-1,1 0 1,-1 0-1,0 0 1,1 0-1,-1 0 1,0 0-1,1 0 1,-1 0 0,0 0-1,1 0 1,-1 1-1,1-1 1,-1 0-1,0 0 1,1 1-1,-1-1 1,0 1-1,-3 1 6,1-1-1,0 1 1,0 0-1,0 0 0,0 1 1,0-1-1,0 1 0,0-1 1,-3 6-1,-24 50 538,28-54-472,1 0-1,-1 0 1,1 1-1,0-1 1,0 0-1,0 1 1,0-1-1,1 1 1,0 0-1,0-1 1,0 1-1,1 4 1,3-8-48,-1 0 0,0 0 0,0 0 0,0-1 1,0 1-1,1-1 0,-1 0 0,0 0 1,0 0-1,1-1 0,-1 1 0,3-2 1,10-2-81,-1-1 0,0 0 0,21-11 0,-25 10-28,-1 1 0,1 0-1,1 1 1,-1 0 0,0 1-1,1 0 1,0 1 0,15-1-1,-27 3 93,1 0-1,0 1 0,-1-1 0,1 0 1,0 1-1,-1-1 0,1 0 0,0 1 1,-1-1-1,1 1 0,-1-1 0,1 1 1,-1-1-1,1 1 0,-1-1 0,1 1 1,-1-1-1,1 1 0,-1 0 0,1 1 1,-1-1 10,1 0 1,-1 0 0,1 0-1,0-1 1,-1 1 0,1 0-1,0 0 1,0 0 0,-1 0-1,1-1 1,0 1 0,0 0-1,0-1 1,0 1 0,0-1-1,0 1 1,0-1 0,0 1-1,0-1 1,0 0 0,0 1-1,3-1 1,2-1 33,1 0 0,-1-1-1,1 0 1,-1 0 0,0-1-1,0 1 1,0-1 0,0 0 0,0-1-1,7-5 1,34-17-151,-44 25 68,1-1 0,-1 1 0,0 0 0,1 0 0,-1 0 0,1 0 0,-1 1 0,1 0 0,-1-1 0,1 1 1,-1 0-1,1 1 0,-1-1 0,1 1 0,-1-1 0,0 1 0,6 2 0,-7-1 38,1 0 0,-1 1-1,0-1 1,1 0 0,-1 1 0,0-1 0,-1 1 0,1 0-1,0 0 1,-1 0 0,0-1 0,1 1 0,-1 1 0,0-1-1,-1 0 1,1 0 0,0 0 0,-1 5 0,0-7-19,0 0 0,0 0 0,0 1 0,0-1 0,0 0 0,0 0 0,0 0 0,1 0 0,-1 0 0,0 0 0,1 0 0,-1 0 0,0 0 0,1 0 0,-1 0 0,1 0 0,0 0 0,-1 0 0,1 0 0,0 0 0,0 0 0,-1-1 0,1 1 0,0 0 0,0-1 0,0 1 0,0 0 0,0-1 0,0 1 0,0-1 0,0 0 0,0 1 0,0-1 0,0 0 0,0 1 0,0-1 0,0 0 0,0 0 0,1 0 0,-1 0 0,0 0 0,2-1 0,3-1-1013,0-1 0,-1 1 1,1-2-1,-1 1 0,1 0 0,5-7 0,-8 8 189,17-13-5041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10602,'0'0'14766,"7"-8"-14499,30-33 96,-36 40-272,-19 16 368,5 0 7,1 1 0,1 0-1,0 1 1,1 0 0,1 1 0,0 0 0,1 0 0,2 1 0,0 0 0,-7 36 0,13-54-460,0 1 1,0-1-1,0 0 1,0 0-1,0 0 0,0 1 1,1-1-1,-1 0 1,0 0-1,1 0 1,-1 0-1,1 0 1,-1 0-1,1 0 1,0 0-1,-1 0 1,1 0-1,0 0 1,0 0-1,0 0 1,0 0-1,0 0 1,-1-1-1,1 1 0,2 0 1,1 1 28,-1 0 1,1-1-1,0 0 1,0 0-1,0 0 1,0 0 0,0 0-1,4-1 1,3 1-346,0-1 0,0-1 0,0 0 0,-1 0 0,15-4 0,-23 4 7,-1 1 0,0 0 0,1-1 0,-1 0 1,0 1-1,0-1 0,1 1 0,-1-1 0,0 0 1,0 0-1,0 0 0,0 0 0,0 0 0,0 0 1,0 0-1,-1 0 0,2-1 0,-1-10-5329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4132,'0'0'9801,"10"-10"-6475,32-29-593,-38 36-2448,0 1 0,-1-1 0,1 1 0,0 0 0,0 0 0,1 0 0,-1 0 0,0 1 0,1 0 0,-1 0 0,0 0 0,1 0 0,-1 1 0,1-1 0,0 1 0,-1 0 0,6 1 0,-6 0-195,1 0 0,-1 0 1,0 0-1,0 0 1,0 1-1,0-1 0,-1 1 1,1 0-1,0 0 0,-1 0 1,1 1-1,-1-1 0,0 1 1,0 0-1,0 0 1,0 0-1,0 0 0,-1 1 1,0-1-1,1 1 0,-1-1 1,0 1-1,-1 0 1,1 0-1,1 6 0,-1-2-48,-1-1 0,0 1 0,-1 0 0,0-1 0,0 1 0,-1 0 0,0-1 0,0 1 0,-1-1 0,0 1 0,0-1 0,-1 0 0,-3 8 0,-4 3 11,-1-1 0,0 0 0,-19 22-1,-24 34 623,54-72-664,-1-1 0,1 1 0,0-1 0,-1 1 0,1-1 0,0 1 0,-1-1 1,1 1-1,0-1 0,0 1 0,0-1 0,-1 1 0,1 0 0,0-1 0,0 1 0,0-1 1,0 1-1,0 0 0,0-1 0,0 1 0,0 0 0,0-1 0,0 1 0,1-1 0,-1 1 0,0-1 1,0 1-1,1 0 0,-1-1 0,0 1 0,0-1 0,1 1 0,-1-1 0,1 1 0,-1-1 1,0 1-1,1-1 0,-1 0 0,1 1 0,-1-1 0,2 1 0,1 0 13,0 0-1,0 0 0,0 0 1,0-1-1,1 1 1,-1-1-1,0 0 0,7 0 1,66-12 217,-61 8-341,7-2-194,-1 0 0,0-1 0,-1-2 0,21-11 0,-40 20 152,-1 0 0,0 0 0,0 0-1,1 0 1,-1 0 0,0 0 0,0 0 0,1 0-1,-1 0 1,0-1 0,0 1 0,1 0-1,-1 0 1,0 0 0,0 0 0,0-1-1,1 1 1,-1 0 0,0 0 0,0-1-1,0 1 1,0 0 0,0 0 0,1 0-1,-1-1 1,0 1 0,0 0 0,0-1 0,0 1-1,0 0 1,0 0 0,0-1 0,0 1-1,0 0 1,0 0 0,0-1 0,0 1-1,0 0 1,0-1 0,0 1 0,0 0-1,-1 0 1,1-1 0,0 1 0,-9-4-6248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17713,'0'0'9000,"69"-51"-8327,-30 39-481,4 3-128,1 4-96,3 2-769,-4 2-1665,-6 0-2242,-1 0-3780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14958,'0'0'12428,"58"25"-12300,-27-25-64,2 0-576,-6 0-1474,-7 0-1281,-14 0-1442,-6 6-2882</inkml:trace>
  <inkml:trace contextRef="#ctx0" brushRef="#br0" timeOffset="1">0 156 18706,'0'0'4260,"69"-13"-2627,-27 0-416,9 0-928,-2-1-289,-7 5-1314,-9 0-2785,-15 4-3236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13164,'0'0'11750,"0"10"-11478,0-9-224,0 9-38,0 0 0,1 0-1,0 0 1,2 10 0,-3-19 4,0 0 1,1 0-1,-1 0 0,0 1 0,0-1 1,0 0-1,1 0 0,-1 0 0,1 0 1,-1 0-1,1 0 0,-1 0 0,1-1 1,-1 1-1,1 0 0,0 0 0,-1 0 1,1 0-1,0-1 0,0 1 0,0 0 1,0-1-1,0 1 0,0-1 1,-1 1-1,1-1 0,0 1 0,1-1 1,-1 0-1,0 1 0,0-1 0,0 0 1,0 0-1,0 0 0,0 0 0,0 0 1,0 0-1,0 0 0,0 0 0,0 0 1,0 0-1,0-1 0,1 1 0,-1 0 1,0-1-1,0 1 0,-1-1 0,1 1 1,0-1-1,0 0 0,0 1 0,0-1 1,0 0-1,-1 1 0,1-1 0,0 0 1,1-2-1,5-4 122,1-1 0,-1 0 1,-1 0-1,8-12 0,9-12 560,-21 77 180,-2-38-907,0 0 6,0 0-1,0-1 1,1 1 0,-1-1 0,1 1 0,1-1-1,1 8 1,-2-13-98,-1 0 0,1 0 0,-1 0-1,1-1 1,-1 1 0,1 0 0,0 0 0,-1 0-1,1-1 1,0 1 0,0 0 0,0-1 0,-1 1-1,1-1 1,0 1 0,0-1 0,0 1 0,0-1-1,0 1 1,0-1 0,1 0 0,0 0-385,1 0 0,-1 0 0,1 0 0,-1 0 1,1-1-1,-1 1 0,0-1 0,1 0 0,-1 1 0,0-1 0,0 0 1,5-3-1,17-15-7996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17200,'0'0'10827,"-22"66"-10795,1-29-32,-7 7-129,0-3-95,-1-5-160,4-5-129,6-5 129,6-12-353,7-10-800,10-22-4453,8-9-1761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12300,'0'0'6502,"-18"62"-4132,6-28-768,1-1-738,1 3-607,5-4-33,5-2-32,0-7-128,0-2-64,0-6 32,0-7-384,0-2-513,0-3-673,-13-3-15309</inkml:trace>
  <inkml:trace contextRef="#ctx0" brushRef="#br0" timeOffset="1">0 277 14542,'0'0'7239,"61"-32"-6054,-30 22-737,6-2-384,0 4-384,-5-2-1602,-6 4-2850,-3 1-6311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9065,'0'0'12764,"-4"9"-10805,-27 79 1026,28-78-2669,0-1 0,1 1 0,0 0 0,1 0 0,0 0 0,1 0 0,0 0 0,2 16 0,0-24-298,-1-1 0,0 0 0,1 0 0,-1 0-1,1 0 1,-1 0 0,1-1 0,-1 1 0,1 0 0,0-1-1,-1 1 1,1-1 0,0 1 0,-1-1 0,1 0-1,0 0 1,0 1 0,-1-1 0,1-1 0,0 1-1,-1 0 1,3-1 0,44-4 101,-31 2-166,-6 0-176,-1 1-1,1 1 0,0 0 1,0 0-1,0 1 0,12 1 1,-23-1 221,1 1 1,0-1 0,0 0-1,-1 1 1,1-1 0,0 0-1,0 1 1,-1-1 0,1 1-1,-1-1 1,1 1 0,0-1-1,-1 1 1,1-1 0,-1 1 0,1-1-1,-1 1 1,0 0 0,1-1-1,-1 1 1,1 0 0,-1 0-1,0-1 1,0 1 0,0 0-1,1 0 1,-1-1 0,0 1-1,0 0 1,0 0 0,0 0-1,0-1 1,0 1 0,0 0-1,0 0 1,-1-1 0,1 1-1,0 0 1,0 0 0,-1-1-1,1 1 1,0 0 0,-1-1-1,1 1 1,-1 0 0,0 1 0,-1 1 52,0 1 0,0-1 1,0 0-1,0 0 0,-1 1 1,1-1-1,-1-1 1,-3 4-1,-4-1 130,1-1-1,-1 0 1,-1 0 0,1-1-1,-1 0 1,1-1 0,-1 0 0,0-1-1,1 0 1,-1-1 0,0 0-1,-17-2 1,27 2-217,0 0 1,1 0-1,-1 0 1,0 0-1,0 0 1,0-1-1,0 1 1,0 0-1,0 0 1,0-1-1,1 1 1,-1-1-1,0 1 1,0 0-1,1-1 1,-1 1-1,0-1 1,0 0-1,1 1 1,-1-1-1,1 0 1,-1 1-1,0-1 1,1 0-1,-1 0 1,1 1-1,0-1 1,-1 0-1,1 0 1,0 0-1,-1 0 1,1 0-1,0 1 1,0-1-1,0 0 1,0 0-1,0 0 1,0 0-1,0 0 1,0-1-1,1 0-582,-1-1 1,1 1-1,0-1 0,0 1 0,0-1 1,0 1-1,1 0 0,-1 0 1,1 0-1,-1 0 0,1 0 0,3-3 1,14-11-7887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12364,'0'0'7767,"-2"11"-6566,0-1-970,-2 2-115,2 0 0,-1 1 0,2-1 0,-1 0 0,2 1 1,0-1-1,0 1 0,3 17 0,-2-29-177,0 1 1,-1-1-1,1 0 1,0 0-1,0 1 1,0-1-1,0 0 0,0 0 1,0 0-1,0 0 1,0 0-1,0 0 1,0-1-1,1 1 0,-1 0 1,0-1-1,1 1 1,-1 0-1,0-1 1,1 0-1,-1 1 0,1-1 1,-1 0-1,1 0 1,-1 0-1,0 0 1,1 0-1,-1 0 0,1 0 1,-1 0-1,1 0 1,-1-1-1,1 1 1,-1-1-1,0 1 0,1-1 1,0 0-1,4-2-253,0 1 0,0-1 0,-1 0 0,0 0-1,1 0 1,-1-1 0,6-5 0,-3-1-397,0 0 0,0-1 0,-1 0 0,0 0 0,6-13 0,-6 10 461,-6 14 382,-1 1 0,1-1 0,-1 1 0,1-1 1,-1 1-1,1-1 0,-1 1 0,1-1 1,-1 1-1,0 0 0,1-1 0,-1 1 1,0 0-1,0-1 0,1 1 0,-1 0 0,0-1 1,0 1-1,0 0 0,0-1 0,0 1 1,0 0-1,0-1 0,0 1 0,0 0 0,0 0 1,0-1-1,-1 2 0,4 32 683,-3-28-921,0 5 277,1 1-1,1-1 1,4 20-1,-6-29-311,1 0 0,0 1 0,-1-1-1,1 0 1,0 0 0,0 0 0,0 0-1,1 0 1,-1 0 0,0 0 0,1 0-1,-1-1 1,1 1 0,0 0 0,0-1-1,-1 0 1,1 1 0,0-1 0,0 0-1,0 0 1,0 0 0,1 0 0,-1 0 0,0 0-1,3 0 1,19 0-6233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2:2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13901,'0'0'16122,"1"7"-15946,-1-6-170,0 0 0,0 1 0,0-1-1,0 0 1,0 0 0,0 0 0,0 0 0,0 0-1,1 0 1,-1 0 0,0 0 0,1 0-1,-1 0 1,1 0 0,-1 0 0,1 0 0,-1 0-1,1 0 1,0 0 0,0 0 0,-1-1-1,1 1 1,0 0 0,0 0 0,0-1 0,0 1-1,0-1 1,0 1 0,0-1 0,0 1 0,0-1-1,0 1 1,0-1 0,0 0 0,1 0-1,2 0-8,1-1 0,-1 0-1,0 0 1,0 0-1,0-1 1,0 1 0,-1-1-1,1 0 1,0 0-1,6-5 1,12-13-530,-19 16 382,0 1-1,1-1 1,0 1-1,0 0 1,0-1-1,0 2 1,0-1-1,1 0 1,-1 1-1,7-2 1,-17 30-613,-12 2-3661,7-20-1485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12780,'0'0'5408,"-10"0"-3823,1 1-1309,-1-1 0,1 1 0,0 1-1,0 0 1,-18 6 0,25-7-264,-1 0 0,1 0 0,0 0 0,-1 0 0,1 1 0,0-1 0,0 1 0,0-1 0,0 1 0,0 0 0,1 0 0,-1 0 0,0 0 0,1 0 0,-1 0 0,1 1 0,0-1 0,0 0 0,0 1 0,0-1 0,0 1 0,1-1 0,-1 1 0,1-1 0,-1 1 0,1-1 0,0 1 1,0-1-1,0 1 0,0 0 0,2 4 0,-2-6-18,1-1-1,-1 1 1,1-1 0,-1 1 0,1 0 0,0-1 0,0 1 0,-1-1 0,1 0 0,0 1 0,0-1 0,-1 0-1,1 1 1,0-1 0,0 0 0,0 0 0,-1 0 0,1 0 0,0 1 0,0-1 0,0 0 0,0-1 0,-1 1-1,1 0 1,0 0 0,0 0 0,0 0 0,-1-1 0,1 1 0,0 0 0,1-1 0,28-10-643,-19 3-176,0-1 1,-1 0-1,0-1 0,0 0 0,13-19 0,-22 29 1744,-2 4-573,1 1 0,-1-1 0,0 1 0,-1-1-1,1 0 1,-1 1 0,0-1 0,-3 5 0,2-4-244,1 0 0,0 0 0,0 0 0,0 0 0,0 0 0,0 7 0,1-10-43,1 0 0,0 0-1,0 0 1,0 1-1,0-1 1,0 0 0,0 0-1,0 1 1,1-1-1,-1 0 1,1 0 0,0 0-1,1 3 1,-2-5-36,0 0 1,1 1-1,-1-1 0,1 1 1,-1-1-1,1 0 0,-1 1 1,1-1-1,-1 0 0,1 0 1,-1 1-1,1-1 0,-1 0 1,1 0-1,-1 0 1,1 0-1,-1 0 0,1 0 1,0 0-1,-1 0 0,1 0 1,-1 0-1,1 0 0,-1 0 1,1 0-1,0 0 0,-1 0 1,1 0-1,-1-1 0,2 1 1,3-3-8,-1 0-1,1-1 1,0 1 0,-1-1 0,0 0 0,0 0 0,0 0-1,5-7 1,2-7-439,-3 4-2974,6 5-3406,-4 5 2500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3:00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12364,'0'0'736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15375,'0'0'8167,"-20"66"-8103,20-46-32,0-2 32,0-1-64,0-3-64,0-2-32,0-5-192,0-3-385,8-4-2658,0-4-64,-1-11-1602,4-2-2690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2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10410,'0'0'13421,"-2"11"-12749,-28 162-50,25-94-5125,-6-93-14710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9321,'0'0'15246,"53"-2"-14765,-31 0-385,0 1-160,0-2-1378,-1 1-1697,-1-2-2274,-4 0-4900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11179,'0'0'10794,"-15"49"-9577,9-27-288,1-1-545,3-2-288,1 4-96,1-6 32,0-3-448,0-4-449,8-7 32,5-3-32,0-3-448,3-13-673,1-6-2306,1-4-1954</inkml:trace>
  <inkml:trace contextRef="#ctx0" brushRef="#br0" timeOffset="1">142 1 6406,'0'0'14029,"-21"51"-12972,12-20-224,-2 0-160,7 2 31,1-5-63,1-3-385,2-4-192,0-7-416,0-8-993,2-6-449,-2-18-12908</inkml:trace>
  <inkml:trace contextRef="#ctx0" brushRef="#br0" timeOffset="2">1 92 9737,'0'0'13069,"76"15"-13005,-46-11-192,-3-4-1378,-4 0-2209,-3 0-4101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15022,'0'0'2851,"13"0"-96,319-21 4514,-32-2-6542,131 26-2307,-430-3 657,-13-4-13155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1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1 478 7175,'0'0'12844,"71"-36"-11627,-26-7-448,9-11-449,4-4-288,3-5 0,1 0-704,-7 5-2083,-10 4-2018,-12 6-4195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3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1 440 11979,'0'0'8969,"74"-87"-8297,-27 39-319,6-7-289,6 1-32,1 1-384,-4 3-2531,-8 3-2594,-7 2-5990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9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9 9065,'0'0'1366,"-10"-2"294,-46-5 833,56 7-2413,-1 0-1,1 0 0,-1 0 0,1 0 1,0 0-1,-1 0 0,1 0 0,-1 1 0,1-1 1,-1 0-1,1 0 0,-1 0 0,1 0 1,-1 1-1,1-1 0,0 0 0,-1 0 0,1 1 1,-1-1-1,1 0 0,0 1 0,-1-1 1,1 0-1,0 1 0,0-1 0,-1 0 0,1 1 1,0-1-1,0 1 0,-1-1 0,1 1 1,0-1-1,0 1 0,0-1 0,0 1 0,4 21 1778,-2-17-1603,0 0 1,1-1-1,-1 0 0,1 0 0,0 1 0,0-2 1,6 7-1,3-3-113,1 0 1,0-1-1,0 0 0,0-1 1,1-1-1,0 0 0,0-1 1,0 0-1,1-1 0,22 0 1,14-1-130,84-10 1,29-20-2144,-58-1-2352,-29 3-1881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6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29 3619,'0'0'13095,"9"-4"-10719,4-1-1444,1 0 0,-1 1 0,28-5 0,-38 8-779,0 1-1,0 0 1,1 0 0,-1 0 0,0 0 0,1 0 0,-1 1 0,0-1 0,0 1-1,0 0 1,1 0 0,2 2 0,-5-2-135,1-1 1,-1 1-1,0 1 1,0-1-1,0 0 0,0 0 1,0 0-1,0 1 1,0-1-1,0 0 0,-1 1 1,1-1-1,0 1 0,-1-1 1,1 1-1,-1-1 1,0 1-1,1-1 0,-1 1 1,0-1-1,0 1 1,0 0-1,0-1 0,0 1 1,0-1-1,-1 1 1,1 1-1,-2 1 22,1 0 0,0 0-1,-1-1 1,1 1 0,-1-1 0,0 0 0,0 1 0,0-1-1,-1 0 1,1 0 0,-5 4 0,-38 32 252,23-21-122,14-12-102,-36 37 58,42-41-125,-1 1-1,1 0 1,0 0 0,-1 0-1,2 0 1,-1 0-1,0 0 1,1 1-1,-1-1 1,1 1 0,0-1-1,0 1 1,-1 5-1,3-9 7,-1 1-1,1 0 0,-1 0 0,0-1 0,1 1 1,-1 0-1,1-1 0,0 1 0,-1 0 1,1-1-1,-1 1 0,1-1 0,0 1 0,0-1 1,-1 1-1,1-1 0,0 0 0,0 1 0,-1-1 1,1 0-1,0 0 0,0 1 0,0-1 1,0 0-1,-1 0 0,1 0 0,0 0 0,0 0 1,1 0-1,36 0 89,-28-1-115,15 2-371,28 0-1970,-23-10-2542,-30 9 4642,1 0 0,-1 0 0,1 0 0,-1 0 0,0-1 0,1 1 0,-1 0-1,0 0 1,1-1 0,-1 1 0,0 0 0,0-1 0,1 1 0,-1 0 0,0-1 0,0 1 0,0-1 0,1 1 0,-1 0 0,0-1 0,0 1 0,0-1 0,0 1 0,0 0 0,0-1 0,0 1 0,0-1 0,0 0 0,0-4-5473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10314,'0'0'8071,"-6"10"-7019,-9 22-393,1 1 0,1 0 0,2 1 0,1 0 0,2 0 0,1 1 0,2 0 0,-2 59 0,7-94-655,0 1 0,0 0 0,0-1 0,0 1 0,-1 0 0,1-1 0,0 1 0,0 0 0,1-1 0,-1 1 1,0 0-1,0-1 0,0 1 0,0-1 0,1 1 0,-1 0 0,0-1 0,0 1 0,1-1 0,-1 1 0,0 0 0,1-1 0,-1 1 0,1-1 0,-1 1 0,1-1 0,-1 0 0,1 1 0,-1-1 0,1 0 1,-1 1-1,1-1 0,0 0 0,-1 1 0,1-1 0,-1 0 0,1 0 0,0 0 0,-1 0 0,1 1 0,0-1 0,-1 0 0,1 0 0,0 0 0,-1 0 0,1-1 0,0 1 0,-1 0 0,1 0 0,0 0 0,-1 0 1,1-1-1,-1 1 0,1 0 0,-1-1 0,1 1 0,0 0 0,0-1 0,3-2 54,1 0 0,-1 0 0,0 0 1,0 0-1,0 0 0,5-7 0,20-28 125,-2-1-1,-2-1 1,27-59 0,-8-2-2697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7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8200,'0'0'12812,"64"0"-11627,-31 0-288,1 0-545,0 0-320,2-3-865,-7 1-1601,-4-2-2979,-3-3-4933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38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9 12556,'0'0'3870,"-5"9"-2199,-1 2-1393,0 0-1,1 1 1,0 0 0,1 0-1,0 1 1,1-1-1,0 1 1,-2 24-1,6-37-301,-1 1 0,0-1-1,1 1 1,-1-1-1,0 0 1,1 0 0,-1 1-1,1-1 1,-1 0-1,1 0 1,-1 1 0,0-1-1,1 0 1,-1 0-1,1 0 1,-1 0-1,1 0 1,-1 0 0,1 0-1,-1 0 1,1 0-1,-1 0 1,1 0 0,-1 0-1,1 0 1,-1 0-1,1 0 1,-1 0 0,1-1-1,-1 1 1,1 0-1,-1 0 1,0 0-1,1-1 1,-1 1 0,1 0-1,-1-1 1,0 1-1,1 0 1,-1-1 0,20-11-887,-6-3-1914,-1-1 0,0-1 1,14-23-1,-11 15 3265,2-1 8252,-19 33-5622,-13 21-2178,1 0 1,-9 32 0,19-48-2151,0 1-1,0 0 1,1-1-1,0 21 0,-2-54-5196,-5 0 3386,-18-20 4520,-2-5 7343,37 45-4433,25 3-3859,-1 3-442,11 2-1320,-15-5-2328,-7-2-3379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0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17392,'0'0'6246,"-9"54"-5701,9-34-385,0 2-96,0 1-64,0-6-96,3-1-929,-1-5-929,-2-2-897,0-6-960,-7-3-8040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9577,'0'0'14446,"67"-16"-14126,-35 16-256,1 0-128,-1-5-2242,-3 0-4292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7719,'0'0'17857,"3"10"-17302,-1-5-620,1 4 178,0-1 0,1 1-1,0-1 1,0 0 0,10 13 0,-13-20-205,0 1 1,0-1-1,0 1 1,1-1-1,-1 0 1,1 1-1,-1-1 1,1 0-1,-1 0 1,1 0-1,0 0 1,-1-1-1,1 1 1,0 0-1,0-1 1,0 1-1,-1-1 1,1 0-1,0 1 1,0-1-1,0 0 1,0 0-1,0 0 1,0 0-1,0-1 1,-1 1 0,1 0-1,0-1 1,0 0-1,0 1 1,-1-1-1,1 0 1,0 0-1,-1 0 1,1 0-1,0 0 1,-1 0-1,0 0 1,3-2-1,39-37-8122,-17 11-201,-15 14 2730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3395,'-2'13'9909,"-3"2"-4085,-4 3-2668,-8 11-2730,-3 6 1164,14-23-1918,-24 61 3564,21-35-5052,10-2-7406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5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 11787,'0'0'13709,"0"7"-13661,3 71-2669,-2-78 2419,1-1 0,0 1-1,0 0 1,-1-1 0,1 1 0,0-1 0,-1 1-1,1-1 1,-1 0 0,1 0 0,-1 0 0,1 0 0,-1 0-1,1 0 1,0-1 0,61-65-7309,-45 41 7384,-4 0 3468,-25 49 939,-13 29-917,18-37-3449,0-1 0,1 1 0,0 0 0,1 1 0,1-1 0,-3 30 0,6-50-7601,0-8 1046</inkml:trace>
  <inkml:trace contextRef="#ctx0" brushRef="#br0" timeOffset="1">0 109 6054,'0'0'17232,"67"3"-17168,-41-13-1153,-4-1-1730,-1 2-2882,-1 0-6631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8872,'0'0'13421,"-35"57"-12428,22-31-160,0 5-161,1-1-351,1 3-161,2-5-64,0-1-64,7-5-64,0-5-1089,2-7-993,0-5-801,4-5-1569,7 0-1570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13261,'0'0'8765,"-9"5"-7943,6-3-737,-6 1 160,2 1 0,-1 1 0,0 0 0,1 0 1,0 0-1,0 1 0,1-1 0,-1 2 0,1-1 0,-8 13 1,14-18-231,0-1 0,0 1 1,0 0-1,1 0 1,-1-1-1,0 1 1,1 0-1,-1-1 0,1 1 1,-1-1-1,1 1 1,-1-1-1,1 1 1,-1-1-1,1 1 1,-1-1-1,1 1 0,0-1 1,-1 1-1,1-1 1,0 0-1,-1 0 1,1 1-1,0-1 0,-1 0 1,1 0-1,0 0 1,0 0-1,-1 1 1,1-1-1,0 0 1,0-1-1,1 1 0,37 5-286,-32-4 7,1 0-123,-1 0 0,1 1 1,0 0-1,-1 1 0,10 3 1,-16-5 393,0-1 1,0 0 0,0 1 0,0-1 0,-1 1 0,1-1 0,0 1 0,0 0 0,0-1 0,-1 1 0,1 0 0,0-1 0,-1 1-1,1 0 1,0 0 0,-1 0 0,1-1 0,-1 1 0,1 0 0,-1 0 0,0 0 0,1 0 0,-1 0 0,0 0 0,0 0 0,0 0-1,0 0 1,1 0 0,-1 0 0,-1 0 0,1 0 0,0 0 0,0 0 0,0 0 0,0 0 0,-1 0 0,1 0 0,0 0-1,-1 0 1,1-1 0,-1 1 0,1 0 0,-1 0 0,0 0 0,1 0 0,-1-1 0,0 1 0,1 0 0,-1-1 0,0 1 0,0-1-1,-1 2 1,-8 7 574,0-1 0,-1 0 0,-17 10 0,25-16-476,-1 0 0,1 0 0,-1 0 0,1-1 1,-1 1-1,0-1 0,1 0 0,-1 0 0,0 0 0,0-1 0,1 1 1,-1-1-1,0 0 0,0 0 0,0 0 0,-7-2 0,11 1-164,-1 1 0,1-1 0,-1 0-1,1 1 1,-1-1 0,1 0 0,0 0-1,-1 1 1,1-1 0,0 0-1,-1 0 1,1 0 0,0 1 0,0-1-1,0 0 1,0 0 0,0 0 0,0 0-1,0 0 1,0 1 0,0-1 0,0 0-1,1 0 1,-1 0 0,0 0 0,1 1-1,-1-1 1,0 0 0,1 0 0,-1 1-1,1-1 1,0 0 0,14-25-2685,28-16-5334,-19 17 1745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4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11115,'0'0'11883,"-13"60"-10666,8-36-544,-1-3-129,2-1-352,4 0-128,0-4-64,0-3-320,0-3-545,0-2-288,0-3-673</inkml:trace>
  <inkml:trace contextRef="#ctx0" brushRef="#br0" timeOffset="1">1 130 1153,'0'0'21332,"53"-37"-20659,-32 33-449,4 0-192,0 4-929,-5-2-2498,-2-1-5958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12908,'0'0'13037,"64"25"-12973,-44-31-449,0-5-1152,1-3-1026,-2-2-928,2-8-1698,2-3 801,0-7-801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8680,'0'0'17329,"12"52"-17265,-9-31 0,-2 0-64,1-1-160,-2 0-1250,0-5-1184,0-3-898,-9-7-1056,-3-5-1602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0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11563,'0'0'11723,"64"-6"-10794,-36 6-449,-1 0-384,3 0-256,-4 0-1826,-3-1-2145,-2-3-3813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12844,'0'0'15279,"45"57"-15215,-34-48-32,-1-2-160,3-4-641,2-3-673,0 0-800,1-4-576,-1-9-1282,-2-1-1698,-1-1-1088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5093,'0'0'16052,"-6"11"-14717,-6 7-1002,-58 102 2131,62-105-2373,0 1-1,0 1 1,2-1 0,0 1 0,-6 34 0,11-37-1507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1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6854,'0'0'17777,"-4"9"-16869,-6 9-675,-29 59 849,36-71-1246,0 1 1,0-1-1,1 1 1,0 0-1,1 0 1,-1-1-1,1 1 1,1 0-1,-1 13 1,2-20 99,-1 1 1,0-1 0,1 0 0,-1 0 0,1 0 0,-1 0 0,0 0 0,1 1 0,-1-1 0,1 0 0,-1 0 0,0 0 0,1 0 0,-1 0 0,1 0 0,-1 0 0,0 0-1,1 0 1,-1 0 0,1-1 0,-1 1 0,0 0 0,1 0 0,-1 0 0,0 0 0,1-1 0,-1 1 0,0 0 0,1 0 0,-1 0 0,0-1 0,1 1 0,-1 0 0,0-1-1,1 0 1,13-9-976,-3-3-864,-1 0 1,0 0-1,0-1 1,-2-1-1,8-16 1,3-4 1478,3 1 5697,-26 44 895,-3 13-4527,0 3-1470,0-8 171,1 1 0,-7 31-1,10-12-2919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2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1 167 8008,'0'0'14894,"61"-19"-14894,-36 17-32,0 1-961,-4-3-2338,0-1-3364</inkml:trace>
  <inkml:trace contextRef="#ctx0" brushRef="#br0" timeOffset="1">251 1 14446,'0'0'9288,"-23"60"-8359,13-34 0,-3 3-512,1 0-193,3-2-128,2-1-96,2-3-96,3-6-865,2-4-961,0-7-544,5-6-897,6 0-2307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2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10762,'0'0'9081,"-2"10"-8051,-15 37-267,11-32-226,0 1 1,0-1-1,2 1 1,0 0-1,-2 20 1,6-36-508,0 1 1,1-1-1,-1 1 1,1-1-1,-1 1 1,0-1-1,1 0 0,-1 1 1,1-1-1,-1 0 1,1 1-1,-1-1 1,1 0-1,-1 0 0,1 1 1,-1-1-1,1 0 1,-1 0-1,1 0 1,0 0-1,-1 0 1,1 1-1,-1-1 0,1 0 1,-1 0-1,1-1 1,0 1-1,-1 0 1,1 0-1,-1 0 1,1 0-1,-1 0 0,1-1 1,-1 1-1,1 0 1,-1 0-1,1-1 1,-1 1-1,2-1 1,23-10 288,-15 3-311,-1 0-1,1-1 1,-2 0-1,14-17 0,-18 21 17,0 1-1,-1-1 0,0-1 0,0 1 0,0 0 0,-1-1 1,0 0-1,0 1 0,0-1 0,-1 0 0,2-12 0,-17 53 613,3-11-402,9-18-86,0 0 0,0 1-1,1 0 1,0-1-1,0 1 1,1 11 0,0-16-186,0-1 0,0 0 0,1 1 0,-1-1 0,0 0 0,1 1 0,-1-1 0,1 0 0,0 0 0,-1 1 0,1-1 0,0 0 0,0 0 0,0 0 0,1 1 0,0-1-256,-1 1 0,1-2-1,0 1 1,-1 0 0,1 0 0,0-1-1,0 1 1,0 0 0,-1-1 0,1 0 0,0 1-1,0-1 1,0 0 0,2 0 0,10 0-7052,1 0-8616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15631,'0'0'11082,"-22"59"-11050,22-44-32,0 0 32,0-1-160,0-3-544,0 0-449,0-4-897,0-4-1410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6919,'0'0'17232,"52"-1"-16784,-18 1-256,3 0-127,-2 0-1,1-3-481,-6 0-1505,-5-2-1185,-7 0-2370,-1 0-4004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 13389,'0'0'9032,"-2"49"-7975,-1-31-416,0 0-449,0 4-128,2 0-128,1 0-737,0 1-608,0-2-513,0-2-256,0-1-993,-3-5-544,-3-4-1667</inkml:trace>
  <inkml:trace contextRef="#ctx0" brushRef="#br0" timeOffset="1">0 260 9321,'0'0'11659,"67"0"-10858,-38-4-353,-1-2-256,0 1-128,-5 0-288,-4-1-1089,-8 0-705,-8-2-641,-3-1-2081,0-1-6567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10346,'0'0'5936,"-5"10"-4153,-5 16-1221,2 0 0,0 1 0,1 0 0,2 0 0,1 0 0,-1 39 0,6-27-214,10 52-1,-3-32-380,-8-59 19,0 0-1,0 1 1,0-1-1,1 0 1,-1 0-1,0 0 1,0 0-1,0 1 0,0-1 1,0 0-1,0 0 1,0 0-1,0 1 1,0-1-1,0 0 0,0 0 1,0 1-1,0-1 1,0 0-1,0 0 1,0 0-1,0 1 1,0-1-1,0 0 0,0 0 1,0 0-1,0 1 1,0-1-1,0 0 1,0 0-1,0 0 0,0 0 1,-1 1-1,1-1 1,0 0-1,0 0 1,0 0-1,0 0 1,-1 0-1,1 1 0,0-1 1,0 0-1,0 0 1,0 0-1,-1 0 1,1 0-1,0 0 0,0 0 1,0 0-1,-1 0 1,1 0-1,0 0 1,0 0-1,0 0 1,-1 0-1,1 0 0,0 0 1,-1 0-1,-12-12-626,-14-24-106,9 8 560,8 14 337,1 0-1,0-1 1,1 0-1,0-1 1,-9-27-1,17 42-45,0 0 0,0-1 0,1 1 0,-1 0 0,0 0 0,0 0 1,1 0-1,-1 0 0,1 0 0,-1 0 0,1 0 0,-1 0 0,1 0 0,0 0 0,-1 0 0,1 0 0,0 0 0,0 1 1,-1-1-1,1 0 0,0 0 0,0 1 0,0-1 0,0 1 0,0-1 0,0 1 0,0-1 0,0 1 0,0-1 0,1 1 0,-1 0 1,0 0-1,0 0 0,0 0 0,0 0 0,2 0 0,55-6-835,-42 5 627,-7 0-339,28-3-2212,-14-2-2612,-12 2-354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59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17104,'0'0'7271,"62"8"-6022,-25-6-768,3-2-353,2 0-64,-1 0-96,-7 0-1249,-4 0-1954,-11-5-1858,-6 1-5669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0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 3427,'0'0'20468,"-10"67"-20020,7-44-320,1-1-128,2 0-256,0-6-929,5-5-481,8-8-480,1-3-32,0-7-1025,0-13-1249</inkml:trace>
  <inkml:trace contextRef="#ctx0" brushRef="#br0" timeOffset="1">124 0 13164,'0'0'5157,"-23"63"-3875,19-38-97,-1-1-545,5-3-255,0-1-257,0-3-352,5-4-1570,1-4-1505,-2-4-2403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0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12364,'0'0'10826,"70"-12"-10826,-45 7-961,-1-4-1858,0 0-5765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1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3523,'0'0'13869,"60"-5"-13036,-30 5-160,4 0-257,3 0-320,-1 0-192,-3 1-1249,-5 2-1794,-7-3-1505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2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10282,'0'0'10794,"81"23"-10410,-43-23-288,3 0-480,-3 0-2274,-5-6-3684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6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1 317 10698,'0'0'3491,"51"-25"-544,-20 6-1569,7-8-161,10-2-32,5-4-673,6-2-416,2-3-96,-5 2-1665,-3-1-2435,-9 0-5093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0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9705,'0'0'304,"-9"5"358,-25 17 1020,25-13 1292,13-4-2105,16-4-1022,-18-1 483,400-6 2723,194 9-5823,-507 6-1020,-16 1-1036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9705,'0'0'13143,"10"-7"-12406,95-72-144,-104 78-594,-1 1 1,0-1 0,1 1 0,-1 0 0,1-1 0,-1 1-1,1-1 1,-1 1 0,1 0 0,-1-1 0,1 1 0,-1 0-1,1 0 1,-1-1 0,1 1 0,0 0 0,-1 0 0,1 0-1,-1 0 1,1 0 0,0 0 0,-1 0 0,1 0 0,-1 0 0,1 0-1,0 0 1,-1 0 0,1 0 0,-1 0 0,1 1 0,0-1-1,-1 0 1,1 0 0,-1 1 0,1-1 0,0 1 0,-1 24 176,-18 31 134,10-37-266,4-12-45,1 0 0,0 0 0,0 1 1,1-1-1,0 1 0,0-1 0,-1 12 0,3-19-48,1 1 0,-1-1-1,0 0 1,0 1-1,0-1 1,0 0 0,0 1-1,1-1 1,-1 0 0,0 1-1,0-1 1,1 0-1,-1 0 1,0 1 0,0-1-1,1 0 1,-1 0-1,0 1 1,1-1 0,-1 0-1,0 0 1,1 0 0,-1 0-1,0 0 1,1 1-1,-1-1 1,1 0 0,-1 0-1,0 0 1,1 0-1,-1 0 1,0 0 0,1 0-1,-1 0 1,1-1 0,-1 1-1,0 0 1,1 0-1,-1 0 1,0 0 0,1 0-1,-1 0 1,0-1 0,1 1-1,-1 0 1,0 0-1,1-1 1,-1 1 0,0 0-1,0 0 1,1-1-1,-1 1 1,20-13-2896,1-7-1993,3-4-1602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11179,'0'0'2962,"-8"11"-442,2-3-2142,-33 48 2024,37-52-2214,0 0 0,0 0 0,0 0 0,1 0 0,0 0 0,-1 0 0,1 1-1,1-1 1,-1 0 0,1 0 0,-1 1 0,1-1 0,1 1 0,-1-1 0,2 6 0,-1-8-141,0-1 0,0 1 0,0-1 0,1 1 1,-1-1-1,0 0 0,1 1 0,-1-1 0,1 0 0,0 0 0,-1 0 0,1 0 1,0-1-1,-1 1 0,1 0 0,0-1 0,0 1 0,0-1 0,0 0 0,0 1 1,0-1-1,-1 0 0,1 0 0,0 0 0,3-1 0,2 1 124,0 0 1,-1-1-1,1 0 0,0 0 0,0 0 0,7-3 1,-10 1-65,0 1 0,0-1 0,-1 1 0,1-1 0,-1 0 0,1-1 0,-1 1 0,0 0 0,0-1 0,0 0 0,-1 0 0,1 0 0,-1 0 0,0 0 0,0 0 0,0 0 0,-1-1 0,2-6 0,-3 9-97,1 0 0,-1 0 1,1 1-1,-1-1 0,0 0 0,0 0 0,0 0 1,0 0-1,0 0 0,-1 0 0,1 0 1,0 0-1,-1 1 0,1-1 0,-1 0 1,0 0-1,0 0 0,0 1 0,0-1 0,0 1 1,0-1-1,0 0 0,0 1 0,-1 0 1,1-1-1,0 1 0,-1 0 0,1 0 0,-1 0 1,0 0-1,1 0 0,-1 0 0,0 0 1,0 0-1,1 1 0,-1-1 0,0 1 0,0-1 1,0 1-1,0 0 0,0 0 0,0-1 1,0 1-1,1 1 0,-4-1 0,4 0-177,0 0 0,0 0 0,0 1 0,0-1 0,0 0 0,0 0 0,-1 1 0,1-1 0,0 1 0,0-1 0,0 1 0,1-1 0,-1 1 0,0-1 0,0 1 0,0 0-1,0 0 1,0-1 0,0 3 0,0-3-119,1 1-1,0-1 1,0 1-1,0-1 0,-1 1 1,1-1-1,0 1 1,0-1-1,0 1 0,0-1 1,0 1-1,0 0 1,0-1-1,0 1 0,0-1 1,0 1-1,0-1 1,1 1-1,-1-1 1,0 1-1,0-1 0,0 1 1,1-1-1,-1 1 1,0-1-1,1 1 0,-1 0 1,7 4-6627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15887,'0'0'10122,"-17"71"-9642,10-48-320,2 0-128,4-2 32,1-2-64,0-6-64,0 0-833,0-5-416,3-4-481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19506,'0'48'32,"-8"8"-160,8 12 0,8 7-224,23 2-129,13-3 481,9-6 0,9-6 0,4-5 0,4-7 32,-2-7 1,-5-5-1,-7-2-129,-10-5-767,-14-5-930,-11-5-1089,-21-7-1217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6502,'0'0'13362,"4"8"-11904,0 9-963,1-1 0,-2 1 0,3 31 0,-5-38-262,0 0 0,-1 0-1,0 0 1,-1 0 0,0 0 0,0 0-1,-1-1 1,-1 1 0,-4 13 0,21-49 194,2 0 1,0 1 0,2 1 0,1 1-1,32-31 1,-33 37-1335,1 1 0,0 1-1,1 1 1,22-13 0,-39 25-2996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0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1089,'0'0'20980,"67"-5"-20596,-43 5-288,-4 0-96,-2 0-1409,-5-1-2691,-3-2-6822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1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12876,'0'0'4719,"9"0"-3213,154 0-17,-162 0-1508,-1 0-1,1 0 0,0 0 1,0 0-1,0 0 1,-1 0-1,1 0 1,0 0-1,0 1 1,-1-1-1,1 0 0,0 1 1,0-1-1,-1 0 1,1 1-1,0-1 1,-1 1-1,1-1 1,-1 1-1,1-1 0,0 1 1,-1 0-1,1-1 1,-1 1-1,0 0 1,1-1-1,-1 1 1,1 1-1,-3 25-160,-24 30 349,24-52-141,-62 123-247,63-131-4628,-2-5-422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2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12236,'0'0'7206,"61"15"-6085,-25-15-384,3 0-513,3 0-192,5-4-800,-3-5-2211,-5-3-3139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2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14061,'0'0'4933,"-11"8"-4180,1 0-501,-1 0 1,2 1 0,-1 0 0,-13 19-1,19-23-114,0 0-1,1 0 1,0 0 0,1 1-1,-1-1 1,1 1-1,0-1 1,0 1-1,1 0 1,0 0-1,0 0 1,0 0 0,0 0-1,1 0 1,1 10-1,-1-15-116,1 1-1,-1-1 0,0 0 1,1 1-1,-1-1 0,1 0 1,0 0-1,-1 1 0,1-1 0,0 0 1,0 0-1,0 0 0,0 0 1,0 0-1,0 0 0,0 0 1,0 0-1,0 0 0,0 0 1,1-1-1,-1 1 0,2 0 1,1 1 43,1-1 0,-1 1 0,0-1-1,1 0 1,0-1 0,-1 1 0,7-1 0,-4 0-7,0 0 0,0-1 0,0 1 0,0-2 0,-1 1 0,1-1 0,0 0 0,-1 0 0,12-6-1,-15 7-18,-1-1-1,1 0 1,-1 0-1,1 0 1,-1 0-1,0 0 1,0-1-1,0 1 1,0-1-1,0 1 1,0-1-1,-1 0 1,1 0-1,-1 0 1,0 0-1,0 0 1,0 0-1,0 0 1,-1 0-1,1 0 1,-1 0-1,1 0 1,-1 0-1,0-1 1,-1 1-1,1 0 1,0 0-1,-1 0 1,0 0-1,0 0 1,0 0-1,-2-5 1,1 4-150,0 0 1,0 1-1,-1-1 0,1 1 1,-1 0-1,0 0 1,0 0-1,0 0 1,0 1-1,-6-5 0,5 5-626,1 0-1,-1 0 1,0 0-1,0 1 1,0-1-1,-1 1 0,1 0 1,0 0-1,0 1 1,-9-1-1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3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1153,'-1'8'15642,"-3"4"-11530,-5 16-6143,7-17 3638,1-2-1583,-1 1-1,2 0 0,-1 0 1,1 0-1,1-1 0,0 1 0,0 0 1,1 0-1,0-1 0,7 19 1,-7-22-1150,-9-12-10512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7944,'0'0'12684,"31"-22"-12236,-5 27-160,3-3-96,5-1-128,-4-1-384,-4 0-2274,-6 0-4453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5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8456,'0'0'8589,"5"-8"-7110,-2 2-1276,-2 3-84,0 1 0,0-1-1,0 1 1,0 0 0,0-1-1,1 1 1,-1 0-1,1 0 1,0 0 0,0 0-1,0 0 1,0 0-1,0 1 1,0-1 0,0 1-1,0-1 1,1 1 0,-1 0-1,1 0 1,-1 0-1,1 0 1,-1 0 0,1 0-1,-1 1 1,1-1-1,3 1 1,-4 0-44,0 0 1,0-1-1,0 1 1,0 1-1,0-1 0,0 0 1,1 1-1,-1-1 1,0 1-1,0-1 0,0 1 1,0 0-1,-1 0 1,1 0-1,0 0 0,0 0 1,0 0-1,2 3 0,-3-2-48,1 1 0,-1-1 0,0 1 0,0-1 0,0 1 0,-1 0 0,1-1 0,-1 1 0,1 0 0,-1-1 0,0 1 0,0 0 0,0-1 0,-1 6-1,-1-3-5,1-1-1,-1 1 1,0 0-1,0 0 1,0-1-1,-1 1 0,0-1 1,0 0-1,0 0 1,0 0-1,-1 0 0,1 0 1,-1-1-1,0 0 1,0 0-1,-8 5 0,8-5-7,0-1-1,0 1 0,0 0 0,0 0 0,1 0 0,-1 0 0,1 0 0,0 1 0,0 0 0,1 0 0,-1-1 0,1 1 1,-1 1-1,1-1 0,0 0 0,1 1 0,-1-1 0,-1 8 0,4-10-31,-1-1 1,1 1-1,0-1 0,0 0 1,0 1-1,-1-1 0,1 0 1,0 0-1,1 0 0,-1 0 1,0 0-1,0 0 0,0 0 1,1 0-1,-1 0 0,0 0 1,1-1-1,-1 1 0,1 0 1,-1-1-1,1 1 0,-1-1 1,1 0-1,-1 1 0,1-1 1,-1 0-1,1 0 0,-1 0 1,1 0-1,2-1 0,53-3-5931,-34-6 19,-3-7-2012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5477,'0'0'16117,"-1"9"-15728,-1-4-405,-5 28-182,2 0-1,0 0 0,1 40 0,5-73-43,-1 1 0,1-1 0,-1 1 0,1-1 0,-1 1 0,1-1 0,0 1 0,-1-1 0,1 0 1,0 1-1,-1-1 0,1 0 0,0 0 0,-1 1 0,1-1 0,0 0 0,0 0 0,-1 0 0,1 0 0,0 0 0,0 0 0,-1 0 0,1 0 0,0 0 0,0 0 0,-1 0 0,1-1 0,0 1 1,-1 0-1,2-1 0,10-4-4910</inkml:trace>
  <inkml:trace contextRef="#ctx0" brushRef="#br0" timeOffset="1">164 19 8840,'0'0'1538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7015,'5'3'3335,"-9"-2"1963,4-1-4936,-1 0 0,0 1-1,0-1 1,0 0 0,1 0 0,-1 1-1,0-1 1,0 0 0,1 1 0,-1-1-1,0 0 1,1 1 0,-1-1-1,0 1 1,1-1 0,-1 1 0,1 0-1,-1-1 1,1 1 0,-1 0 0,0 0-1,-5 13-317,0 1-1,1 0 0,0 0 1,1 0-1,1 1 1,1-1-1,-2 32 0,4-45-39,0-1-1,0 1 1,0-1-1,1 0 1,-1 1-1,0-1 1,1 0-1,-1 1 1,1-1-1,-1 0 1,1 1-1,0-1 1,0 0-1,-1 0 1,1 0-1,0 0 1,0 0-1,0 0 1,0 0-1,0 0 1,0 0-1,0 0 1,2 1-1,0-1 32,0 0 0,0 0 0,1 0 0,-1 0 0,0 0 0,0-1 0,0 1 0,1-1 0,5 0 0,-1 0 66,-1-1 0,0 0-1,0 0 1,0-1 0,0 0-1,0 0 1,0 0 0,12-7-1,-12 4-52,-2-1 0,1 1 1,-1-1-1,0 0 0,0 0 0,0 0 0,-1-1 0,0 1 0,0-1 0,-1 0 0,5-15 0,-7 20-54,0 0 0,0 0 0,0 0 0,-1-1-1,1 1 1,-1 0 0,1 0 0,-1-1 0,0 1 0,0 0-1,0 0 1,0-1 0,0 1 0,-1 0 0,1-1-1,-1 1 1,1 0 0,-1 0 0,0 0 0,0 0 0,0 0-1,0 0 1,0 0 0,-1 0 0,1 0 0,-1 0-1,1 0 1,-1 1 0,1-1 0,-1 1 0,0-1 0,0 1-1,0 0 1,0 0 0,0-1 0,0 1 0,0 1-1,0-1 1,0 0 0,0 0 0,-1 1 0,1-1 0,0 1-1,-3 0 1,-16 2-3010,12 8-3652,9-4-432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6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7591,'0'0'10826,"-15"54"-9512,12-34-225,3 2-321,0 0-351,0-1-289,0-2-64,3-4-256,5-3-865,-1-5-577,-4-5-960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10698,'0'0'10522,"4"9"-10244,11 28-156,-15-36-114,1 0 0,-1 0 0,1 0 0,0 0 0,-1 0 0,1 0 0,0 0 0,0 0 0,0 0 0,0-1 0,0 1 0,0 0 0,0 0 0,0-1 0,0 1 0,0-1 0,0 1 0,0-1 0,0 0 0,1 1 0,-1-1 0,0 0 0,0 0 0,0 1 0,1-1 0,-1 0 0,0 0 0,0-1 0,1 1 0,-1 0 0,0 0 0,0 0 0,0-1 0,1 1 0,-1-1 0,0 1 0,1-2 0,3 0 24,-1 0 0,0-1 1,0 1-1,0-1 0,-1 0 0,1 0 0,3-4 0,30-45-208,-36 51 117,-1 35-459,1 10-2930,3-39-1528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7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10378,'0'0'7207,"56"-3"-6727,-29 4-352,4 3-128,-1-4-1281,-2 0-3972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39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50 13933,'0'0'6534,"-2"-8"-5386,1 7-1132,-11-29 914,12 29-911,-1 1 0,1-1 0,0 0 0,-1 1 0,1-1 0,-1 0 0,1 1 0,-1-1 0,1 1 0,-1-1 0,1 1 0,-1 0 0,0-1 0,1 1 0,-1-1 0,0 1 0,1 0 0,-1 0 0,0-1 0,1 1 0,-1 0 0,0 0 0,0 0 0,1 0 0,-1 0 0,0 0 0,0 0 0,1 0 0,-1 0 0,0 0 0,1 0 0,-1 0 0,0 0 0,0 1 1,1-1-1,-1 0 0,0 1 0,1-1 0,-1 0 0,0 1 0,1-1 0,-1 1 0,1-1 0,-1 1 0,1-1 0,-1 1 0,1-1 0,-1 1 0,1 0 0,0-1 0,-1 1 0,0 1 0,-2 2 1,0 1 0,0 0 1,0 0-1,1 0 0,0 0 0,0 0 1,0 1-1,0-1 0,1 0 0,0 1 0,0 0 1,1-1-1,-1 1 0,1-1 0,0 1 1,1 0-1,-1-1 0,1 1 0,2 8 1,-1-10-8,-1 0 0,1 0 0,-1 1 0,1-1 0,0 0 0,1 0 0,-1-1 0,1 1 0,-1 0 0,1-1 0,0 0 0,1 0 0,-1 0 1,0 0-1,1 0 0,0 0 0,0-1 0,0 0 0,0 0 0,0 0 0,0 0 0,0-1 0,0 1 0,7 0 0,-6-1 5,0 0-1,0-1 0,1 1 0,-1-1 0,0 0 1,1-1-1,-1 1 0,0-1 0,0 0 1,0 0-1,0-1 0,0 0 0,0 0 0,0 0 1,0 0-1,5-4 0,-8 4-8,1 0-1,-1-1 0,1 1 1,-1-1-1,0 0 1,0 1-1,-1-1 0,1 0 1,0 0-1,-1 0 1,0 0-1,0 0 1,0-1-1,0 1 0,0 0 1,-1 0-1,1-1 1,-1 1-1,0 0 0,0-1 1,0 1-1,0 0 1,-1-1-1,1 1 1,-1 0-1,0-1 0,-1-2 1,0 2-50,1 0-1,-1 0 1,0 1 0,0-1-1,0 1 1,0 0 0,-1-1-1,1 1 1,-1 0 0,0 0 0,-5-4-1,-13-1-9669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2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78 212 5926,'-8'0'4174,"6"0"-3873,-35 1 1480,36-1-1670,0 0 0,-1 0 1,1 0-1,0 0 0,0 0 0,0 0 1,0-1-1,-1 1 0,1 0 0,0 0 1,0-1-1,0 1 0,0-1 0,0 1 1,0-1-1,0 1 0,0-1 0,0 0 1,0 1-1,0-1 0,0 0 0,0 0 1,1 0-1,-1 0 0,0 0 1,1 0-1,-1 0 0,0 0 0,1 0 1,-1-2-1,1 3-56,0-1-1,0 0 1,1 0 0,-1 0-1,0 0 1,1 0 0,-1 0 0,0 1-1,1-1 1,0 0 0,-1 0 0,1 1-1,-1-1 1,1 0 0,0 1-1,-1-1 1,1 0 0,0 1 0,0-1-1,-1 1 1,1-1 0,0 1-1,0 0 1,1-1 0,27-7 243,-24 7-154,92-16 1095,0 5 0,174 0 0,-98 7-675,-26-2-337,43 0-84,254-42-1,-429 47-198,30-7 101,-43 9-130,-1-1 0,1 1 0,0-1 0,0 1 0,0-1 0,0 0 0,0 0 0,-1 0 0,1 0 0,0 0-1,-1-1 1,1 1 0,-1 0 0,1-1 0,-1 1 0,2-3 0,-4-9-2440,-14-3-2883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12492,'0'0'8360,"-38"70"-7656,30-40-287,4-1-193,1 1-160,3-2-32,0-6 0,5-4-64,-1-5-641,1-7-31,-2-6-481,-3-6-2755,-9-11-544,-6-5-129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7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7399,'0'0'15022,"54"-12"-14061,-24 13-352,5 0-385,1-1-128,-1 0-64,0 0-833,-11 0-1473,-4 0-1730,-8-3-3170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7976,'0'0'13564,"2"11"-13227,3 17-177,2 55 0,-8-83-227,1 1 0,0 0 1,0-1-1,0 1 0,0 0 0,0 0 0,-1-1 1,1 1-1,0 0 0,0-1 0,1 1 0,-1 0 1,0 0-1,0-1 0,0 1 0,0 0 0,1-1 1,-1 1-1,0 0 0,1-1 0,-1 1 0,0-1 0,1 1 1,-1 0-1,1-1 0,-1 1 0,1-1 0,-1 1 1,1-1-1,-1 0 0,1 1 0,-1-1 0,1 1 1,0-1-1,-1 0 0,1 0 0,0 1 0,-1-1 1,1 0-1,0 0 0,-1 0 0,1 0 0,0 0 1,0 1-1,-1-2 0,2 1 0,0 0-465,0-1-1,0 0 1,-1 0-1,1 0 1,0 0-1,-1 0 1,1-1 0,0 1-1,-1 0 1,1-1-1,-1 1 1,0-1-1,0 0 1,1 1-1,0-3 1,8-14-5458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5189,'0'0'12203,"-19"50"-11562,16-32-257,-2 1 65,4-2-161,1 0-192,0-3-96,0-2-512,0-6-1186,0-2-2049</inkml:trace>
  <inkml:trace contextRef="#ctx0" brushRef="#br0" timeOffset="1">0 93 7079,'0'0'12459,"64"-7"-12234,-36 3-193,-3 1-192,-2-3-2211,-2 0-4547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8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13645,'0'0'8552,"0"57"-8552,0-40 32,0 1-352,3-2-353,0 1-352,-2-3-32,1-2-352,-1-3-1282,-1-5-1248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09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8936,'0'0'13453,"74"-14"-13421,-46 18-672,-3-1-2083,-2-3-3651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1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26 9225,'0'0'13490,"-2"-6"-13255,2 5-227,-1 0 0,1 0 0,0 0 1,-1 0-1,1 0 0,-1 0 0,0 0 0,1 0 1,-1 0-1,0 0 0,1 1 0,-1-1 1,0 0-1,0 0 0,0 1 0,0-1 0,1 1 1,-1-1-1,0 1 0,0-1 0,0 1 0,0-1 1,0 1-1,-1 0 0,1-1 0,0 1 1,0 0-1,0 0 0,0 0 0,0 0 0,0 0 1,0 0-1,0 0 0,0 0 0,-1 1 0,1-1 1,0 0-1,0 1 0,-1 0 0,-7 3 54,1 0-1,0 1 0,0 0 1,-12 10-1,8-6-49,2 0 0,-1 1-1,-13 17 1,22-25-9,0 0-1,0 0 1,1 0 0,-1 0-1,1 1 1,-1-1-1,1 0 1,0 1 0,-1-1-1,2 1 1,-1 0-1,0-1 1,0 1 0,1 0-1,-1 0 1,1-1-1,0 1 1,0 0 0,0 0-1,0-1 1,1 1-1,-1 0 1,1 0 0,-1-1-1,1 1 1,1 3-1,0-4-69,0 0 0,0-1 0,0 1 0,1 0 0,-1 0 0,0-1 0,1 0 0,-1 1-1,1-1 1,-1 0 0,1 0 0,0 0 0,-1-1 0,1 1 0,0-1 0,4 1 0,47 2-6514,-53-3 6225,24 0-5948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8072,'0'0'11979,"6"10"-11733,-4-5-393,5 9 353,0-1 0,1 0 0,20 24 0,-26-34-223,0-1 0,0 0 1,1 0-1,-1 0 1,1 0-1,-1 0 0,1 0 1,0-1-1,-1 1 0,1-1 1,0 0-1,5 2 1,-6-3-73,0 0 1,-1 0 0,1 0 0,0 0-1,0 0 1,0-1 0,-1 1-1,1-1 1,0 1 0,0-1 0,-1 1-1,1-1 1,-1 0 0,1 0 0,0 0-1,-1 0 1,0 0 0,1 0-1,-1 0 1,0-1 0,1 1 0,-1-1-1,0 1 1,1-2 0,41-66-11149,-30 45 4756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1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12204,'0'0'6085,"-50"53"-5700,43-31-321,-1-1-32,7-2 0,1-3-96,0-5-449,6-6-480,7-5-1025,4 0-960,-1-14-1667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2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12268,'0'0'3747,"-42"53"-2818,30-34 32,2 1-224,6-3-193,4-5-320,0-1-224,7-5-672,8-6-1731,3 0-2689</inkml:trace>
  <inkml:trace contextRef="#ctx0" brushRef="#br0" timeOffset="1">0 107 11339,'0'0'9961,"27"0"-9737,6-10-128,2-2-160,-5 3-897,-3 3-544,-11 1-1826,-5 3-1954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4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15246,'0'0'5830,"-8"59"-5606,5-36-160,1 0 0,2-2-32,0 0-32,0-6 32,0-2-384,1-4-833,0-6-961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4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10250,'0'0'9353,"51"0"-8553,-22 0-447,1 0-321,0-1-321,0-2-1825,-6 3-3042,-3-3-3012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5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53 8072,'0'0'6230,"9"-7"-3978,27-23-383,-26 17 1986,-19 11-2967,-18 9-998,14-2 118,0 2 0,0 0 0,1 0 1,0 1-1,0 1 0,1 0 0,-16 17 0,26-25-9,0-1 0,1 1 0,-1 0 0,0-1 0,1 1 0,-1 0 0,1 0 0,-1-1 0,1 1 0,0 0 0,-1 0 0,1 0 0,0-1 0,0 1 0,-1 0 0,1 0 0,0 0 0,0 0 0,0 0 0,0 0 0,0 0 0,0-1 0,0 1 0,1 0 0,-1 0 0,0 0 0,0 0 0,1 0 0,-1-1 0,0 1 0,1 0 0,-1 0 1,1 0-1,-1-1 0,1 1 0,-1 0 0,1-1 0,0 1 0,-1 0 0,1-1 0,0 1 0,-1-1 0,1 1 0,0-1 0,0 0 0,0 1 0,1 0 0,50 16 9,-35-12-194,-8-2 86,0 0-1,-1 1 1,1 0-1,-1 0 1,9 7-1,-16-10 102,0 0-1,0-1 1,0 1-1,-1 0 1,1-1 0,0 1-1,0 0 1,-1 0-1,1 0 1,-1 0 0,1 0-1,-1 0 1,1 0-1,-1 0 1,1 0 0,-1 0-1,0 0 1,0 0-1,1 0 1,-1 0 0,0 2-1,-1-2 34,0 1 1,1-1-1,-1 1 0,0-1 1,0 0-1,0 1 0,0-1 1,0 0-1,0 0 0,-1 1 1,1-1-1,0 0 0,0 0 1,-1-1-1,1 1 0,-1 0 0,1 0 1,-1-1-1,-2 2 0,-6 2 254,-1 0 0,0 0-1,-1-1 1,1 0-1,0-1 1,-1-1 0,-17 1-1,28-2-698,27-10-10960,-13 5 4202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5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8488,'0'0'14504,"1"12"-14002,0 17-349,-1 0 0,-6 34 0,6-59-522,-2 30 1209,6-21-2070,-3-12 1056,-1-1-1,1 0 1,-1 0-1,0 0 1,1 1-1,-1-1 1,1 0-1,-1 0 1,1 0 0,-1 0-1,1 0 1,-1 0-1,1 0 1,-1 0-1,0 0 1,1 0-1,-1 0 1,1 0-1,-1 0 1,1 0-1,-1 0 1,1 0-1,-1-1 1,0 1-1,1 0 1,-1 0-1,1 0 1,-1-1-1,7-4-5980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10570,'0'0'12876,"0"8"-12609,-2 23-148,0-15-254,0-1 0,2 1 0,0 0 1,4 26-1,0-32-2012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16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10410,'0'0'12396,"54"1"-11724,-35-2-384,-1-1-191,0-4-161,-5 1-961,-1 0-1474,-2-4-2978,-2 1-6502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29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4420,'0'0'21156,"1"7"-20862,-1 5-104,0 1 1,-1-1-1,-4 23 1,-1 8-828,4-3-3898,0-45-1452,-3-3 2434,2 5 1637,-5-8-4148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0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5669,'0'0'17799,"4"-2"-16748,9-3-570,-1 1-1,2 1 0,-1 0 1,0 1-1,17 0 0,22-5-2638,-3-6-7860,-42 10 2704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6919,'0'0'10986,"-4"9"-9838,-8 20-539,2-1 1,1 2-1,2-1 1,-5 37-1,7-26-1049,0 53 0,7-85-1652,2-17-9733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0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14157,'0'0'5574,"0"9"-3994,0 226 133,3-228-2278,3-13-36,5-16-106,-4-36-2131,-5-31-6708,-3 55 6427,1 34 3289,0 0-1,0 0 1,0 1 0,0-1-1,0 0 1,0 0 0,0 0-1,0 0 1,0 0 0,-1 0-1,1 1 1,0-1 0,0 0-1,0 0 1,0 0-1,0 0 1,-1 0 0,1 0-1,0 0 1,0 0 0,0 0-1,0 0 1,0 0 0,-1 0-1,1 0 1,0 0 0,0 0-1,0 0 1,0 0 0,-1 0-1,1 0 1,0 0 0,0 0-1,0 0 1,0 0 0,-1 0-1,1 0 1,0 0 0,0 0-1,0 0 1,0 0 0,0-1-1,0 1 1,-1 0 0,1 0-1,0 0 1,0 0-1,0 0 1,0 0 0,0-1-1,0 1 1,0 0 0,0 0-1,-9 18 2372,7-4-1551,1 0 0,0 1 0,1-1-1,2 21 1,-2-30-881,1 0 0,-1 0 0,1-1 0,0 1 0,0 0 0,1-1 0,0 1 0,-1-1 0,1 1-1,1-1 1,-1 0 0,1 0 0,0 0 0,0 0 0,0 0 0,7 6 0,-9-9-70,0-1 1,0 1-1,0 0 0,0-1 1,0 1-1,0-1 1,0 1-1,0-1 1,0 0-1,0 1 0,0-1 1,0 0-1,0 0 1,1 1-1,-1-1 0,0 0 1,0 0-1,0-1 1,0 1-1,0 0 0,1 0 1,-1 0-1,0-1 1,0 1-1,0-1 0,0 1 1,0-1-1,0 1 1,1-2-1,0 0 82,0 0 0,1 0 0,-2-1 0,1 1 0,0-1 0,0 0 0,-1 1 0,0-1 0,1 0 0,0-5 0,3-9 446,-2 0 1,4-33-1,-7 49-559,2-114 1561,-2 114-1606,10 2-12647,-4 3 6897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2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3 128,'0'0'26073,"-1"5"-25497,-2 11-352,-2 7-126,1 1 0,-1 34 0,5-57-96,0-1 0,1 0 1,-1 1-1,0-1 0,0 0 0,0 1 0,0-1 0,0 1 1,1-1-1,-1 0 0,0 1 0,0-1 0,1 0 0,-1 0 0,0 1 1,0-1-1,1 0 0,-1 1 0,0-1 0,1 0 0,-1 0 0,0 0 1,1 1-1,-1-1 0,0 0 0,1 0 0,-1 0 0,1 0 1,-1 0-1,0 0 0,1 0 0,-1 0 0,1 0 0,-1 0 0,0 0 1,1 0-1,-1 0 0,1 0 0,-1 0 0,0 0 0,1 0 0,-1 0 1,1-1-1,-1 1 0,0 0 0,1 0 0,-1 0 0,0-1 1,1 1-1,-1 0 0,0 0 0,0-1 0,1 1 0,-1 0 0,0-1 1,0 1-1,1 0 0,-1-1 0,0 1-1,6-7 2,0 1-1,-1-1 1,0 0-1,0 0 1,0-1-1,-1 0 1,0 0-1,4-11 0,20-36-371,-25 109-95,-4-49 297,2 27 498,-1-31-397,-1-1-1,1 1 0,0-1 1,0 1-1,0-1 0,0 1 0,0-1 1,0 1-1,0-1 0,0 1 1,0-1-1,0 1 0,0-1 0,0 1 1,0-1-1,0 0 0,0 1 1,1-1-1,-1 1 0,0-1 0,0 1 1,0-1-1,1 0 0,-1 1 1,0-1-1,1 1 0,-1-1 1,0 0-1,1 1 0,-1-1 0,0 0 1,1 0-1,-1 1 0,1-1 1,-1 0-1,1 0 0,-1 0 0,0 1 1,1-1-1,-1 0 0,1 0 1,-1 0-1,2 0 0,-1-3-435,0 1 1,0-1-1,0 0 0,0 0 1,0 0-1,0 0 0,-1 0 0,1 0 1,-1 0-1,0 0 0,0 0 0,0 0 1,0 0-1,-1-3 0,0-3-2435,1-15-4035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3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31 9033,'0'0'16912,"-23"6"-18226,35-8-1216,0-6-1442,0 2-2946</inkml:trace>
  <inkml:trace contextRef="#ctx0" brushRef="#br0" timeOffset="1">111 12 14830,'0'0'11723,"9"7"-12235,-3-12-1378,0-2-2018,-4 0-4420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0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12396,'0'0'9801,"78"24"-9481,-37-22-224,0-2-32,-7 0-32,-5 2-640,-8-1-577,-12 4-289,-9 1-704,0-1-768,-15 2-1090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0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10154,'0'0'8135,"73"18"-7590,-35-18-417,0 0-320,-2-2-4164,-3-9-8553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4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78 9705,'0'0'4516,"8"-4"-2193,-4 3-2260,28-18 2484,-31 18-2381,0 0-1,1 0 0,-1 0 0,0-1 1,0 1-1,0 0 0,0-1 0,0 1 1,0-1-1,0 0 0,-1 1 0,1-1 1,0 1-1,-1-1 0,0 0 0,1 0 1,-1 1-1,0-1 0,0 0 0,0 0 1,0 1-1,0-1 0,0-2 1,-1 3-142,1 0 1,-1 0 0,0 0-1,0 0 1,1 0 0,-1 0-1,0 1 1,0-1-1,0 0 1,0 0 0,0 1-1,0-1 1,0 1 0,0-1-1,0 1 1,0-1 0,-1 1-1,1-1 1,0 1 0,0 0-1,0 0 1,0 0 0,-1 0-1,1 0 1,0 0 0,0 0-1,0 0 1,-1 0 0,-1 1-1,0-1-35,-1 0 0,1 1 0,0-1 0,0 1 1,-1 0-1,1 0 0,0 0 0,0 1 0,0-1 0,-4 3 0,-18 26 17,23-29 3,1 1 0,0-1 0,0 1 0,1-1-1,-1 1 1,0 0 0,0-1 0,1 1 0,-1-1 0,1 1 0,-1 0-1,1 0 1,0-1 0,0 1 0,0 0 0,0 0 0,0-1-1,0 1 1,0 0 0,1 2 0,0-3 9,1 0 1,0 0-1,-1 0 0,1 0 1,0 0-1,-1-1 0,1 1 1,0-1-1,0 0 0,-1 1 0,1-1 1,0 0-1,0 0 0,0 0 1,0 0-1,-1 0 0,5-1 1,32-5 142,-31 4-148,-1-1 0,1 0-1,-1 0 1,0-1 0,7-5 0,21-11 22,-42 53 3,-4-11 216,1 0-1,0 1 1,2 0 0,1 0 0,1 1 0,-6 33 0,13-57-346,0 0 0,1 1 0,-1-1 0,0 0 1,0 0-1,1 0 0,-1 0 0,0 0 0,1 0 0,-1 0 0,0 0 0,1 0 0,-1 0 0,0 0 0,1 0 0,-1 0 0,0 0 0,0 0 0,1 0 0,-1-1 0,0 1 0,1 0 0,-1 0 0,0 0 0,0 0 1,1-1-1,-1 1 0,0 0 0,0 0 0,0 0 0,1-1 0,-1 1 0,0 0 0,0 0 0,0-1 0,1 1 0,-1 0 0,0-1 0,0 1 0,0 0 0,0 0 0,0-1 0,0 0 0,21-21-5490,-12 12 1624,10-10-4706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4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11435,'0'0'7607,"-9"2"-6497,5-1-1023,0 0-1,0 0 0,0 1 1,0-1-1,1 1 0,-1 0 1,0 0-1,1 0 0,-1 0 0,1 1 1,0-1-1,0 1 0,0 0 1,0 0-1,1 0 0,-1 1 1,1-1-1,-1 0 0,1 1 0,0 0 1,1-1-1,-1 1 0,1 0 1,-1 0-1,1 0 0,0 0 1,1 0-1,-1 0 0,0 6 1,1-8-46,-1 1 0,1-1 0,0 1 0,0 0 0,0-1 1,0 1-1,0 0 0,0-1 0,1 1 0,-1 0 1,1-1-1,0 1 0,-1-1 0,1 1 0,0-1 1,1 1-1,-1-1 0,0 0 0,1 0 0,0 1 1,-1-1-1,1 0 0,3 2 0,0-1 68,0-1 0,0 0 0,0-1 1,1 1-1,-1-1 0,0 0 0,1 0 0,-1-1 0,1 0 0,9 0 0,-10-1-80,1 1 1,-1-1-1,0 0 0,0-1 0,1 1 1,-1-1-1,0 0 0,0 0 0,-1-1 0,1 1 1,0-1-1,-1 0 0,0 0 0,0-1 0,0 1 1,0-1-1,5-6 0,-6 7-12,0-1 1,-1 1-1,1-1 0,-1 0 1,0 0-1,0 1 1,0-1-1,0-1 0,-1 1 1,0 0-1,0 0 0,0-1 1,0 1-1,-1 0 0,1-1 1,-1 1-1,0-1 0,0 1 1,-1 0-1,0-1 0,-1-6 1,1 10-138,0-1 1,0 1 0,1 0-1,-1-1 1,0 1-1,-1 0 1,1 0 0,0 0-1,0 0 1,0 0-1,-1 0 1,1 0 0,-1 0-1,1 0 1,0 1 0,-1-1-1,1 1 1,-1-1-1,0 1 1,1-1 0,-1 1-1,1 0 1,-1 0-1,1 0 1,-1 0 0,0 0-1,1 0 1,-1 0-1,1 0 1,-1 1 0,0-1-1,1 1 1,-1-1 0,-1 2-1,1-2-195,-1 1-1,1 0 1,-1 0-1,1 0 1,0 0-1,-1 0 1,1 0-1,0 1 1,0-1-1,0 1 1,0-1-1,0 1 1,0 0-1,1 0 1,-1 0-1,0 0 0,1 0 1,0 0-1,-1 0 1,1 1-1,-1 2 1,1 6-5755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5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12364,'0'0'8840,"-2"68"-8488,1-46-159,1-1-65,0-2-64,0-4-32,0-3-96,1-3-833,1-4-544,1-4-1058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5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6342,'0'0'14574,"28"-26"-14446,-3 32-32,-1 1-256,0-5-1474,-3-2-3426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8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11371,'0'0'12444,"1"10"-11911,0 11-420,-2 1-1,0-1 1,-8 39-1,-2 19-71,10-30-1930,1-49 1763,0 1 0,0-1 0,0 0 0,0 1 0,1-1 0,-1 0 0,0 1 0,0-1 0,0 0 1,1 0-1,-1 1 0,0-1 0,1 0 0,-1 0 0,0 0 0,0 1 0,1-1 0,-1 0 0,0 0 0,1 0 0,-1 0 1,0 0-1,1 1 0,-1-1 0,1 0 0,-1 0 0,0 0 0,1 0 0,-1 0 0,0 0 0,1 0 0,-1 0 0,0-1 0,1 1 1,-1 0-1,0 0 0,1 0 0,-1 0 0,0 0 0,1 0 0,-1-1 0,1 1 0,16-9-5729,-5-4 869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8872,'0'0'11905,"2"10"-11809,-1-7-126,1 9-19,0 0 1,-1 0 0,0 0 0,-1 1-1,0-1 1,-1 0 0,-2 12 0,3-24-89,0 1 0,0-1 0,0 0 0,0 0-1,0 0 1,0 0 0,0 0 0,0 0 0,0 1 0,0-1 0,-1 0 0,1 0 0,0 0 0,0 0 0,0 0 0,0 0 0,0 0 0,0 0 0,0 0 0,-1 0 0,1 1 0,0-1 0,0 0 0,0 0 0,0 0 0,0 0-1,0 0 1,-1 0 0,1 0 0,0 0 0,0 0 0,0 0 0,0 0 0,0 0 0,0 0 0,-1 0 0,1 0 0,0 0 0,0 0 0,0-1 0,0 1 0,0 0 0,0 0 0,-1 0 0,1 0 0,0 0 0,0 0 0,0 0 0,0 0-1,0 0 1,0 0 0,0-1 0,0 1 0,0 0 0,-1 0 0,1 0 0,0 0 0,0 0 0,0 0 0,0-1 0,0 1 0,0 0 0,0 0 0,0 0 0,0 0 0,0 0 0,-4-9-6301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8872,'0'0'11830,"0"10"-10933,0 8-481,-1-1-1,-1 1 1,0-1 0,-1 0-1,-1 1 1,-6 17 0,4-23-134,4-7-165,0-1 0,0 1-1,1-1 1,-1 1 0,1 0 0,0 0 0,0 7 0,35-12 112,-28 0-663,0-1 0,-1 0 0,1-1-1,0 1 1,-1-1 0,0 0 0,1 0 0,7-6-1,-7 5-1316,0-1-1,-1 0 0,1-1 0,-1 1 1,0-1-1,7-10 0,-5 4-3613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5349,'0'0'14478,"-18"67"-13357,12-46-352,0 2-385,1-1-256,2-3-96,0-5-352,3-2-993,0-6-737,8-6-1121,5 0-673,0-13-2274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49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9929,'0'0'4704,"-9"9"-3087,4-4-1506,-4 4 206,0 0-1,0 1 1,-9 14-1,16-21-185,0 0 0,0 1 0,0 0-1,0-1 1,0 1 0,1 0 0,0 0 0,0 0-1,0 0 1,0 0 0,0 0 0,1 1 0,0-1-1,0 0 1,0 0 0,0 0 0,2 6 0,-1-8-77,0 0 0,1 0 0,-1-1 0,0 1 0,1 0 0,-1 0 0,1-1 0,0 1 0,0-1 0,-1 0 0,1 1 0,0-1 1,0 0-1,0 0 0,0 0 0,1-1 0,-1 1 0,0 0 0,0-1 0,0 1 0,1-1 0,-1 0 0,0 0 0,0 0 0,1 0 0,-1 0 1,0 0-1,5-2 0,0 2 74,0-1 0,1 0 1,-1-1-1,0 1 0,0-1 0,0-1 1,12-5-1,-16 5-62,1 1 0,0-1 1,-1 0-1,0-1 0,1 1 0,-1 0 0,-1-1 1,1 0-1,0 1 0,-1-1 0,0 0 0,0 0 1,0-1-1,0 1 0,-1 0 0,1-1 0,-1 1 1,0-7-1,0 9-106,-1 0 1,0-1-1,0 1 1,-1 0-1,1-1 0,0 1 1,-1 0-1,1 0 1,-1-1-1,0 1 1,0 0-1,0 0 1,0 0-1,0 0 1,0 0-1,-1 0 0,1 0 1,-4-3-1,3 3-267,0 0-1,-1 1 0,0-1 0,1 0 0,-1 1 1,0 0-1,0-1 0,1 1 0,-1 1 1,0-1-1,-3 0 0,-1-2-5441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0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11115,'0'0'11296,"1"9"-10912,5 144-1831,-1-133-1211,1-16-5836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8552,'0'0'11179,"73"-4"-11051,-45 4-96,1 0-993,-4 0-2723,-2 0-1665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 14926,'0'0'1393,"-8"-1"305,-5 1-1208,0 0 0,-1 1 0,1 0 0,-14 4 0,23-4-416,1-1 1,0 1-1,0 0 0,0 1 0,0-1 1,0 1-1,0-1 0,1 1 0,-1 0 1,0 0-1,1 0 0,-3 2 0,4-2-73,0-1 0,0 1 0,0-1 0,1 1 0,-1-1-1,0 1 1,1 0 0,-1-1 0,1 1 0,0 0 0,-1-1 0,1 1 0,0 0-1,0-1 1,0 1 0,0 0 0,1 0 0,-1-1 0,0 1 0,1 0 0,-1-1-1,1 1 1,-1 0 0,1-1 0,1 2 0,1 1 10,1-1 1,-1 0-1,1 0 0,0 0 1,-1-1-1,1 1 1,1-1-1,-1 0 0,0 0 1,1-1-1,-1 1 0,9 1 1,17 9 32,-29-12-44,1 1 0,-1-1 1,0 1-1,0-1 0,1 1 0,-1 0 0,0 0 0,0-1 1,0 1-1,0 0 0,0 0 0,0 0 0,0 0 0,0 0 0,0 1 1,-1-1-1,1 0 0,0 0 0,-1 0 0,1 1 0,-1-1 0,1 0 1,-1 1-1,1 1 0,-2-1 58,1-1 1,-1 0 0,0 1-1,0-1 1,1 0-1,-1 1 1,0-1-1,0 0 1,0 0-1,0 0 1,0 0-1,0 0 1,-1 0 0,1 0-1,0 0 1,0-1-1,-1 1 1,-1 0-1,-12 6 508,0-2-1,-1 0 1,-18 4 0,26-7-539,-11 4-2601,44-9-3650,-4-2 859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51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21 14318,'0'0'8584,"-38"60"-8360,35-50-192,3-1 0,0-4-480,8-5-321,9 0-64,1-1-544,2-9-897,0-3-1602,-1-4-160,-1 3-224,-3-2-1057</inkml:trace>
  <inkml:trace contextRef="#ctx0" brushRef="#br0" timeOffset="1">157 11 2755,'8'-11'14445,"-10"21"-13356,-10 4-32,-2 5-384,-1 1 64,2 1-161,3-1-191,6-3-161,4-1-160,0-3-128,0-4-609,9-3-512,-1-3-1185</inkml:trace>
  <inkml:trace contextRef="#ctx0" brushRef="#br0" timeOffset="2">46 127 9097,'0'0'11306,"64"-13"-11274,-42 12-1089,-2-2-3267,4-2-5253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3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8168,'0'0'18113,"2"10"-17921,1 4-174,-1 1-1,-1-1 1,0 1-1,-1-1 1,0 1-1,-5 27 1,4-38-974,-2 10 1324,3-10-5009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5029,'0'0'19154,"18"-17"-18578,-5 17-447,2 0-65,0 0-32,4-1-545,3-1-992,-1-2-513,-2-2-961,0 0-3139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7944,'0'0'14189,"-7"52"-13388,4-30-289,0 1-224,3-1-223,-2 1-65,2-5 32,0-4-225,0-5-607,0-4-898,2-5-1121,4 0-2338,0-14-160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 8968,'0'0'9305,"-3"-8"-8290,1 3-940,1 4-41,0-1-1,0 1 1,0-1-1,1 1 1,-1-1-1,0 0 1,1 1-1,-1-1 1,1 0 0,0 0-1,0 1 1,-1-1-1,1 0 1,0 0-1,1 1 1,-1-1-1,0 0 1,0 1-1,1-1 1,-1 0-1,1 1 1,-1-1 0,1 0-1,0 1 1,0-1-1,-1 1 1,1-1-1,0 1 1,1-1-1,-1 1 1,0 0-1,0 0 1,0-1-1,1 1 1,-1 0-1,1 0 1,-1 0 0,1 0-1,-1 1 1,1-1-1,2-1 1,11-4 37,1-1-1,0 2 1,0 0 0,1 1 0,-1 1 0,1 0 0,-1 1-1,1 1 1,0 1 0,21 2 0,-36-2-66,0 0 0,0 1 0,1-1-1,-1 1 1,0-1 0,0 1 0,0 0 0,0 0-1,1 0 1,-2 0 0,1 1 0,0-1 0,0 0-1,0 1 1,0-1 0,-1 1 0,1 0 0,-1-1 0,1 1-1,-1 0 1,0 0 0,0 0 0,0 0 0,0 0-1,0 0 1,0 0 0,0 1 0,-1-1 0,1 0-1,-1 0 1,0 1 0,0-1 0,1 0 0,-1 1 0,-1 3-1,1-1 24,-1 1 0,1 0 0,-1-1 1,0 0-1,-1 1 0,1-1 0,-1 0 0,0 1 0,-1-1 0,1 0 0,-1 0 0,0-1 0,-6 9 0,1-5 213,0-1 1,0 0-1,0 0 1,-1 0-1,0-1 1,0-1-1,-1 0 1,1 0-1,-1 0 1,0-1-1,0-1 1,-1 0-1,1 0 1,-1-1-1,0 0 1,-14 0-1,25-2-262,0 0 1,-1 0-1,1 0 0,-1 0 0,1-1 1,-1 1-1,1 0 0,-1 0 0,1 0 1,-1 0-1,1 0 0,-1-1 0,1 1 1,0 0-1,-1 0 0,1-1 0,-1 1 1,1 0-1,0-1 0,-1 1 0,1 0 1,0-1-1,0 1 0,-1-1 0,1 1 1,0 0-1,0-1 0,-1 1 0,1-1 1,0 1-1,0-1 0,0 1 0,0-1 1,0 1-1,0-1 0,0 1 0,0-1 1,0 1-1,0-1 0,0 1 0,0 0 1,0-1-1,0 1 0,0-1 0,0 1 0,1-1 1,-1 1-1,0-1 0,0 1 0,1 0 1,-1-1-1,0 1 0,0-1 0,1 1 1,-1 0-1,0-1 0,1 1 0,0-1 1,20-23-3640,-5 15 334,0 0-2194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34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8 3395,'0'0'11125,"-2"9"-9534,-6 25-137,2-1 0,-4 69 0,10-100-1381,0-1 0,0 0 0,0 0 0,0 1 0,0-1 0,0 0 0,1 0 0,-1 0 0,0 1 0,1-1 0,-1 0 0,1 0 0,-1 0 0,1 0 0,0 0 0,-1 0 0,1 0 0,0 0 0,0 0 0,-1 0 0,1 0 0,0 0 0,0 0 0,0-1 0,0 1 0,0 0 0,1-1 1,-1 1-1,0-1 0,0 1 0,0-1 0,0 1 0,1-1 0,-1 0 0,0 0 0,0 0 0,1 0 0,-1 1 0,0-2 0,0 1 0,0 0 0,1 0 0,-1 0 0,0-1 0,0 1 0,1 0 0,-1-1 0,0 1 0,0-1 0,1 0 0,4-1 81,0 0 0,0-1 0,0 0-1,-1 0 1,1 0 0,-1-1 0,0 0 0,9-8 0,-6 3 29,0-1 1,-1-1 0,0 1-1,8-17 1,-13 22 41,0 1 0,0-1 1,-1 1-1,1-1 0,-1 0 0,0 0 1,-1 0-1,1 0 0,-1 0 1,0 0-1,0 0 0,0 0 0,-1 0 1,-1-7-1,1 10-175,-1 0 0,1 0 1,-1 0-1,0 0 0,1 0 1,-1 0-1,0 0 0,0 0 0,-1 1 1,1-1-1,0 1 0,0 0 0,-1 0 1,1-1-1,-1 1 0,1 1 0,-1-1 1,1 0-1,-1 1 0,0-1 1,1 1-1,-1 0 0,0 0 0,1 0 1,-4 0-1,2 0-166,-1 0 1,0 0-1,1 0 1,-1 1 0,1-1-1,-1 1 1,0 0-1,1 1 1,0-1-1,-1 1 1,1-1-1,0 1 1,-7 5-1,-8 19-3819,12-6-4750,4-6-6566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41 3844,'39'-13'9682,"-37"12"-9207,-1 1-1,1-1 1,-1 0-1,1 1 0,-1-1 1,1 0-1,-1 0 1,0 0-1,1 0 1,-1 0-1,0 0 1,0 0-1,1 0 0,-1-1 1,0 1-1,0 0 1,-1-1-1,1 1 1,0-1-1,0 1 1,0-4-1,-40 5 2222,28 1-2671,0 1 0,1 0 1,-1 1-1,1 0 0,0 0 1,0 1-1,0 1 0,0 0 0,1 0 1,-1 1-1,1 0 0,1 0 0,-1 1 1,-12 14-1,20-20-25,1-1-1,-1 1 1,1-1 0,0 1-1,-1-1 1,1 1 0,0 0-1,-1-1 1,1 1 0,0 0 0,0-1-1,0 1 1,0 0 0,0-1-1,-1 1 1,1 0 0,0-1-1,0 1 1,1 0 0,-1 0 0,0-1-1,0 1 1,0 0 0,0-1-1,1 1 1,-1-1 0,0 1-1,1 1 1,19 9 25,41-2-124,-45-7-85,-8-1 129,-1 1 0,0 0-1,0 1 1,0 0 0,0 0 0,0 0-1,-1 1 1,7 4 0,-12-7 48,1 0 0,-1 0 1,0 0-1,0 0 0,0 0 1,0 0-1,0 0 0,0 1 1,0-1-1,0 0 0,0 1 1,-1-1-1,1 0 0,-1 1 1,1-1-1,-1 1 0,1-1 1,-1 3-1,0-3 8,0 1-1,-1 0 1,1-1 0,-1 1-1,1-1 1,-1 1 0,0-1 0,0 0-1,1 1 1,-1-1 0,0 0-1,0 1 1,-1-1 0,1 0-1,0 0 1,0 0 0,0 0 0,-1 0-1,1 0 1,0 0 0,-4 1-1,-22 10 425,0-1-1,-1-1 0,-35 7 0,32-10-6178,75-16-4682,-16-1 752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0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13645,'0'0'10671,"0"9"-9833,-10 50-193,5-39-828,2 0 0,-2 27 1,5-46 101,0-1 1,0 0 0,0 1 0,0-1 0,0 0 0,1 1 0,-1-1 0,0 0 0,0 1 0,0-1-1,1 0 1,-1 0 0,0 1 0,0-1 0,1 0 0,-1 0 0,0 1 0,1-1 0,-1 0-1,0 0 1,1 0 0,-1 0 0,0 1 0,1-1 0,-1 0 0,0 0 0,1 0 0,-1 0 0,0 0-1,1 0 1,-1 0 0,0 0 0,1 0 0,-1 0 0,1 0 0,-1 0 0,0 0 0,1-1 0,-1 1-1,0 0 1,1 0 0,-1 0 0,0 0 0,1-1 0,-1 1 0,0 0 0,0 0 0,1-1 0,-1 1-1,0 0 1,0 0 0,1-1 0,18-12-3020,-2-6-2046,1-4-1655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8584,'0'0'13229,"-8"11"-12188,1-3-899,0 1 1,1 0-1,0 0 1,1 0 0,0 1-1,0 0 1,1 0 0,1 0-1,0 1 1,0-1-1,1 1 1,0 0 0,0 13-1,4-9 439,-1-10-3282</inkml:trace>
  <inkml:trace contextRef="#ctx0" brushRef="#br0" timeOffset="1">0 98 1409,'0'0'21525,"69"-3"-21461,-41 3-96,0-2-1730,3-1-2722,0-4-4581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13293,'0'0'11595,"63"16"-11531,-38-14-32,1 0-321,-1 0-1120,-3 1-641,-6-1-769,-6-2-992,-7 2-609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1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13229,'0'0'5637,"60"1"-4612,-35-1-321,-1 0-351,1 1-257,-4 4-96,-4 1-545,-4-1-1376,-1-2-3364,-1-2-6599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2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7944,'0'0'13927,"-6"10"-13040,-1 0-717,0-1-49,1 0 0,-1 1-1,2 0 1,-1 0 0,1 1 0,1 0 0,-6 19 0,10-29-116,0 0 1,1-1 0,-1 1 0,0-1-1,1 1 1,-1-1 0,0 1 0,1-1 0,-1 1-1,0-1 1,1 1 0,-1-1 0,1 1-1,-1-1 1,1 0 0,-1 1 0,1-1 0,-1 0-1,1 0 1,0 1 0,-1-1 0,1 0-1,-1 0 1,1 0 0,-1 1 0,1-1 0,0 0-1,-1 0 1,1 0 0,0 0 0,-1 0-1,2-1 1,27 1 121,-21 0-97,25-1 27,-23 0-55,0 0 0,1 1-1,-1 0 1,0 0 0,1 1 0,-1 0 0,0 1 0,0 1 0,0-1 0,0 2 0,12 4 0,-21-7 32,0-1 0,-1 0 0,1 1 0,0-1 0,-1 0 0,1 1 0,-1-1 0,1 1 0,-1-1 0,1 1 0,-1-1-1,1 1 1,-1-1 0,1 1 0,-1 0 0,0-1 0,1 1 0,-1 0 0,0-1 0,1 1 0,-1 0 0,0-1 0,0 1 0,0 0 0,0 0 0,0-1 0,0 1 0,0 0 0,0-1 0,0 1 0,0 0 0,0 1 0,-1-1 44,0 1 1,-1-1-1,1 1 0,0-1 0,0 1 0,-1-1 0,1 0 1,-1 0-1,1 0 0,-1 0 0,1 0 0,-4 1 0,-52 18 1117,56-19-1180,-16 4 133,1-1 0,-1-1 0,0 0 0,-1-2 1,1 0-1,0 0 0,-26-4 0,41 3-259,0-1 1,1 1-1,-1-1 0,0 0 1,0 0-1,1 1 0,-1-1 1,0-1-1,1 1 0,-1 0 1,1 0-1,-1 0 0,1-1 1,0 1-1,0-1 1,-1 1-1,1-1 0,0 0 1,1 1-1,-2-3 0,0 0-976,1 0-1,-1 0 1,1-1-1,0 1 1,0 0-1,1-1 1,-1-7-1,1-7-5115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2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12748,'0'0'6470,"53"-18"-4164,-28 14-64,6-1-736,5-2-898,0 4-511,4-1-226,1 0-1792,0 1-1763,-3-3-4868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3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8 8520,'0'0'7597,"-11"3"-3962,1 1-2928,-1-1 0,1 1 1,0 1-1,0 0 0,-13 8 0,19-11-584,1 1 0,-1 0-1,0 0 1,1 0-1,0 1 1,-1-1-1,1 1 1,1 0-1,-1 0 1,0 0-1,1 0 1,0 0-1,0 0 1,0 1-1,1-1 1,-1 0 0,1 1-1,-1 5 1,2-7-97,-1 0 1,1 0 0,0 1 0,0-1 0,0 0 0,0 0-1,0 0 1,1 0 0,0 0 0,-1 0 0,1 0 0,0 0 0,0-1-1,1 1 1,-1 0 0,1 0 0,-1-1 0,1 1 0,0-1-1,0 1 1,0-1 0,3 3 0,0-2 20,0 0-1,0-1 1,0 0-1,0 0 1,0 0-1,0 0 1,1-1-1,-1 0 1,1 0-1,-1 0 1,0-1 0,8 0-1,-4 1 45,0-1-1,0-1 1,1 0-1,-1 0 1,0-1-1,0 0 1,0-1-1,0 1 1,-1-2-1,1 1 1,11-8-1,-16 8 8,1 0 0,-1 0-1,0-1 1,-1 1 0,1-1-1,-1 0 1,1 0 0,-1 0-1,0 0 1,0-1 0,-1 1-1,0-1 1,1 0 0,-2 1-1,1-1 1,0 0 0,-1 0-1,0 0 1,0-1 0,-1 1-1,1-10 1,-1 12-80,0-1 0,-1 1 0,1 0 0,-1 0 1,0 0-1,0 0 0,0 0 0,0 0 0,0 1 0,-1-1 0,1 0 0,-1 0 0,1 1 0,-1-1 0,0 1 0,0 0 1,-1-1-1,1 1 0,0 0 0,-1 0 0,1 0 0,-1 1 0,1-1 0,-1 1 0,0-1 0,-6-1 0,4 1-260,0 1 0,0-1-1,0 1 1,0 0 0,-1 1 0,-9-1-1,10 2-483,1-1-1,-1 1 1,0-1-1,0 1 1,1 1-1,-1-1 1,-6 3-1,-7 5-5642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8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2659,'0'0'15443,"2"4"-14983,12 14 86,0 0 1,2-1 0,0 0 0,22 17 0,12 15 76,360 311 1360,-114-109-1286,-102-40 613,2 1-986,-124-146-131,500 444 292,-433-385-434,208 239-1,-88-80-2,-63-38-373,-191-241 1157,-5-5-1113,0 0 0,0 0 0,-1 0 0,1 0 0,0 0-1,0 0 1,0 0 0,-1 1 0,1-1 0,0 0 0,0 0-1,0 0 1,-1 0 0,1 0 0,-1 1-1968,1 0 1968,0-1-1,0 0 1,0 0 0,0 0 0,0 1 0,0-1 0,0 0 0,0 0-1,0 1 1,0-1 0,0 0 0,0 0 0,0 0 0,0 1-1,0-1 1,0 0 0,0 0 0,0 0 0,0 1 0,0-1 0,0 0-1,0 0 1,0 0 0,0 1 0,1-1 0,-1 0 0,0 0 0,-13 0-6702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11275,'0'0'8520,"60"-15"-7431,-28 3-288,1 2-385,0-2-320,0 2-32,-4 2-32,-6 2-801,-2 1-800,-7 3-1058,-7 1-2017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3267,'1'3'1083,"0"1"0,0-1 0,0 1 1,1-1-1,-1 0 0,1 0 0,0 0 0,0 0 0,0 0 0,0 0 0,5 5 0,-1-3-441,0 0 0,0 0 0,0-1 0,1 1-1,8 3 1,10 3-502,0-1 0,35 8 0,-36-11 1618,26 11-844,-33-12-574,-1 0 1,1 0 0,1-2-1,-1 0 1,31 2 0,-47-6-321,-1 0 0,1 0 0,0-1 0,-1 1 1,1 0-1,-1-1 0,1 1 0,-1-1 0,1 1 0,-1-1 1,0 1-1,1-1 0,-1 1 0,1-1 0,-1 1 1,0-1-1,0 1 0,1-1 0,-1 1 0,0-1 1,0 0-1,0 1 0,1-1 0,-1 0 0,0 1 1,0-1-1,0 1 0,0-1 0,0 0 0,0 1 1,0-1-1,-1 0 0,1 1 0,0-2 0,-4-25 202,-5 1-94,-1 1 0,-14-25 0,-3-9-960,1 1-2632,9 19-1667,-6-7-6111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1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63 11275,'0'0'7367,"0"-9"-4933,2-1-1697,-2 7-461,1 0 1,-1 0 0,0-1-1,1 1 1,-1 0-1,-1 0 1,1-1 0,0 1-1,-1 0 1,-1-5 0,2 8-226,0 0 0,0 0 0,0 0 0,0-1 0,0 1 0,-1 0 0,1 0 1,0 0-1,0-1 0,0 1 0,0 0 0,0 0 0,0 0 0,-1 0 1,1-1-1,0 1 0,0 0 0,0 0 0,-1 0 0,1 0 0,0 0 0,0 0 1,0-1-1,-1 1 0,1 0 0,0 0 0,0 0 0,0 0 0,-1 0 1,1 0-1,0 0 0,0 0 0,-1 0 0,1 0 0,0 0 0,0 0 0,0 0 1,-1 0-1,1 0 0,0 1 0,0-1 0,0 0 0,-1 0 0,-11 10 497,-5 12-554,11-12 32,-51 102 748,51-99-702,1 0 0,1 0 1,0 0-1,1 1 0,1-1 0,0 1 1,0 14-1,2-27-70,0 0-1,1 0 1,-1 0 0,1 0 0,-1 0 0,1 0-1,-1-1 1,1 1 0,0 0 0,-1 0 0,1-1-1,0 1 1,0 0 0,-1-1 0,1 1 0,0-1 0,0 1-1,0-1 1,0 1 0,0-1 0,0 0 0,0 1-1,0-1 1,0 0 0,0 0 0,0 0 0,0 0-1,0 0 1,0 0 0,0 0 0,0 0 0,0 0-1,1 0 1,48-5 59,-35 3-92,-12 2 22,-1 0-1,1-1 1,0 1 0,0 1 0,0-1 0,0 0 0,0 1 0,0-1 0,0 1 0,-1 0 0,1 0 0,0 0 0,0 0 0,-1 1 0,1-1 0,-1 1 0,1-1 0,-1 1 0,0 0 0,0 0 0,4 4 0,-5-3 18,1 0 1,-1 0 0,0-1 0,0 1-1,0 0 1,0 0 0,0 0 0,-1 1-1,1-1 1,-1 0 0,0 0 0,0 0 0,0 0-1,0 0 1,-1 0 0,1 0 0,-1 0-1,0 0 1,0 0 0,0 0 0,-2 4 0,-2 2 224,0 1 1,0-1 0,-1-1 0,-1 1 0,1-1 0,-2-1 0,1 1 0,-1-1 0,0 0-1,0-1 1,-1 0 0,-12 7 0,43-59-7137,-4 14-348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1313,'2'-16'11395,"4"15"-3643,1 12-3859,-3 5-4394,3 60 1352,6 46 262,-13-122-1143,0 1-1,0-1 1,0 0-1,0 1 1,0-1-1,0 1 0,0-1 1,0 1-1,0-1 1,0 0-1,0 1 0,0-1 1,0 1-1,0-1 1,1 0-1,-1 1 1,0-1-1,0 1 0,1-1 1,-1 0-1,0 1 1,0-1-1,1 0 0,-1 0 1,0 1-1,1-1 1,-1 0-1,0 0 1,1 1-1,-1-1 0,1 0 1,6-11-2300,2-23-2748,-3-24-4510,-3 28 2803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6342,'0'0'12871,"2"10"-11489,1 17-634,12 81 1786,-13-96-2439,1 1 1,0-1-1,1 0 1,0 0 0,1 0-1,8 14 1,-13-26-163,0 0-1,0 0 1,0-1 0,0 1 0,0 0-1,0 0 1,0 0 0,0 0-1,1-1 1,-1 1 0,0 0 0,0 0-1,0 0 1,0 0 0,0 0 0,0 0-1,0-1 1,1 1 0,-1 0-1,0 0 1,0 0 0,0 0 0,0 0-1,0 0 1,1 0 0,-1 0 0,0 0-1,0 0 1,0 0 0,0 0 0,1 0-1,-1 0 1,0 0 0,0 0-1,0 0 1,0 0 0,1 0 0,-1 0-1,0 0 1,0 0 0,0 0 0,0 0-1,1 0 1,-1 0 0,0 0-1,0 0 1,0 0 0,0 0 0,0 1-1,0-1 1,1 0 0,-1 0 0,0 0-1,0 0 1,0 0 0,0 0 0,0 1-1,0-1 1,0 0 0,1-17-7312,-1 14 5576,0-10-8596</inkml:trace>
  <inkml:trace contextRef="#ctx0" brushRef="#br0" timeOffset="1">0 138 12107,'0'0'12524,"22"-8"-12332,-6-2-159,4-3-1,0-1-737,1-3-865,-4 0-1408,-2 2-4069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2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17040,'0'0'12011,"64"-21"-11690,-34 4-257,-3 0-192,0 2-1153,-9 5-930,-3 5-1120,-7 5-737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4:23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10282,'0'0'16271,"56"3"-15246,-31-16-705,4 1-256,0-2-832,-8-2-2788,0-1-4836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0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1 260 7527,'0'0'12044,"64"-27"-10891,-26 6-417,6-3-415,7-3-225,3-3-96,2 1-289,-3-1-1600,-4-5-2532,-2-2-3650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5:22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1 253 8520,'0'0'11467,"49"-22"-11083,-9 2 1,7-6-129,6-1-128,3-2-96,0-2 0,-4 0-865,-5-1-2530,-7-3-3940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4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16271,'0'0'8323,"8"8"-8286,0 1-27,-6-6-8,1 1 1,-1-1-1,1 0 0,0 0 1,0-1-1,0 1 0,0-1 0,0 1 1,1-1-1,-1 0 0,7 3 1,39 6 73,-43-11-77,0 1 0,-1 0 0,1 0 0,0 1 0,-1 0 0,1 0 0,6 3 0,-10-3 1,0 0-1,0-1 1,0 1 0,0 0 0,0 0 0,0 1-1,0-1 1,-1 0 0,1 1 0,-1-1 0,0 1-1,0-1 1,0 1 0,0-1 0,0 1 0,0 0-1,-1-1 1,1 1 0,-1 0 0,0 3 0,1-2 100,-1 0 1,0 0 0,0 0-1,-1 0 1,1 0 0,-1 0 0,0 0-1,0 0 1,0 0 0,0 0-1,-1 0 1,0 0 0,0-1-1,0 1 1,0-1 0,0 1-1,-4 3 1,0-1-12,0 0 0,0-1 0,-1 1 0,0-1 1,0-1-1,0 1 0,-12 5 0,18-10-172,-1 1 0,1 0 0,-1-1 0,1 1 1,0-1-1,-1 1 0,1-1 0,-1 0 0,1 1 0,-1-1 0,1 0 1,-1 0-1,1 0 0,-1 0 0,1-1 0,-1 1 0,1 0 1,-1-1-1,1 1 0,-1 0 0,1-1 0,0 0 0,-1 1 0,1-1 1,0 0-1,-1 0 0,1 0 0,-2-1 0,0-2-1057,0 0-1,0 0 1,0 0 0,0-1-1,1 1 1,0-1 0,-2-4-1,-7-16-6615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0 123 11211,'0'0'13228,"41"-55"-12972,-26 43-224,1 1-32,1-1-1025,-1 3-672,-1 3-609,1-2-1922,-4-1-1954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7976,'0'0'12011,"64"-13"-11050,-26-2-609,2-3-256,1 1-96,-2-1-801,-3 2-1601,-9 3-2883,-4 1-2947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6:45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66 10634,'0'0'9983,"-2"10"-9348,1-3-549,-3 13 280,0 1 0,1-1 0,1 1 0,1 0 0,1 0 0,4 34 0,-4-53-314,1 0 1,0 0-1,-1 0 1,1 0-1,0 0 1,0-1-1,0 1 1,0 0-1,0 0 1,1-1-1,-1 1 1,0 0-1,1-1 1,-1 0-1,1 1 1,0-1-1,-1 0 1,1 0-1,0 0 0,0 0 1,0 0-1,0 0 1,0 0-1,0-1 1,0 1-1,0-1 1,0 1-1,0-1 1,0 0-1,0 0 1,0 0-1,0 0 1,0 0-1,0 0 1,1-1-1,-1 1 1,0-1-1,0 1 1,2-2-1,3 0 105,-1-1 0,1 0 0,-1 0 1,0 0-1,0-1 0,0 0 0,-1 0 0,1 0 0,-1-1 0,8-8 1,-5 2-4,0 0 1,-1 0 0,-1 0 0,0-1 0,0 1 0,-1-2-1,6-19 1,-10 28-119,0 0 0,0 0 0,0 0 0,-1 0-1,1 0 1,-1 0 0,0 0 0,0-1 0,-1 1 0,1 0-1,-1 0 1,0 0 0,0 0 0,0 0 0,-1 0 0,1 1-1,-1-1 1,0 0 0,0 1 0,0-1 0,0 1 0,-1 0-1,0-1 1,1 1 0,-1 1 0,0-1 0,-5-4 0,-40-15-9,19 16-2078,28 6 1685,0 0 0,0 0 0,0 0 0,0 0 0,0 1 0,0-1 0,0 0 0,0 0 1,0 1-1,0-1 0,0 0 0,0 1 0,0-1 0,1 1 0,-1-1 0,0 1 0,0 0 0,0-1 0,-1 2 1,-3 9-7002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8:02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649 1 4004,'0'0'13709,"6"-1"-9839,16 38 821,0-3-4097,6 16-165,-21-40-397,0 1-1,-1 0 1,9 21-1,42 150 97,-53-173-91,0 0-1,1 0 0,0 0 0,0-1 0,8 10 0,20 35 57,-22-32-25,1 0 1,20 28-1,-23-39-31,-2 1-1,1-1 0,-1 1 1,-1 1-1,0-1 0,-1 1 1,0 0-1,0 0 1,-2 1-1,1-1 0,-2 1 1,3 19-1,1 119 121,49 272 1,30-18-153,-4-40 27,-55-258-35,51 140-1,8 21 17,27 201-8,-89-359 1,-15-60-1,3-1 0,24 67 0,-13-52 2,-3 1 0,-3 1-1,15 127 1,-29-177-13,28 358 17,-28-225-11,1-45 0,-4 0 0,-5 0 0,-21 119 0,-9-18 26,-19 85-20,-38 152-32,66-325 39,-4 0 0,-70 165 0,38-110-42,16-47-70,-6-2 0,-5-2 0,-5-3-1,-153 215 1,-6-11 67,49-68 11,-28 72 35,74-110-7,111-187-1,1 1 0,1 0 0,-13 46 0,-16 38 55,43-113-177,-1 0 0,1-1 0,0 1-1,-1 0 1,1-1 0,-1 1 0,1-1 0,-1 1-1,1-1 1,-1 1 0,1-1 0,-1 1-1,1-1 1,-1 0 0,1 1 0,-1-1-1,0 0 1,1 1 0,-1-1 0,0 0 0,-1 1-1,-9-1-9597,6 0 2676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48:03.0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5317,'2'2'8972,"-1"6"-4348,1 50-2749,-4 114 506,-25 177 0,23-327-2025,2-5 262,11-34-306,-1-2-169,2 0 0,0 1 0,1 0 0,1 0 0,1 1 0,24-25 0,100-81-3366,-114 104 1548,7-10-2537,-6-2-2632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15 9385,'0'0'19063,"-11"-4"-18694,6 2-322,0 0 0,1 1 0,-1-1 0,0 1 0,0 0 0,0 0 0,0 1 0,0 0 0,0 0 0,0 0 0,0 0 0,0 1 0,0-1 0,0 1 0,0 1 0,0-1 0,0 1 0,0 0 0,1 0 0,-6 3 0,10-5-47,-43 28 105,41-26-108,0 0 0,0-1 0,1 1 0,-1 0-1,0 0 1,1 0 0,-1 0 0,1 0 0,-1 1 0,1-1-1,0 0 1,0 1 0,0-1 0,1 1 0,-1-1 0,0 1-1,0 3 1,2-4 2,-1-1-1,1 0 1,0 0-1,-1 0 0,1 0 1,0 0-1,-1 0 1,1 0-1,0 0 1,0 0-1,0 0 0,0 0 1,0 0-1,0 0 1,0-1-1,0 1 1,0-1-1,1 1 1,-1 0-1,0-1 0,0 0 1,1 1-1,-1-1 1,2 0-1,41 9-86,-34-7 7,0 0-33,-1 1 0,0 0 0,1 0-1,-1 1 1,0 0 0,0 0 0,8 7 0,-16-10 105,0-1 1,1 1 0,-1 0 0,0 0-1,0 0 1,0 0 0,0 0 0,0 0-1,0 1 1,0-1 0,-1 0 0,1 0-1,0 1 1,-1-1 0,1 0 0,-1 1-1,1-1 1,-1 1 0,0-1 0,1 1-1,-1 1 1,-1-1 35,0 0-1,1 0 1,-1 0-1,0-1 0,0 1 1,0 0-1,-1 0 1,1-1-1,0 1 1,-1-1-1,1 1 1,-1-1-1,1 1 1,-1-1-1,0 0 1,0 0-1,1 0 0,-1 0 1,0 0-1,-3 0 1,-11 7 302,-1 0 0,-1-2 0,1 0 1,-1-1-1,0-1 0,0-1 0,-1-1 0,-26 1 1,44-3-539,36-18-4067,26-12-3742,-25 10 1169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4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9577,'0'0'18450,"0"9"-17676,-6 68-58,3-55-1011,0 1-1,2-1 0,0 1 1,2-1-1,4 27 1,1-37-560,-2-6-1447,-3-1-5934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8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11050,'0'0'16848,"33"-30"-16431,-1 30-257,2 0-96,-3 0-576,-1 0-1635,-7 0-1664,0-2-1602,-7-5-6470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09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12236,'0'0'6406,"10"0"-4084,304-20 5865,-70 1-7443,-178 20-1255,18-2-2496,-32-6-3655,-40 3 1430,-6 0-2909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3.9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0 446 12107,'0'0'5670,"69"2"-4261,-11-20 161,21-7-321,15-9-480,12-6-353,9-4-288,-2-5-64,-4 2-32,-13 3-64,-15 4-352,-18 5-673,-12 7-1153,-15 3-2691,-14 7-3042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5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0 328 11018,'0'0'6374,"28"-63"-4996,-1 37-65,10-3-416,10-5-577,5-2-224,6 3-128,0-2-576,-4 0-1923,-8-2-4163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9.4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0 433 12364,'0'0'6694,"59"-13"-5413,-16-10-32,13-8-288,10-10-480,5-3-353,3-5-96,-3-2-352,-8 3-865,-8 3-1410,-13 0-3266,-14 3-7336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12043,'0'0'7447,"4"9"-6544,13 27-396,-17-35-493,1 0 0,0 0-1,0 0 1,0 0 0,1 0 0,-1 0 0,0-1 0,0 1 0,0 0 0,1 0 0,-1-1-1,0 1 1,1-1 0,-1 1 0,0-1 0,1 0 0,-1 1 0,1-1 0,-1 0-1,0 0 1,1 0 0,-1 0 0,1 0 0,-1-1 0,1 1 0,-1 0 0,0-1 0,1 1-1,-1 0 1,2-2 0,33-18-562,-16-7-911,-17 23 1290,0 0 1,-1 0-1,1 0 1,1 1-1,-1-1 1,0 1-1,1-1 1,0 1-1,5-4 1,-7 44 1620,-13 55 799,6-63-1948,-2 50-1,7-67-2411,-2-4-2546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18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3459,'0'0'20777,"1"9"-20040,-1 42-94,-7 58 1,9-77-1793,-2-28-3802,-4-15-2403,3 6 5428,-8-16-8954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18.4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11339,'0'0'9737,"55"-7"-8039,-16 2-289,8-1-224,1 0-608,0-1-417,-2-2-128,-5 5-545,-11-1-1665,-7 0-1697,-4-3-5222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0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6470,'0'0'15407,"0"10"-14900,0 86 272,0-95-775,0-1 0,0 0 0,0 1 0,0-1 0,0 0 0,0 1 0,0-1 0,0 0 0,0 0 0,0 1 0,0-1 0,0 0 0,0 1 0,1-1-1,-1 0 1,0 0 0,0 1 0,0-1 0,0 0 0,1 0 0,-1 1 0,0-1 0,0 0 0,1 0 0,-1 1 0,0-1 0,0 0 0,1 0 0,-1 0 0,0 0 0,0 0 0,1 0 0,-1 1-1,0-1 1,1 0 0,-1 0 0,0 0 0,1 0 0,-1 0 0,17-5 154,12-15 49,-23 13-195,0 0-1,0 0 0,-1-1 0,0 0 0,7-16 0,16-25 990,-28 48-520,0 27 383,-7 89 23,7-114-988,0 0 1,0-1 0,0 1 0,1-1 0,-1 1 0,0-1-1,0 1 1,1-1 0,-1 1 0,0 0 0,1-1 0,-1 1 0,0-1-1,1 0 1,-1 1 0,1-1 0,-1 1 0,1-1 0,-1 0 0,1 1-1,-1-1 1,1 0 0,-1 1 0,1-1 0,-1 0 0,1 0 0,0 0-1,-1 0 1,1 0 0,-1 1 0,1-1 0,0 0 0,-1 0-1,1 0 1,-1 0 0,1-1 0,0 1 0,-1 0 0,1 0 0,0 0-1,2 0-784,10 0-4421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1.2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9577,'0'0'17905,"0"8"-17761,6 34-307,3-5-7078,-8-34 4895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1.6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5990,'0'0'17520,"57"3"-16975,-26-3-353,-1 0-128,1 0-544,-3-3-1026,-3-2-1281,0-4-5797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0 12364,'0'0'11104,"0"11"-10218,-4 29-213,1-19-520,1-1 1,1 1 0,0 0-1,4 23 1,-3-44-295,0 0-1,0 0 0,0-1 1,0 1-1,0 0 1,0 0-1,0 0 1,1 0-1,-1 0 1,0 0-1,0 0 1,0 0-1,0 0 1,0 0-1,0 0 1,0 0-1,1 0 1,-1 0-1,0 1 0,0-1 1,0 0-1,0 0 1,0 0-1,0 0 1,0 0-1,1 0 1,-1 0-1,0 0 1,0 0-1,0 0 1,0 0-1,0 0 1,0 1-1,0-1 1,0 0-1,0 0 0,0 0 1,0 0-1,0 0 1,0 0-1,0 0 1,1 0-1,-1 1 1,0-1-1,2-12-6568,-2-4-1201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 9705,'0'0'14606,"63"-9"-13869,-29 6-321,2-2-352,-4 2-32,-4-1-32,-4 3-128,-7-1-833,-2 2-736,-4 0-1154,-7 0-2146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2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 11659,'0'0'9230,"-1"9"-7201,-1 5-1581,-1 1 422,1 0 0,1 0 1,0 29-1,4-51-653,0 16-338,-4-2 91,1 0-1,-1-1 1,0 1 0,0 0 0,-1-1-1,1 1 1,-2-1 0,-2 7 0,12-30-16904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23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6406,'0'0'14029,"-1"57"-12715,-4-35-546,2 3 1,0-1 0,1-2-257,1-2-288,1-3-159,0-4-33,0-4-289,0-5-511</inkml:trace>
  <inkml:trace contextRef="#ctx0" brushRef="#br0" timeOffset="1">1 111 13741,'0'0'8968,"48"0"-8391,-25 0-481,0 0-96,-5 0-1441,-3 0-2883,-3-5-9674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15663,'0'0'9801,"1"10"-9566,0 5-264,5 48 370,-5-58-435,0 0 0,0 0-1,0 0 1,0-1-1,1 1 1,0-1 0,0 1-1,0-1 1,0 0-1,6 7 1,-8-11-18,0 0 0,0 0 0,0 0 0,0 0 1,0-1-1,0 1 0,0 0 0,0 0 0,0 0 0,0 0 0,0-1 0,0 1 0,0 0 1,0 0-1,0 0 0,0 0 0,0-1 0,0 1 0,0 0 0,0 0 0,1 0 0,-1 0 1,0 0-1,0 0 0,0-1 0,0 1 0,0 0 0,0 0 0,0 0 0,1 0 1,-1 0-1,0 0 0,0 0 0,0 0 0,0 0 0,1 0 0,-1 0 0,0 0 0,0 0 1,0 0-1,0 0 0,0 0 0,1 0 0,-1 0 0,0 0 0,0 0 0,0 0 0,0 0 1,1 0-1,-1 0 0,0 0 0,0 0 0,0 0 0,0 0 0,0 0 0,1 0 0,-1 0 1,0 1-1,0-1 0,0 0 0,0 0 0,0 0 0,0 0 0,0 0 0,1 0 1,-1 1-1,0-1 0,0 0 0,0-9-5255,-1 5 4729,-5-11-4076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18 111 3619,'0'0'5333,"-3"-10"-3982,2 5-1082,-13-49 1975,15 12 3710,0 43-5862,0-1-1,0 0 1,0 0 0,0 1 0,0-1 0,0 1-1,0-1 1,0 1 0,0-1 0,0 1 0,-1 0 0,1 0-1,0-1 1,0 1 0,-1 0 0,1 0 0,0 0 0,-1-1-1,2 3 1,20 32 78,-2 2 0,-1 0-1,-2 1 1,-2 1 0,-1 0 0,10 52 0,-11-25-294,-3 1 0,-4 1 1,-1 73-1,-5-138-97,0 0 0,0 0-1,-1 0 1,1 0 0,-1-1-1,1 1 1,-1 0 0,0 0-1,0-1 1,0 1 0,0 0-1,-3 3 1,-18 13-6495,6-10 839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4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25 1890,'0'0'20109,"0"0"-20038,-1-1 0,1 1-1,0 0 1,0-1-1,0 1 1,0 0-1,-1-1 1,1 1-1,0-1 1,0 1-1,0 0 1,0-1-1,0 1 1,0-1-1,0 1 1,0 0 0,0-1-1,1 1 1,-1-1-1,0 1 1,0 0-1,0-1 1,0 1-1,0 0 1,1-1-1,-1 1 1,0-1-1,0 1 1,1 0-1,-1 0 1,0-1-1,1 1 1,7-2 196,0 1-1,1 0 1,-1 1-1,0 0 1,0 0-1,13 3 1,10-1 8,-19-1-446,25-1 389,-35 1-493,-1-1 1,0 0 0,0 0-1,0 0 1,1 0 0,-1-1-1,0 1 1,0 0 0,0 0-1,0-1 1,1 1 0,-1-1-1,0 1 1,0-1 0,0 1-1,0-1 1,0 0 0,0 1-1,1-3 1,-1-4-4483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2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14350,'0'0'10922,"1"64"-10698,-1-44-160,0 1-64,0 0 0,0 0 0,0 0-384,0-2-385,0-3-544,0-5-769,0-2-1377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3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 13869,'0'0'9225,"53"10"-7752,-27-10-544,-1 0-480,1 0-321,-3-4-96,-5-1-32,-4 2-737,-5 1-993,-3-2-416,-3-1-1249,-3-3-3459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3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13196,'0'0'9930,"76"-8"-8585,-38 8-448,0-1-673,5 0-160,-7-2-320,-5-1-1954,-6-2-2499,-7-3-9736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6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4164,'0'0'23633,"2"7"-22907,0 9-175,-1 1 0,0 0 0,-3 25 0,1 24 202,1-65-742,0-1 0,0 1 0,0 0-1,0 0 1,0-1 0,0 1 0,0 0-1,1 0 1,-1-1 0,0 1 0,0 0-1,1 0 1,-1-1 0,0 1 0,1 0-1,-1-1 1,1 1 0,-1-1 0,1 1-1,-1-1 1,1 1 0,-1-1 0,1 1-1,0-1 1,-1 1 0,1-1 0,0 1-1,-1-1 1,1 0 0,0 0 0,-1 1-1,1-1 1,0 0 0,0 0 0,-1 0 0,1 0-1,0 0 1,0 0 0,0 0 0,-1 0-1,1 0 1,0 0 0,0 0 0,-1 0-1,1-1 1,0 1 0,-1 0 0,2-1-1,1 0 55,0 0 1,0 0-1,0-1 0,-1 1 0,1-1 0,0 0 1,-1 1-1,1-1 0,-1-1 0,4-2 0,8-16-56,-1-1-1,0 0 1,-2-1-1,14-38 1,-32 125-9,1-39 0,1 0 0,1 0 0,0 31 0,4-56-2,0 1 0,0-1-1,0 0 1,0 1 0,0-1 0,0 0 0,0 1-1,0-1 1,0 0 0,0 1 0,0-1 0,0 0-1,0 0 1,1 1 0,-1-1 0,0 0 0,0 1-1,0-1 1,0 0 0,1 0 0,-1 1 0,0-1-1,0 0 1,0 0 0,1 1 0,-1-1 0,0 0-1,1 0 1,-1 0 0,0 0 0,0 1 0,1-1-1,-1 0 1,0 0 0,1 0 0,0 0 0,13-5-388,11-16-2187,-21 8-4203,0-2-6198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7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24 4388,'0'0'21087,"-9"-6"-20516,7 5-559,0 0 19,0-1-1,0 0 0,-1 1 0,1-1 1,0 1-1,-1 0 0,1 0 0,-1 0 1,1 0-1,-1 0 0,0 0 0,1 1 1,-1-1-1,0 1 0,0 0 0,1 0 1,-1 0-1,0 0 0,0 0 0,1 1 1,-1-1-1,0 1 0,1 0 0,-1 0 1,1 0-1,-1 0 0,1 0 0,-1 0 1,1 1-1,-5 2 0,4-1 22,-2-1-26,1 0-1,0 1 1,0-1 0,0 1-1,1 0 1,-1 0-1,1 0 1,-1 1-1,1-1 1,0 1-1,1 0 1,-5 7 0,13-10-13,0 1 1,-1-1 0,1 0-1,0-1 1,0 1 0,11-2 0,-14 1-25,5 0-40,1 1 0,0 0 0,-1 0 0,1 0 0,11 5 0,-18-6 49,-1 0 0,1 1 1,-1 0-1,1-1 0,-1 1 1,1 0-1,-1 0 0,0 0 1,1 0-1,-1 0 0,0 0 1,0 0-1,0 0 0,0 1 1,0-1-1,0 0 0,0 1 0,0-1 1,-1 1-1,1-1 0,0 1 1,-1-1-1,1 1 0,-1-1 1,0 1-1,1-1 0,-1 1 1,0 0-1,0-1 0,0 1 1,0 0-1,0-1 0,-1 1 1,1-1-1,0 1 0,-1 2 1,-1-1 86,1-1-1,-1 1 1,0 0 0,0-1 0,0 1 0,0-1 0,0 0 0,-1 1-1,1-1 1,-1 0 0,1 0 0,-1-1 0,0 1 0,0 0 0,0-1-1,0 0 1,-3 1 0,-53 17 1046,-2-14-1120,60-5-70,1 0 1,0 0-1,0 0 1,-1-1 0,1 1-1,0 0 1,0 0-1,-1 0 1,1 0-1,0-1 1,0 1-1,-1 0 1,1 0 0,0-1-1,0 1 1,0 0-1,0 0 1,-1-1-1,1 1 1,0 0-1,0-1 1,0 1-1,0 0 1,0 0 0,0-1-1,0 1 1,0 0-1,0-1 1,0 1-1,0 0 1,0-1-1,0 1 1,0 0 0,0-1-1,0 1 1,0 0-1,0 0 1,1-1-1,-1 1 1,0 0-1,0 0 1,0-1 0,0 1-1,1 0 1,-1 0-1,0-1 1,0 1-1,1 0 1,9-15-3335,22-9-5404,-12 9 2060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7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8968,'0'0'17937,"-6"66"-17232,1-46-385,2-2-191,0 0-97,3-3-32,0-2-64,0-4-929,0-3-833,0-3-1057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38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7079,'0'0'14317,"73"-5"-13932,-39 5-353,4 0-641,-1-4-2370,-1-6-7559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7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5637,'0'0'17905,"3"-8"-16832,10-18-61,-10 30-284,-6 23-493,-1-8-112,1 1 0,1-1 0,1 1 0,1 33-1,0-52-113,0 0-1,0 0 0,0 0 1,1-1-1,-1 1 0,0 0 1,0 0-1,0-1 0,0 1 1,1 0-1,-1 0 0,0-1 1,1 1-1,-1 0 0,1-1 0,-1 1 1,1-1-1,-1 1 0,1 0 1,-1-1-1,1 1 0,-1-1 1,1 1-1,0-1 0,-1 0 1,1 1-1,0-1 0,-1 0 1,1 1-1,0-1 0,0 0 1,-1 0-1,1 1 0,0-1 0,0 0 1,-1 0-1,1 0 0,0 0 1,0 0-1,0 0 0,-1 0 1,1-1-1,0 1 0,0 0 1,-1 0-1,1-1 0,0 1 1,-1 0-1,1-1 0,0 1 1,1-1-1,2-1 31,0-1 1,-1 1-1,1-1 0,0 0 1,-1 0-1,1 0 0,3-4 1,5-9 13,-1-1 1,0-1-1,-2 1 0,0-1 1,13-36-1,-29 149 27,5-87-72,-1 12 96,0 0 0,1 0 0,1 0 0,2 26 1,4-38-2249,-5-8 1884,1 0 0,-1 1 0,1-1 1,-1 0-1,0 1 0,1-1 0,-1 0 0,1 0 0,-1 0 0,1 1 0,-1-1 1,1 0-1,-1 0 0,1 0 0,-1 0 0,1 0 0,-1 0 0,1 0 0,-1 0 1,1 0-1,-1 0 0,0 0 0,1 0 0,-1-1 0,1 1 0,-1 0 0,1 0 1,-1 0-1,1-1 0,-1 1 0,0 0 0,1-1 0,4-5-10406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73 3267,'10'-5'5504,"2"-1"-2683,0 0 0,0-1 1,14-11-1,-25 18-2619,0-1 0,-1 1 0,1-1 0,0 0 0,0 1 0,-1-1 0,1 0 0,0 0 0,-1 1 0,1-1 0,-1 0 0,1 0 0,-1 0 0,1 0 0,-1 0 0,0 0 0,1 0 0,-1 0 0,0 0 0,0 1 1,0-1-1,0 0 0,0 0 0,0 0 0,0-2 0,-1 2-124,1 0 1,-1 1-1,0-1 1,0 1 0,0-1-1,0 1 1,1-1 0,-1 1-1,0-1 1,0 1-1,0 0 1,0 0 0,0-1-1,0 1 1,0 0-1,0 0 1,0 0 0,0 0-1,-2 0 1,-2 0-84,-1 1 0,1-1 0,0 1 0,0 0 0,0 0 0,0 1 0,0 0 0,0-1 0,-6 5 0,6-2 9,0 0 0,0 0 0,1 1-1,0-1 1,-1 1 0,2 0 0,-1 1 0,1-1 0,0 0 0,0 1 0,0 0 0,1 0 0,-1 0 0,2 0 0,-1 0 0,1 0 0,0 0 0,-1 11-1,2-16 3,0 0-1,0-1 0,0 1 0,0 0 0,1-1 1,-1 1-1,0 0 0,0-1 0,0 1 1,1-1-1,-1 1 0,0 0 0,1-1 0,-1 1 1,1-1-1,-1 1 0,0-1 0,1 1 0,-1-1 1,1 1-1,0-1 0,-1 0 0,1 1 0,-1-1 1,1 0-1,-1 1 0,1-1 0,0 0 1,0 0-1,27 2 132,25-15 7,-3-18-159,-19 11-17,-23 17 20,-9 8 7,-21 30 132,2 0 0,2 2 0,-27 73-1,44-94-1085,8-17-3490,14-19-5176,-8-2-1623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1136 22389,'0'0'1570,"16"-67"-1570,37 4-32,28-30 96,29-29-64,25-24 0,22-12-545,11-7-896,-1 0-1154,-9 9-4676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10474,'0'0'7890,"1"11"-7132,0 3-555,0 1-122,1 1 0,0-1 0,1 0 0,0 0-1,2 0 1,9 24 0,-14-38-77,0-1 1,1 1-1,-1 0 1,1 0-1,-1-1 1,1 1-1,-1 0 1,1-1-1,-1 1 1,1-1-1,0 1 0,-1-1 1,1 1-1,0-1 1,0 1-1,-1-1 1,1 1-1,0-1 1,0 0-1,-1 0 1,1 1-1,0-1 1,0 0-1,0 0 1,0 0-1,-1 0 1,1 0-1,0 0 0,1 0 1,0-1 13,0 0 0,0 0 0,0 0 0,0 0 0,-1 0-1,1 0 1,0 0 0,-1-1 0,1 1 0,-1 0 0,3-4 0,28-45-1205,-16-4-3737,-11 34 2359,-3 18 2805,-2 7 1606,-1 21-735,0-19-928,0 1 0,1-1 0,0 0 0,0 1 0,1-1 0,-1 0 0,1 1 0,1-1-1,0 0 1,4 13 0,-5-20-201,-1 1-1,1 0 1,-1 0 0,1-1-1,-1 1 1,1 0 0,-1-1-1,1 1 1,-1 0 0,1-1-1,0 1 1,0-1 0,-1 1-1,1-1 1,0 1-1,0-1 1,-1 0 0,1 1-1,0-1 1,0 0 0,0 0-1,0 1 1,-1-1 0,1 0-1,0 0 1,0 0-1,0 0 1,0 0 0,0 0-1,0 0 1,-1-1 0,1 1-1,0 0 1,0 0 0,0-1-1,-1 1 1,1 0-1,0-1 1,0 1 0,0-1-1,-1 1 1,1-1 0,0 1-1,-1-1 1,1 0 0,-1 1-1,2-2 1,1-2-471,0 0 0,0 0 0,-1 0 0,1 0 0,-1 0-1,0-1 1,2-5 0,6-24-3771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0 13164,'0'0'8035,"-4"10"-7058,1-3-840,-23 63 692,24-64-685,1 0 0,-1 0-1,1 1 1,0-1-1,1 0 1,0 1 0,0-1-1,0 1 1,0-1-1,3 11 1,-2-15-91,0-1 0,0 1 0,0 0 0,0 0 0,0 0 0,0-1 0,0 1 0,1-1 0,-1 1 0,1-1 0,-1 1 0,1-1 0,-1 0 0,1 0 0,0 0 0,0 0 1,-1 0-1,1 0 0,0 0 0,0 0 0,0-1 0,0 1 0,0-1 0,0 0 0,0 1 0,0-1 0,0 0 0,0 0 0,0 0 0,1-1 0,-1 1 0,0 0 0,0-1 0,0 1 0,0-1 0,-1 0 0,1 1 0,2-3 0,4 0 62,1 0-1,-2-1 1,1 0-1,0 0 1,-1-1-1,0 0 1,11-10-1,-13 10-82,0-1-1,0 0 0,-1-1 0,0 1 1,0-1-1,-1 0 0,0 0 1,0 0-1,3-12 0,-6 18-22,1-1 0,-1 0-1,1 0 1,-1 0 0,1 1 0,-1-1-1,0 0 1,0 0 0,0 0 0,0 0-1,-1 0 1,1 0 0,0 1 0,-1-1-1,1 0 1,-1 0 0,1 1-1,-1-1 1,0 0 0,0 1 0,0-1-1,0 0 1,0 1 0,0-1 0,0 1-1,-1 0 1,1-1 0,-1 1 0,1 0-1,-1 0 1,1 0 0,-1 0-1,1 0 1,-1 0 0,0 0 0,1 1-1,-1-1 1,0 1 0,0-1 0,0 1-1,0 0 1,-3-1 0,-2 0-4,1 1-1,-1 0 1,0 0 0,0 0-1,-12 2 1,18-1-107,-1-1 1,1 0-1,-1 1 0,1-1 0,0 1 0,-1 0 0,1-1 1,0 1-1,-1 0 0,1 0 0,0 0 0,0 0 1,0 0-1,0 0 0,-1 0 0,2 0 0,-1 0 1,0 1-1,0-1 0,0 0 0,0 1 0,1-1 0,-1 0 1,1 1-1,-1-1 0,1 1 0,0-1 0,-1 1 1,1-1-1,0 1 0,0 2 0,0-3-136,1-1 0,-1 1 1,0 0-1,0-1 0,1 1 0,-1-1 0,1 1 0,-1 0 0,0-1 1,1 1-1,-1-1 0,1 1 0,-1-1 0,1 0 0,0 1 0,-1-1 1,1 1-1,-1-1 0,1 0 0,0 0 0,-1 1 0,1-1 1,0 0-1,-1 0 0,1 0 0,0 0 0,-1 1 0,1-1 0,0 0 1,0 0-1,-1 0 0,1-1 0,0 1 0,-1 0 0,2 0 0,0 0-493,12 0-5339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4.7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 13965,'0'0'10197,"0"9"-9423,-3 9-577,-1 0 1,0 0-1,-8 18 1,-14 60-70,25-56-1572,1-31-1228,4-26-11731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5.1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8776,'0'0'13229,"55"6"-12941,-30-2-192,2 0-352,-6-3-1474,0-1-2370,-6 0-5957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8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0 11179,'0'0'15406,"-9"3"-15336,2 0-59,1 0 1,0 0 0,0 0 0,0 1 0,1 0 0,-1 0 0,1 0 0,0 1 0,0 0 0,0 0 0,1 0 0,0 0 0,0 1 0,0 0 0,1-1-1,-4 9 1,0-2 48,1 0 0,1 1-1,-1 0 1,2 0 0,0 0 0,1 1-1,0-1 1,1 1 0,0 0-1,1 24 1,2-36-51,-1 0-1,0 0 1,1 0-1,-1 0 1,1 0-1,-1 0 1,1-1 0,0 1-1,0 0 1,0 0-1,0-1 1,0 1-1,1 0 1,-1-1-1,0 1 1,1-1 0,-1 0-1,1 1 1,-1-1-1,1 0 1,0 0-1,-1 0 1,1 0 0,0 0-1,0-1 1,0 1-1,0 0 1,-1-1-1,1 1 1,0-1-1,0 0 1,0 0 0,0 0-1,0 0 1,0 0-1,0 0 1,0 0-1,0-1 1,0 1 0,3-2-1,1 1 47,0 0 1,0-1-1,0 0 0,0 0 0,0-1 1,0 0-1,-1 0 0,1 0 1,-1-1-1,0 1 0,8-9 0,-9 9 37,-1-1 0,0 0 0,0 1-1,0-1 1,0 0 0,-1 0 0,1-1-1,-1 1 1,0 0 0,-1-1 0,1 1 0,-1-1-1,0 0 1,0 0 0,0 1 0,0-1-1,-1 0 1,0 0 0,0 0 0,-1-6-1,0 9-74,0 1-1,0 0 0,0 0 1,0-1-1,-1 1 0,1 0 1,0 0-1,0 0 0,-1 0 1,1 0-1,-1 1 0,1-1 0,-1 0 1,1 1-1,-1-1 0,1 1 1,-1-1-1,0 1 0,1 0 1,-1 0-1,1 0 0,-1 0 0,0 0 1,1 0-1,-1 0 0,0 0 1,1 1-1,-1-1 0,-2 1 1,0 0-38,0 0 0,0 0 0,0 0 1,0 0-1,0 1 0,1-1 0,-1 1 1,0 0-1,1 0 0,0 1 0,-4 2 1,1 8-1957,14-9-2433,21-12-2789,-5-4 947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8.6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1 15439,'0'0'4948,"-9"9"-3101,4-3-1568,-1 0-1,1 0 0,0 0 1,0 1-1,1 0 0,0 0 1,0 0-1,1 1 0,0-1 0,0 1 1,1 0-1,0-1 0,0 1 1,-1 15-1,3-20-233,0 0 0,0 0 0,0 0 1,0 0-1,1 0 0,-1 0 0,1 0 0,0 0 0,0-1 1,0 1-1,0 0 0,0 0 0,1-1 0,-1 1 0,1-1 0,-1 1 1,1-1-1,0 0 0,0 1 0,0-1 0,1 0 0,-1 0 1,0-1-1,1 1 0,-1 0 0,1-1 0,-1 0 0,1 1 0,0-1 1,0 0-1,0 0 0,-1-1 0,1 1 0,0 0 0,0-1 0,0 0 1,0 0-1,0 0 0,0 0 0,0 0 0,0-1 0,0 1 1,0-1-1,0 0 0,0 1 0,0-1 0,2-2 0,0 0 49,-1 1 0,0-1 0,1 0-1,-1-1 1,-1 1 0,1-1 0,0 1-1,-1-1 1,0 0 0,0 0-1,0-1 1,0 1 0,-1-1 0,0 1-1,0-1 1,0 0 0,0 0 0,-1 1-1,0-1 1,0 0 0,0-1 0,0 1-1,-1-5 1,0 7-131,0 0 0,1 0-1,-1 0 1,-1 0 0,1 0-1,0 1 1,-1-1 0,0 0-1,1 0 1,-1 0 0,0 1 0,0-1-1,-1 0 1,1 1 0,0-1-1,-1 1 1,0 0 0,0-1 0,1 1-1,-1 0 1,0 0 0,-1 0-1,1 0 1,0 0 0,-1 1-1,1-1 1,-1 1 0,1-1 0,-1 1-1,1 0 1,-1 0 0,0 0-1,0 1 1,0-1 0,1 1-1,-1-1 1,0 1 0,0 0 0,0 0-1,0 0 1,-3 1 0,-14 8-6129,12-4 496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9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10570,'0'0'14296,"-3"9"-13906,-7 20-202,1-1 1,-7 46-1,11-11-4244,2-67-2836,0-4 4094,-2-5-2358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4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7655,'0'0'15759,"53"-6"-14862,-26 5-577,2 1-256,1 0-64,-2 0-1217,-3-1-2178,-6 0-4196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0.8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31 11179,'0'0'5455,"9"-4"-3127,3-1-1665,0 0 0,0 1 0,1 0 0,-1 2 0,1-1 0,0 1 0,0 1 0,0 0 0,18 2 0,-30-1-641,0 0 0,0 0 0,0 0-1,0 0 1,0 0 0,0 0 0,-1 1-1,1-1 1,0 0 0,0 0 0,0 1 0,0-1-1,-1 1 1,1-1 0,0 1 0,0-1-1,-1 1 1,1-1 0,0 1 0,-1-1 0,1 1-1,-1 0 1,1 0 0,-1-1 0,1 1-1,-1 0 1,1 0 0,-1-1 0,0 1 0,1 0-1,-1 0 1,0 0 0,0 0 0,0-1-1,1 1 1,-1 0 0,0 0 0,0 0 0,0 0-1,-1 0 1,1 0 0,0 0 0,0-1-1,-1 2 1,1 1-5,-1 0 0,-1 0 1,1 0-1,0-1 0,-1 1 0,1 0 0,-1-1 0,0 1 0,0-1 0,0 1 0,-3 2 0,-58 38 232,47-33-23,0 1 0,0 0 0,-20 20 0,35-30-214,0-1 0,0 1-1,1 0 1,-1-1 0,0 1-1,0 0 1,1 0-1,-1 0 1,1 0 0,-1 0-1,0-1 1,1 1-1,0 0 1,-1 0 0,1 0-1,0 0 1,-1 0-1,1 1 1,0-1 0,0 0-1,0 0 1,0 0 0,0 0-1,0 0 1,0 1-1,1-1-7,0 0 0,0 0-1,-1 0 1,1 0-1,0 0 1,0 0 0,0-1-1,0 1 1,1 0 0,-1-1-1,0 1 1,0-1-1,0 1 1,0-1 0,1 0-1,-1 1 1,3-1-1,10 2-352,0-1 0,0-1-1,14 0 1,-16-1-558,0 1-763,-1-1 1,0 0 0,1 0 0,-1-2 0,14-3 0,15-8-10049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1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41 16656,'0'0'2947,"-9"5"-129,2-2-2294,0 1 0,0 0 1,1 1-1,-1 0 0,-7 7 0,12-10-407,0 0 0,0-1-1,1 1 1,-1 0 0,1 0 0,0 0 0,-1 0 0,1 0 0,0 1-1,0-1 1,0 0 0,1 0 0,-1 1 0,1-1 0,-1 1 0,1-1-1,0 0 1,-1 1 0,1-1 0,0 1 0,1-1 0,-1 0 0,0 1 0,1-1-1,0 1 1,-1-1 0,3 4 0,-1-3-93,0-1 0,0 0 0,0 0 1,1 0-1,-1 0 0,1 0 0,-1 0 0,1 0 0,0-1 1,-1 0-1,1 1 0,0-1 0,0 0 0,0 0 0,0-1 1,0 1-1,0-1 0,0 1 0,0-1 0,5 0 0,66-4 158,-70 4-169,1-1 0,-1-1 0,0 1 1,1-1-1,-1 0 0,0 0 0,0 0 0,0 0 1,0-1-1,-1 1 0,1-1 0,-1 0 1,1 0-1,-1-1 0,0 1 0,0-1 1,0 1-1,-1-1 0,1 0 0,-1 0 0,0 0 1,0 0-1,-1-1 0,1 1 0,-1 0 1,1-6-1,-1 7-66,-1 0 0,1 0 0,-1 0 0,0 0 0,0 0 0,-1 0 0,1 0 0,-1 0 0,1 0 0,-1 0 0,0 0 0,0 0 0,0 0 0,0 1 0,-1-1 0,1 0 0,-1 1 0,0-1 0,1 1 0,-1 0 0,0-1 0,0 1 0,-1 0 0,1 0 1,0 0-1,-1 1 0,1-1 0,-1 0 0,0 1 0,1 0 0,-1 0 0,0 0 0,0 0 0,0 0 0,0 0 0,0 1 0,0-1 0,0 1 0,-5 0 0,-31 0-5072,23 5-955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8.1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1 278 12716,'0'0'4933,"53"-19"-4068,-20-5-161,11-9-191,4-3-353,7-4-128,1-1-96,-2-3-1346,-7 4-5284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10410,'0'0'6091,"-3"9"-5461,1-3-529,-1 3 113,1 1-1,-1-1 1,1 0-1,1 1 1,-1 13 0,3-23-202,-1 1 0,1 0 1,-1 0-1,1 0 1,-1-1-1,1 1 1,0 0-1,-1 0 1,1-1-1,0 1 1,-1-1-1,1 1 1,0-1-1,0 1 1,0-1-1,0 1 1,-1-1-1,1 0 1,0 1-1,0-1 1,0 0-1,0 0 0,0 0 1,0 0-1,0 0 1,0 0-1,0 0 1,0 0-1,1 0 1,40 0 172,-30-1-115,-10 1-73,-1 0 0,1 0 0,0 0 0,0 0 0,0 0 0,0 0 0,0 0 0,0 1 0,0-1 0,0 1 0,-1-1 0,1 1 0,0 0 0,0 0 0,-1 0 0,1 0 0,0 0 0,-1 0 0,1 0 0,-1 0 0,0 1 0,1-1 0,-1 1 0,0-1 0,2 4 0,-1 1 81,0-1 1,-1 1-1,0 0 1,0 0 0,-1 0-1,1 0 1,-2 9-1,1-11 53,-1 0-1,0 1 0,1-1 1,-2 0-1,1 0 0,0 1 1,-1-1-1,0 0 1,0 0-1,0-1 0,0 1 1,-1 0-1,-5 6 0,6-8-110,1 0 0,-1 0 0,0-1-1,0 1 1,0 0 0,0-1 0,0 1-1,0-1 1,0 0 0,-1 0-1,1 0 1,0 0 0,-1 0 0,1 0-1,-1-1 1,1 1 0,-1-1 0,1 0-1,-1 1 1,1-1 0,-1-1 0,1 1-1,-1 0 1,1 0 0,-5-2 0,4 0-398,1 0 1,-1 0-1,1-1 1,-1 1-1,1-1 1,0 1 0,0-1-1,0 0 1,1 0-1,-1 0 1,1 0-1,-1 0 1,1 0 0,0 0-1,0-1 1,-1-5-1,0 2-1042,-7-28-4127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9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0 376 12748,'0'0'7015,"95"-61"-6183,-34 22-191,12-9-481,4-5-128,4-3-897,-5-2-2370,-8-2-4196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2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4 10025,'1'-1'633,"0"1"-1,0-1 0,0 1 1,0 0-1,0-1 0,0 1 1,1 0-1,-1 0 0,0 0 1,0 0-1,0 0 0,0 0 1,0 0-1,0 0 0,1 0 1,-1 1-1,0-1 0,0 0 1,0 1-1,0-1 0,1 1 1,-1 0-490,-1 1 1,1-1 0,-1 0-1,0 1 1,0-1 0,0 1-1,0-1 1,0 0 0,0 1-1,0-1 1,0 0 0,0 1-1,0-1 1,-1 0 0,1 1-1,-1-1 1,1 0 0,-1 1-1,1-1 1,-2 1 0,-24 42 613,22-39-742,0 0-1,0 1 1,1-1-1,0 1 1,0 0 0,0 0-1,1 0 1,0 0-1,0 0 1,-2 12 0,4-17-6,1 0 1,-1 0 0,1-1 0,-1 1-1,1 0 1,-1-1 0,1 1 0,-1 0-1,1-1 1,0 1 0,-1-1 0,1 1-1,0-1 1,0 1 0,0-1 0,-1 1-1,1-1 1,0 0 0,0 0 0,0 1-1,0-1 1,0 0 0,-1 0 0,1 0-1,0 0 1,0 0 0,0 0 0,0 0-1,1 0 1,34-2 126,-33 2-127,5-2-377,1 1-1,-1-1 0,0 0 0,1-1 0,-1 0 0,0-1 0,14-8 1,-17 9-962,0 0-1,-1 0 1,1-1 0,-1 0 0,0 0 0,0 0 0,6-8 0,-2-2-5188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3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1 6278,'0'0'13970,"-6"9"-12064,4-5-1828,-5 8 465,1 0-1,0 0 1,1 0-1,0 1 0,1 0 1,0 0-1,1 0 0,-2 14 1,6-26-622,-1 1 1,1-1 0,0 0-1,-1 0 1,1 0-1,0 0 1,-1-1 0,1 1-1,0 0 1,0 0 0,0 0-1,0-1 1,0 1-1,0 0 1,0-1 0,0 1-1,0-1 1,0 1 0,0-1-1,0 1 1,0-1 0,0 0-1,1 0 1,-1 0-1,0 1 1,0-1 0,0 0-1,0 0 1,1-1 0,-1 1-1,0 0 1,0 0-1,0 0 1,0-1 0,2 0-1,45-9-5155,5-23-4775,-26 13 2690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12 6598,'0'0'14633,"-8"7"-13699,2-3-745,0 1 1,0 0 0,0 1-1,1-1 1,0 1-1,0 0 1,0 1-1,1-1 1,0 1-1,0 0 1,0 0-1,1 0 1,0 0-1,1 1 1,0-1-1,0 1 1,0-1-1,1 1 1,0 9-1,1-16-165,0 1 0,0-1 0,0 1 0,0-1-1,1 1 1,-1-1 0,1 1 0,-1-1 0,1 1 0,0-1 0,-1 0-1,1 1 1,0-1 0,0 0 0,0 0 0,0 1 0,0-1-1,0 0 1,0 0 0,1 0 0,-1 0 0,3 1 0,-1 0 11,0-1-1,1 0 1,-1 0 0,1 0 0,-1 0 0,0-1-1,1 1 1,0-1 0,-1 0 0,4 0 0,-1-1-4,0 1 0,0-1 0,-1 0 0,1 0 0,0 0 0,-1-1 0,1 0 0,-1 0 0,0-1 0,0 1 0,0-1 0,9-7 0,-11 7-13,0 0 0,-1 0 0,0 0 0,1-1 0,-1 1 0,0-1 0,-1 1 0,1-1 0,-1 0 0,1 0 0,-1 0 0,0 1 0,-1-1 0,1 0 0,-1 0-1,0 0 1,1 0 0,-2-1 0,1 1 0,0 0 0,-1 0 0,0 1 0,0-1 0,0 0 0,0 0 0,-1 0 0,-2-4 0,2 4-215,0 0 0,-1 0-1,0 0 1,0 0-1,0 1 1,0-1 0,0 1-1,-1 0 1,1 0 0,-1 0-1,0 0 1,0 1 0,0-1-1,0 1 1,0 0 0,-1 0-1,1 1 1,0-1-1,-1 1 1,0 0 0,1 0-1,-10 0 1,11 1-3988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4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1 368 16592,'0'0'-64,"107"-60"224,-22 21-32,18-6-32,9 0-160,1-3-1634,-7 2-1248,-9 2-802,-14 4-544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1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0 15118,'0'0'6887,"0"52"-6343,-2-28-351,-1 0-161,1-1-97,-3 0-543,4-6 159,-1-4-63,1-5-705,-3-5-64,0-3-257,-3 0-1441,-1-6-1601,-3-9-3043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 6534,'0'0'16272,"45"-32"-15824,-19 31-224,5 0-160,4-1-64,4 1-608,-2-3-1634,0 1-2787,-5-2-5029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7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14 13549,'0'0'7773,"-9"1"-6535,3 1-1061,0 0 0,0 0-1,0 0 1,0 1 0,1-1 0,-1 1 0,1 1-1,0-1 1,0 1 0,0 0 0,0 0 0,1 0 0,0 1-1,0-1 1,0 1 0,0 0 0,1 1 0,0-1-1,0 0 1,0 1 0,0 0 0,1-1 0,0 1-1,-2 10 1,4-14-135,0-1 0,-1 0-1,1 1 1,0-1 0,0 1 0,0-1-1,0 1 1,0-1 0,0 1-1,1-1 1,-1 1 0,0-1 0,1 1-1,-1-1 1,1 0 0,0 1 0,-1-1-1,1 0 1,0 0 0,0 1 0,0-1-1,0 0 1,0 0 0,0 0-1,0 0 1,0 0 0,0 0 0,0 0-1,1 0 1,-1-1 0,0 1 0,2 0-1,0 0 15,0 0-1,0-1 1,1 0-1,-1 1 1,0-1-1,0 0 1,1 0 0,-1-1-1,0 1 1,0-1-1,1 0 1,-1 0-1,0 0 1,5-2-1,-4 1-19,0 0 0,0 0-1,-1 0 1,1 0-1,-1-1 1,1 1 0,-1-1-1,0 0 1,0 0 0,0 0-1,-1 0 1,1-1 0,-1 1-1,0-1 1,0 0-1,0 1 1,0-1 0,0 0-1,-1 0 1,0 0 0,0 0-1,0 0 1,0-1 0,-1 1-1,1 0 1,-1-7-1,-1 8-67,1 0-1,-1-1 1,0 1-1,1 0 0,-1 1 1,-1-1-1,1 0 1,0 0-1,-1 0 0,1 1 1,-1-1-1,0 1 0,0-1 1,0 1-1,-3-3 1,2 2-237,0 1 1,-1 0-1,1 0 1,0 0-1,-1 1 1,1-1-1,-1 1 0,0-1 1,0 1-1,1 1 1,-1-1-1,0 0 1,0 1-1,-7 0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9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4 567 4484,'0'0'8937,"-3"-54"-7560,28 11 32,15-7-127,7-10-322,12-5-543,7 1-193,4 2-160,-5 1-384,-3 7-2211,-12 1-4611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2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13164,'0'0'6599,"-12"67"-5927,6-40-351,-2 1-225,3-1-96,4 0 32,-1-3 0,2-6-32,0-4 0,0-5-288,0-8-673,-2-14-10154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5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11179,'0'0'7046,"50"-21"-7142,-23 7-1377,2-4-1154,-2-3-832,-3-1-1025</inkml:trace>
  <inkml:trace contextRef="#ctx0" brushRef="#br0" timeOffset="1">207 13 6790,'0'0'9652,"-5"9"-8632,1 0-706,-1 0 0,1 0 0,1 0-1,-1 1 1,2 0 0,-1 0 0,2 0 0,-1 0 0,1 17 0,1-27-306,0 0 0,0 1 1,0-1-1,0 0 0,0 1 1,0-1-1,0 0 0,0 1 1,0-1-1,0 0 0,0 0 1,0 1-1,1-1 0,-1 0 0,0 1 1,0-1-1,0 0 0,1 0 1,-1 1-1,0-1 0,0 0 1,0 0-1,1 0 0,-1 1 1,0-1-1,1 0 0,-1 0 1,0 0-1,0 0 0,1 0 0,-1 0 1,0 1-1,1-1 0,-1 0 1,0 0-1,1 0 0,-1 0 1,0 0-1,1 0 0,-1 0 1,0 0-1,1-1 0,-1 1 0,0 0 1,1 0-1,-1 0 0,0 0 1,0 0-1,1 0 0,-1-1 1,0 1-1,1 0 0,-1 0 1,0 0-1,0-1 0,1 1 1,-1 0-1,0 0 0,0-1 0,0 1 1,0 0-1,1 0 0,-1-1 1,0 1-1,0-1 0,17-16 373,-12 9-332,0 0 1,-1 0-1,0-1 1,-1 1-1,0-1 1,0 1-1,-1-1 1,0 0-1,0 0 1,0-11-1,-3 19-43,1 0 0,-1 0 0,0 0 0,1 0 0,-1 0 1,0 0-1,0 0 0,0 1 0,0-1 0,1 0 0,-1 1 0,0-1 0,0 0 0,0 1 0,-1-1 0,1 1 0,0 0 0,0-1 0,0 1 0,0 0 0,0 0 0,0-1 0,-1 1 0,1 0 0,0 0 0,0 0 0,0 1 1,0-1-1,-1 0 0,1 0 0,0 1 0,-1-1 0,-42 9-24,13 9 319,19-4-1788,12-13 1243,-1-1 0,1 1 0,0-1 0,0 1 0,0-1 0,0 1 0,-1-1 0,1 1 0,0-1 0,0 1 0,0-1 0,0 1 1,0-1-1,0 1 0,0-1 0,0 1 0,1-1 0,-1 1 0,0-1 0,0 1 0,0-1 0,0 1 0,1-1 0,-1 1 0,0-1 0,1 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2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 7079,'0'0'16367,"37"-45"-16079,-19 44-223,0 1-33,6 0-513,-1-4-1697,1 0-3139,0-1-5509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3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0 135 9161,'0'0'14082,"4"6"-13057,-4-5-980,1 0 0,0 0-1,-1 0 1,1 0 0,0 0-1,0 0 1,0 0 0,0 0-1,0 0 1,0 0 0,0 0-1,0 0 1,0-1 0,0 1-1,0-1 1,0 1 0,1 0 0,-1-1-1,0 0 1,0 1 0,1-1-1,-1 0 1,0 0 0,1 1-1,-1-1 1,0 0 0,1-1-1,-1 1 1,2 0 0,1-2 8,1 0 0,-1 0 1,0-1-1,0 0 0,0 0 1,0 0-1,0 0 0,5-6 1,10-10-538,-2 0 0,1-1 1,-2-2-1,15-24 0,-31 45 399,-9 31 74,-19 9 464,22-31-146,-1 0 1,1 0 0,1 0 0,-1 1 0,1 0 0,1 0-1,0 0 1,0 1 0,1-1 0,-4 17 0,7-25-358,1-1 0,-1 0 0,0 1 0,0-1 0,0 1 0,1-1 0,-1 0 0,0 1 0,1-1 0,-1 0 0,0 1 0,1-1 0,-1 0 0,1 1 1,-1-1-1,0 0 0,1 0 0,-1 0 0,1 1 0,-1-1 0,1 0 0,-1 0 0,1 0 0,-1 0 0,0 0 0,1 0 0,0 0 0,9 1-6837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3.4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39 16335,'0'0'8472,"-8"3"-8066,2 0-283,0 0 0,0 0 0,0 0-1,0 1 1,1 0 0,-1 0 0,1 0-1,0 0 1,1 1 0,-1 0 0,1 0 0,0 1-1,0-1 1,0 1 0,1 0 0,0-1 0,0 2-1,0-1 1,1 0 0,0 0 0,0 1-1,1-1 1,-2 13 0,3-18-96,0 1 1,0-1-1,0 0 1,0 0-1,0 1 0,1-1 1,-1 0-1,0 0 1,1 1-1,-1-1 1,1 0-1,-1 0 0,1 0 1,0 0-1,-1 0 1,1 0-1,0 0 0,0 0 1,0 0-1,0 0 1,0 0-1,0 0 1,0-1-1,0 1 0,0 0 1,0-1-1,0 1 1,0-1-1,0 1 0,1-1 1,-1 0-1,0 1 1,0-1-1,1 0 1,-1 0-1,0 0 0,0 0 1,1 0-1,-1 0 1,0 0-1,0 0 0,1-1 1,-1 1-1,0 0 1,2-1-1,3 0 20,0-1 0,0 0-1,1 0 1,-1 0 0,0-1-1,-1 0 1,1 0 0,6-4 0,-3-1-12,0 0 1,0 0-1,0-1 1,-1 0-1,7-10 1,-12 16 24,-1-1 0,0 0 0,1 1 0,-1-1 1,-1 0-1,1 0 0,-1 0 0,1 0 1,-1-1-1,0 1 0,-1 0 0,1 0 1,-1-1-1,0 1 0,0 0 0,0-1 1,-1-5-1,0 8-55,0-1 0,-1 1 0,1 0 1,0 0-1,-1 0 0,1 0 0,-1 1 1,1-1-1,-1 0 0,0 1 0,0-1 1,0 1-1,0-1 0,0 1 0,0 0 1,0 0-1,0 0 0,0 0 0,-1 0 1,1 1-1,0-1 0,-1 1 0,1-1 1,-4 1-1,-65-4-2118,59 4 700,3 0-15,-3 0-1898,4 1-2330,0 1-7738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5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1 271 11339,'0'0'7399,"61"-71"-7303,-28 36-64,7-6-32,-1 0-737,0 2-1857,-6-4-2851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6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1 260 9257,'0'0'12043,"18"-53"-11530,5 32-65,4-2-160,6 1-192,0-2-64,8 0 0,-1-2-640,-4-6-2019,-3-2-3683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3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12556,'0'0'13010,"0"11"-12690,1 13-547,2 72 952,-4-33-4896,0-58 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3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14029,'0'0'10666,"71"-16"-10505,-47 12-97,1 0-321,-4 2-1472,0-1-2147,-6-2-3683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4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11851,'0'0'10874,"10"-4"-9865,13-4-712,0 2 0,1 0 0,0 1 0,30-1 0,-58 37 1235,-22 27-933,19-45-513,1 1 0,0 0-1,1 0 1,0 1 0,1-1 0,1 1 0,0 0 0,-1 16 0,5-30-406,-1-1 0,1 0 0,0 0 1,-1 0-1,1 0 0,-1 0 0,1 0 1,-1 0-1,1 0 0,-1 0 0,1 0 1,-1 0-1,1 0 0,-1 0 0,1-1 1,-1 1-1,1 0 0,-1 0 0,1-1 1,-1 1-1,1 0 0,-1 0 0,0-1 1,1 1-1,-1 0 0,1-1 0,-1 1 1,1-1-1,-1-9-6230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4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0 121 12396,'0'0'11109,"11"0"-10442,-2 0-517,23 1-685,0-2-1,34-5 1,-53 3-1200,0 1 0,0-2-1,16-6 1,-21 7-629,0-1 0,0-1 0,0 1 0,0-1 0,12-11 0,-14 10 1741,18-17 3525,-15 9 2729,-6-1 3632,-7 18-4978,-14 14-3551,13-9-467,0 1 0,0 0 0,1 0 1,0 1-1,1 0 0,0-1 1,0 1-1,1 0 0,0 0 1,1 0-1,0 0 0,1 14 1,0-23-255,0 0 0,0 0-1,0 0 1,0 0 0,1 0 0,-1 0 0,0 0 0,0 0 0,1 0 0,-1 0-1,1 0 1,-1 0 0,1 0 0,-1 0 0,1 0 0,0 0 0,0-1 0,-1 1 0,1 0-1,0 0 1,0-1 0,0 1 0,0 0 0,-1-1 0,3 1 0,0 0 23,0 0 1,0 0-1,0 0 1,0-1-1,0 0 1,0 1-1,0-1 1,0 0-1,4-1 1,1 0 19,-1 0 1,0-1 0,1 0-1,-1 0 1,0-1 0,0 1-1,8-6 1,-9 4-36,-1 0 0,1 0 0,-1-1 1,0 1-1,-1-1 0,1 0 0,-1-1 0,0 1 0,3-7 0,-6 11-17,0-1-1,0 0 0,0 0 0,0 0 0,-1 0 0,1 0 0,-1 0 0,1 0 0,-1 0 1,0 0-1,0 0 0,0 0 0,0 0 0,0 0 0,0 0 0,0 0 0,-1 0 0,1 0 1,-1 0-1,0 1 0,1-1 0,-1 0 0,0 0 0,0 0 0,0 1 0,0-1 0,0 0 0,-1 1 1,1-1-1,0 1 0,-1-1 0,1 1 0,-1 0 0,-2-2 0,-46-21-1172,15 9-5216,28 11 294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4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1 326 8040,'0'0'15310,"82"-22"-14061,-34-5-480,8-9-385,1-1-223,2-2-97,2-1 0,-8 5-641,-6 2-1633,-12 3-2018,-8 3-4004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8 929 4132,'0'0'10575,"-7"0"-8007,34-2-2295,0-2 0,-1-1 0,1 0 1,-1-2-1,49-20 0,42-11 58,266-56-75,-302 75-251,136-13 1,-134 19 34,0-4 1,-1-3-1,122-48 1,12-3-48,212-28 1,-107 17 300,-111 24-1,393-101 530,-455 110-719,8-2 123,-98 43 29,-57 8-326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6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11915,'0'0'9129,"62"3"-7656,-35-1-224,6 2-448,6-1-416,1-1-289,-2 1-96,-7 2-64,-6-1-993,-10-1-929,-14 0-1474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2:5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10762,'0'0'9257,"73"24"-7912,-35-24-416,1 0-545,-2 0-319,-1 0-418,-6 0-1408,-10 0-2467,-2 0-5510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35 2402,'0'0'18583,"-8"-7"-17718,6 5-817,0 0-11,-1-1-1,1 1 1,-1 0 0,1 0-1,-1 0 1,0 0-1,1 1 1,-1-1 0,0 1-1,0-1 1,0 1-1,0 0 1,-1 0 0,1 1-1,0-1 1,0 1-1,0-1 1,-1 1 0,1 0-1,0 0 1,-1 0-1,1 1 1,0-1 0,0 1-1,0 0 1,0 0-1,-5 2 1,-5 3 204,-1 1 0,1 1 0,1 0 0,-23 18 0,32-22-204,-1-1-1,1 0 0,-1 1 1,1 0-1,0-1 1,1 1-1,-1 0 0,1 1 1,-1-1-1,1 0 0,0 1 1,1-1-1,-1 1 0,1 0 1,0-1-1,0 1 0,1 0 1,-1 0-1,1 5 1,1-7-76,0-1 1,0 1 0,0-1-1,0 1 1,0 0-1,0-1 1,1 0 0,-1 1-1,1-1 1,0 0 0,0 0-1,0 0 1,0 0 0,0 0-1,0 0 1,0-1 0,1 1-1,-1-1 1,1 0 0,-1 1-1,1-1 1,-1 0 0,1 0-1,0-1 1,-1 1 0,1-1-1,3 1 1,9 2-1631,1-1-1,0 0 1,21-1-1,-3-1-4063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4 12556,'0'0'8531,"-9"-1"-7795,0 0-630,1 0 0,0 1-1,0 0 1,0 1 0,-1-1-1,-10 4 1,17-4-88,-1 1 0,1 0 0,0 0 0,-1 0 0,1 0 0,0 0 0,0 0 0,0 0 0,0 1 0,0-1 0,0 1 0,0-1 0,0 1 0,1 0 0,-1 0 0,0 0 0,1 0 0,0 0 0,-1 0 0,1 0 0,0 0 0,0 1 0,0-1 0,0 0 0,1 1 0,-1-1 0,1 1 0,-1-1 0,1 0 0,0 5 0,0-5-14,1-1 1,-1 0-1,1 0 1,-1 0-1,1 0 1,-1 0 0,1 0-1,0 0 1,-1 0-1,1 0 1,0 0 0,0 0-1,0 0 1,0-1-1,0 1 1,0 0-1,0-1 1,0 1 0,0 0-1,0-1 1,0 0-1,0 1 1,0-1 0,0 1-1,1-1 1,1 0-1,39 7 73,-32-6-85,0 0-78,30 5-106,-39-6 191,0 0-1,0 0 0,0 1 0,0-1 0,0 0 1,0 0-1,0 1 0,0-1 0,0 1 1,0-1-1,0 1 0,0-1 0,0 1 0,-1 0 1,1-1-1,0 1 0,0 0 0,0 0 0,-1-1 1,1 1-1,-1 0 0,1 0 0,0 0 0,-1 0 1,0 0-1,2 2 0,-4-1 62,0 1-1,0-1 1,0 0 0,0 0-1,0 0 1,0 0-1,-1 0 1,1 0 0,-1 0-1,1-1 1,-1 1-1,0-1 1,0 0 0,1 0-1,-1 0 1,-5 1 0,0 2 117,-5 1 64,0 0 1,0 0-1,0-1 1,-1-1-1,0 0 1,1-1-1,-22 1 1,52-21-5351,6 4 1105,4-2-1718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0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14189,'0'0'11179,"0"62"-11115,0-43-64,0 3 32,0-2-128,0-1-384,-3-1-225,2-3-480,-3-6-417,1-5-640,-1-4-1890,0 0-1633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1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8360,'0'0'11563,"54"-3"-11179,-30 6-256,0 2-160,1-2-1633,-4-2-3268,-2-1-3907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5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14670,'0'0'10698,"50"-11"-10186,-47 21-255,1 4-161,-4 4-96,0 1 0,0 3 32,0-4-513,0 2-640,0-4-640,0-7-610,-3-3-607,-1-6-1987,-3 0-1473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5.7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9641,'0'0'12236,"73"-26"-11852,-37 21-256,2-3-128,0 3-1633,-2-4-3492,-3 0-9001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6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27 9385,'0'0'3513,"8"-4"-332,-6 3-3012,52-17 3475,-53 17-3573,1 0 1,-1 1-1,0 0 1,1-1-1,-1 1 0,0 0 1,1 0-1,-1 0 1,0 0-1,1 0 0,-1 0 1,1 0-1,-1 0 1,0 1-1,1-1 0,-1 0 1,0 1-1,1-1 1,-1 1-1,0 0 0,0-1 1,0 1-1,1 0 1,-1 0-1,0-1 1,0 1-1,0 0 0,0 0 1,0 0-1,-1 0 1,1 1-1,0-1 0,0 0 1,-1 0-1,1 0 1,-1 1-1,1-1 0,-1 0 1,1 1-1,-1-1 1,1 2-1,-1 2-3,0 0 0,0 0-1,-1 0 1,1 0 0,-1-1 0,0 1 0,0 0-1,0 0 1,-1-1 0,0 1 0,0-1 0,0 1-1,0-1 1,-5 6 0,-3 3 104,0-1 1,-1 0-1,-14 11 1,13-13 206,1 1 0,1 0 1,-14 18-1,23-28-357,1-1-1,-1 1 1,1-1 0,-1 1-1,1 0 1,-1-1-1,1 1 1,0 0-1,-1-1 1,1 1 0,0 0-1,0-1 1,0 1-1,-1 0 1,1 0-1,0-1 1,0 1-1,0 0 1,0 0 0,0-1-1,0 1 1,0 0-1,1 0 1,-1-1-1,0 1 1,0 0-1,1 0 1,-1-1 0,0 1-1,1 0 1,-1-1-1,0 1 1,1-1-1,-1 1 1,2 1-1,0-1 3,0 0-1,1 0 1,-1 1-1,1-1 0,0-1 1,-1 1-1,1 0 0,-1-1 1,1 1-1,4-1 1,68-2-56,-75 1 34,42-8-1216,-22-2-1316,-9-5-3474,-10 6-541</inkml:trace>
  <inkml:trace contextRef="#ctx0" brushRef="#br0" timeOffset="1">29 160 6694,'0'0'16816,"49"21"-16175,-22-21-449,4 0-128,-4 0-480,0 0-1378,-5 0-1633,-2 0-2467,-2-5-1601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06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9865,'0'0'10869,"-1"9"-9918,-1 31-487,1-39-455,1 0 0,0 0 1,0-1-1,0 1 0,0 0 0,0 0 0,1 0 1,-1-1-1,0 1 0,0 0 0,0 0 1,1 0-1,-1-1 0,0 1 0,1 0 0,-1 0 1,1-1-1,-1 1 0,1 0 0,-1-1 0,1 1 1,-1-1-1,1 1 0,0-1 0,-1 1 0,1-1 1,0 1-1,-1-1 0,1 1 0,0-1 1,0 0-1,-1 0 0,1 1 0,0-1 0,0 0 1,0 0-1,-1 0 0,1 0 0,0 0 0,0 0 1,0 0-1,-1 0 0,1 0 0,0 0 1,0 0-1,0 0 0,-1-1 0,1 1 0,0 0 1,1-1-1,34-16 204,15-26-154,-54 68-230,-10 11-286,-8 31 1220,17-44-3818,3 3-3356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5157,'0'0'18609,"7"11"-18155,0 0-349,1 0 0,0-1 0,1 0 0,18 17 0,-25-25-196,0 0 0,1 0 0,-1 0 0,1 0 0,-1 0 0,1-1 0,0 1 0,-1-1 0,1 0 0,0 0 0,0 0 0,0 0 0,0 0 0,0-1 1,0 1-1,0-1 0,0 0 0,0 0 0,0 0 0,0 0 0,1-1 0,-1 1 0,0-1 0,0 1 0,0-1 0,-1 0 0,1 0 0,0-1 0,0 1 0,0-1 0,-1 1 0,4-4 0,3-3-2350,0-1 0,0-1 1,-1 1-1,12-19 0,0-1 4823,-20 35 1794,-6 21-1818,-29 52 1073,27-65-3440,0 1 0,1 1 1,1-1-1,1 1 0,0 0 0,1 1 1,0-1-1,0 18 0,10-35-5286,1-8 474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0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10186,'0'0'11274,"-6"54"-10889,1-25-193,1 1-128,3-2-32,1-3-32,0-6-128,0-5-321,0-8-159,4-6-225,-3 0-768,-1-6-2499,0-8-2723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0.8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 9993,'0'0'10795,"51"-1"-9770,-23-3-545,0 2-384,2-2-256,-2 1-1826,-2-3-3299,-4-1-4004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11755,'0'0'7976,"12"-5"-6412,4-1-1064,0 1 1,0 1-1,0 0 1,17-1-1,-30 5-436,0 0 0,0 0 0,0-1 0,0 2 0,0-1 0,0 0 0,0 1 0,0-1 0,0 1-1,0 0 1,0 0 0,0 0 0,0 0 0,-1 1 0,4 1 0,-5-1-63,1-1 1,-1 1-1,0 0 0,0 0 0,-1-1 1,1 1-1,0 0 0,0 0 1,-1 0-1,1 0 0,-1 0 0,0 0 1,0 0-1,1 0 0,-1 0 0,-1 0 1,1 0-1,0 0 0,0 0 0,-1 0 1,1 0-1,-1 0 0,1 0 0,-1 0 1,0 0-1,0 0 0,-1 1 1,-3 6 44,0-1 0,0 0 1,-1 0-1,0 0 0,0-1 1,-1 0-1,-14 12 0,-27 31 289,46-47-300,-1 1-1,1 0 0,-1-1 1,1 1-1,1 0 1,-1 0-1,0 1 1,1-1-1,0 0 0,0 0 1,0 1-1,0 7 1,2-11-31,-1 0 0,0 0 0,1 0 0,-1-1 0,1 1 0,-1 0 0,1 0 0,-1-1 0,1 1 0,0-1 0,-1 1 0,1 0 0,0-1 0,0 1 0,-1-1 0,1 0 0,0 1 0,0-1 0,0 0 0,0 1 1,-1-1-1,1 0 0,0 0 0,0 0 0,0 0 0,0 1 0,0-1 0,0-1 0,-1 1 0,2 0 0,37 0 153,-31-1-140,-2 1-825,0-1 0,1 0 0,-1 0 0,0-1 1,0 0-1,10-4 0,-15 6 569,0 0 0,1-1 1,-1 1-1,0-1 0,0 0 1,1 1-1,-1-1 0,0 0 1,0 0-1,0 0 0,0 0 0,0 0 1,0 0-1,0 0 0,0 0 1,0 0-1,-1 0 0,1 0 0,0-1 1,-1 1-1,1 0 0,-1 0 1,1-1-1,-1 1 0,0 0 0,1-1 1,-1 1-1,0-1 0,0 1 1,0 0-1,0-1 0,0 1 1,0 0-1,-1-1 0,1-1 0,-7-7-6183</inkml:trace>
  <inkml:trace contextRef="#ctx0" brushRef="#br0" timeOffset="1.07">19 163 6438,'0'0'16592,"70"25"-16496,-45-22-64,1-3-160,-2 0-1410,-2 0-1569,-3 0-2049,-4 0-1827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 10826,'0'0'7880,"0"52"-7336,0-35-416,0-2-128,0-2-480,0-3-289,1-5-448,11-5-1153,2 0 416,3-13-416,1-6-1890</inkml:trace>
  <inkml:trace contextRef="#ctx0" brushRef="#br0" timeOffset="1">154 0 11050,'0'0'11179,"-49"61"-10314,37-37 32,3-3-161,0-2-319,6-1-257,3-5-96,0-4-32,6-3-192,0-3-737,0-3-1153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11307,'0'0'12331,"61"-5"-11434,-37 5-705,0 0-128,-4 0-608,-3 0-1378,-4 0-2306,-5 3-4324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8.5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14862,'0'0'4837,"7"58"-4773,-7-36 0,0-3-32,-1 1-32,-2-4 32,0-3-32,2-1-128,0-4-833,-1-5-897,-3-3-2594,-1 0-705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8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11819,'0'0'10987,"65"-9"-10507,-44 9-288,4 0-128,-6 0-320,-2 0-1410,-3 0-1825,-6-3-2723,-2-1-2466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30 10025,'0'0'6086,"-8"52"-4997,8-37-224,0-4-160,6 0 31,4-4-351,1-3-193,3-4-128,1 0-1185,1-4-1858,2-10-1633,0-4-1666</inkml:trace>
  <inkml:trace contextRef="#ctx0" brushRef="#br0" timeOffset="1">176 1 8200,'0'0'6368,"-7"10"-4061,-14 24-424,-17 40 0,30-58-1471,1 0 0,1 0 1,1 1-1,0 0 0,1 0 0,-1 18 0,4 11-774,2-29-8874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10 11755,'0'0'8152,"-3"9"-6898,-25 55 198,17-43-1333,2 0 0,0 1 0,-9 33 0,18-54-157,0-1 1,0 0-1,0 0 1,0 1-1,0-1 1,0 0-1,0 1 1,0-1-1,0 0 1,1 0 0,-1 1-1,0-1 1,0 0-1,0 0 1,0 1-1,1-1 1,-1 0-1,0 0 1,0 1 0,0-1-1,1 0 1,-1 0-1,0 0 1,0 0-1,1 1 1,-1-1-1,0 0 1,1 0 0,-1 0-1,0 0 1,0 0-1,1 0 1,-1 0-1,0 0 1,1 0-1,-1 0 1,0 0-1,1 0 1,-1 0 0,0 0-1,0 0 1,1 0-1,-1 0 1,0 0-1,1 0 1,-1-1-1,0 1 1,0 0 0,1 0-1,-1 0 1,0 0-1,0-1 1,1 1-1,-1 0 1,0 0-1,0 0 1,0-1 0,0 1-1,1 0 1,-1 0-1,0-1 1,18-12-1741,-5-1-2084,-1-1 1,18-30-1,-15 17-2613</inkml:trace>
  <inkml:trace contextRef="#ctx0" brushRef="#br0" timeOffset="1">79 10 8072,'52'-8'2973,"-42"6"-144,-14 17 865,-11 11-3036,7-13-13,8-11-653,-10 15 602,2 0-1,0 1 1,-5 18 0,7 5-4717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19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8616,'0'0'12428,"30"-10"-12396,-12 10-192,3 0-1538,-3 0-1889,-1-2-3684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6983,'0'0'14221,"-14"70"-13997,8-38-160,0-1-64,2 1 32,4-8-96,0-6-544,0-6-513,0-6-289,0-26-13420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0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0 9033,'0'0'10489,"-5"9"-9592,-32 60 822,16-32-1020,1 1 1,1 1-1,-24 76 1,40-93-566,4-14-2772,7-12-7158,2-12 2317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0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0 11211,'0'0'9833,"-4"3"-9796,-38 34 199,39-35-148,0 1-1,0 0 1,1 1-1,-1-1 1,1 0 0,0 1-1,0-1 1,0 1 0,1 0-1,-1 0 1,1-1 0,0 1-1,-1 6 1,4-8-76,0-1-1,0 0 1,0 1-1,0-1 1,0 0 0,1 0-1,-1-1 1,0 1-1,1 0 1,-1-1 0,1 1-1,-1-1 1,1 0-1,-1 0 1,0 0 0,1 0-1,2 0 1,9 1-178,-13-1 145,1 0 1,0 0-1,0 1 0,-1-1 1,1 1-1,0-1 1,-1 1-1,1 0 1,0 0-1,-1-1 0,1 1 1,-1 0-1,1 1 1,-1-1-1,0 0 1,3 3-1,-4-4 25,0 1 1,1 0-1,-1 0 0,1 0 0,-1 0 1,0 0-1,0 0 0,0 0 0,0 0 0,0 0 1,0 0-1,0 0 0,0 0 0,0 0 1,0 0-1,0 0 0,0 0 0,-1 0 1,1 0-1,-1 0 0,0 1 0,-1 2 85,0-1-1,0 0 1,0 0-1,-1 0 1,0 0-1,1 0 1,-1-1-1,0 1 1,-1-1-1,1 0 1,0 0-1,0 0 1,-6 2-1,1-1 36,1-1 1,0 0-1,-1-1 0,0 0 1,1 0-1,-12 0 0,18-2-458,1 0 1,-1-1-1,1 1 0,0 0 0,0 0 0,0-1 0,0 1 1,0 0-1,0 0 0,0-1 0,0 1 0,0 0 1,1 0-1,-1-1 0,0 1 0,2-2 0,10-15-5367,3-3-1981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21.1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 15054,'0'0'7645,"-4"11"-6743,-2 11-817,0 2 1,1-1-1,1 0 1,-1 45-1,6-63-1276,-1 6 935,-4-24-18353</inkml:trace>
  <inkml:trace contextRef="#ctx0" brushRef="#br0" timeOffset="1">14 140 480,'-5'-19'4453,"1"2"-1635,2 1-383,-1 5 63,3 2 385,0 4-705,0 1-769,5 1-608,5 3-449,4 0-224,3 0-96,3 0-480,-1 0-2114,-1 0-4325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10250,'0'0'12572,"1"11"-12161,-2 175 1185,-3-193-9588,-1-4 1725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10826,'0'0'13805,"69"4"-12780,-46-4-608,-3 0-321,-5 0-32,0-1-705,-4-3-1537,-7-3-1313,-1 1-3716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7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0 17777,'0'0'9742,"-9"4"-9635,-1 0-104,2 1 0,-1 1 0,1-1 0,-1 1 0,2 0 0,-12 12 0,14-14 7,1 1 0,0-1 0,1 1 0,-1-1 0,1 1 0,0 0 0,0 1 0,1-1 0,-1 0 1,1 1-1,0-1 0,1 1 0,-1 0 0,1 0 0,0 7 0,1-12-4,0 0 0,1 0 0,-1 0 1,1 0-1,-1 0 0,1 0 1,0 0-1,0 0 0,-1-1 0,1 1 1,0 0-1,0 0 0,0-1 1,0 1-1,0 0 0,-1-1 0,1 1 1,1-1-1,-1 1 0,0-1 0,0 0 1,0 1-1,0-1 0,0 0 1,0 0-1,2 1 0,44 5 40,-24-4-309,-22-1 258,1-1 1,-1 1 0,1-1-1,0 1 1,-1-1 0,1 1-1,-1 0 1,1 0 0,-1 0 0,0 0-1,1 0 1,-1 0 0,0 0-1,1 0 1,-1 1 0,0-1-1,0 0 1,0 1 0,0-1-1,-1 1 1,1-1 0,0 1-1,-1-1 1,1 1 0,-1 0 0,1-1-1,-1 1 1,0 0 0,1-1-1,-1 1 1,0 0 0,0-1-1,0 1 1,-1 0 0,1-1-1,0 1 1,-1 0 0,1-1 0,-1 1-1,1 0 1,-1-1 0,0 1-1,-1 2 1,-1 3 229,-1 1-1,0-1 1,0 0-1,0 0 1,-1-1-1,0 1 1,-11 9-1,13-13-104,-1 0-1,0 0 0,0-1 1,0 1-1,0-1 0,0 0 1,0-1-1,-1 1 0,1-1 1,0 1-1,-1-1 0,0-1 1,1 1-1,-1-1 0,1 1 1,-10-2-1,5-5-705,11-5-3332,12-8-7673,0 11 743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8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1 13549,'0'0'13591,"-5"4"-13233,-1 0-264,2 0-1,-1 0 1,0 1-1,1-1 1,0 1-1,0 0 1,0 0-1,1 0 1,-1 1 0,1-1-1,1 1 1,-1 0-1,1 0 1,0 0-1,0 0 1,1 0-1,-1 0 1,1 0-1,1 0 1,-1 10 0,2-14-92,-1 0 1,1-1-1,-1 1 1,1-1-1,0 1 1,0-1-1,0 1 1,-1-1-1,1 0 1,1 1-1,-1-1 1,0 0-1,0 0 1,0 1-1,3 0 1,-2-1-15,-1 0 1,0 0 0,1 1 0,-1-1 0,0 0 0,0 0 0,0 1 0,0-1-1,0 1 1,0-1 0,0 1 0,0-1 0,0 1 0,-1 0 0,1-1 0,-1 1 0,1 3-1,-1-1-22,-1 0 0,1 1 0,-1-1 0,0 0 0,-1 0 0,1 0 0,-1 0 0,1 0 0,-1-1 0,0 1 0,-1 0 0,1-1-1,-1 0 1,1 1 0,-1-1 0,0 0 0,0 0 0,-1-1 0,1 1 0,-1-1 0,1 1 0,-1-1 0,0 0 0,1 0 0,-1-1 0,0 1-1,0-1 1,0 0 0,-1 0 0,1 0 0,0-1 0,0 1 0,-6-1 0,9 0-158,0-1 0,1 1 0,-1 0 0,0-1 0,0 1 0,0-1 0,0 1 0,1-1 0,-1 1-1,0-1 1,0 1 0,1-1 0,-1 0 0,1 1 0,-1-1 0,0 0 0,1 0 0,-1 1 0,1-1 0,0 0 0,-1 0 0,1 0 0,0 0 0,-1 1 0,1-1 0,0 0 0,0 0 0,0 0-1,0 0 1,0 0 0,0 0 0,0 0 0,0 0 0,0 0 0,1-1 0,6-36-9117,6 16 2705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8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10218,'0'0'16132,"2"9"-15294,1 13-555,-1 1 0,0-1 0,-2 1 0,-1 0 0,-6 38 0,6-21-41,1-13-3960,-4-47-4823,0 4 3299,-5-1-331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3:39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63 6022,'0'0'18577,"67"-32"-17488,-40 30-640,2-1-353,-1-2-320,-3-3-2627,-4-4-4260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8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16 6246,'0'0'21546,"0"0"-21516,1-1 0,-1 1-1,0-1 1,1 0 0,-1 1 0,0-1 0,0 0 0,0 1 0,0-1 0,0 0 0,0 0 0,0 1 0,0-1 0,0 0 0,0 1 0,0-1 0,0 0 0,-1 1-1,1-1 1,0 0 0,0 1 0,-1-2 0,-6 3 41,1 1 0,0-1-1,-1 1 1,1 0 0,0 1 0,0 0-1,1 0 1,-7 4 0,7-5-46,-3 3 19,-1 0-1,1 0 1,-1 1-1,-10 10 1,17-14-38,0 0 0,0 0 0,0 0 0,0 0 0,1 0 0,-1 0 0,1 0 1,0 1-1,-1-1 0,1 1 0,0-1 0,0 1 0,1-1 0,-1 1 1,0 0-1,1-1 0,0 1 0,-1 0 0,1 0 0,0-1 0,1 4 1,0-4-3,-1-1 1,1 1 0,0-1 0,0 1 0,0-1-1,0 0 1,0 0 0,0 1 0,0-1 0,0 0 0,1 0-1,-1 0 1,0 0 0,1 0 0,-1-1 0,1 1-1,-1 0 1,1-1 0,-1 1 0,4 0 0,41 10 21,-29-8-20,-8-1-15,-1 1 1,0-1-1,0 2 0,0-1 1,0 1-1,7 5 0,-13-8 8,-1 0-1,1 0 1,-1 0 0,0 0-1,0 0 1,1 0-1,-1 0 1,0 0 0,0 1-1,0-1 1,0 0 0,0 1-1,-1-1 1,1 1-1,0-1 1,-1 1 0,1-1-1,-1 1 1,1 0 0,-1-1-1,0 1 1,0-1-1,0 1 1,0 0 0,0-1-1,0 1 1,0 0 0,0-1-1,-1 1 1,1 0-1,0-1 1,-1 1 0,0-1-1,1 1 1,-1-1-1,0 1 1,0-1 0,0 0-1,0 1 1,-1 1 0,-2 1 86,0 0 1,0 0 0,-1 0 0,1-1-1,-1 0 1,1 0 0,-1 0 0,0 0 0,-1-1-1,1 0 1,0 0 0,0 0 0,-1 0 0,-6 0-1,-7 1 305,0 0 0,-35-1-1,54-2-393,0 0 0,-1 0 0,1 0 0,0 1-1,0-1 1,-1 0 0,1 0 0,0 0 0,-1 0 0,1 0 0,0 0-1,0 0 1,-1 0 0,1 0 0,0 0 0,-1 0 0,1 0 0,0 0-1,0 0 1,-1 0 0,1 0 0,0 0 0,0-1 0,-1 1-1,1 0 1,0 0 0,0 0 0,-1 0 0,1 0 0,0-1 0,0 1-1,-1 0 1,1 0 0,0 0 0,0-1 0,0 1 0,0 0-1,-1 0 1,1-1 0,0 1 0,0 0 0,0 0 0,0-1 0,0 1-1,0 0 1,0-1 0,0 1 0,0 0 0,0 0 0,0-1-1,0 1 1,0 0 0,0-1 0,0 1 0,0 0 0,0 0 0,0-1-1,0 1 1,16-11-1619,25 3-2982,17-3-7296,-30 4-570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4708,'0'0'17014,"12"-5"-16277,-2 0-667,0 0 0,1 1 0,0 1 0,0 0 0,0 0 0,0 1 0,0 0 0,14 1 0,-19 0-72,1 1 1,-1 1 0,0-1-1,0 1 1,1 0 0,-1 1 0,0-1-1,0 1 1,11 5 0,-15-6 22,-1 1 0,1-1 1,0 1-1,-1-1 1,1 1-1,-1 0 1,1 0-1,-1 0 0,0-1 1,1 1-1,-1 0 1,0 1-1,0-1 1,-1 0-1,1 0 0,0 0 1,-1 0-1,1 1 1,-1-1-1,0 0 1,0 0-1,0 1 0,0-1 1,0 0-1,0 1 1,-1-1-1,1 0 1,-1 0-1,0 0 0,-1 4 1,0-1 121,0 1 0,-1-1 1,0 1-1,-1-1 0,1 0 0,-1 0 1,0-1-1,0 1 0,0-1 0,-1 0 1,1 0-1,-7 4 0,-2 1 184,0 0 0,-1-1 1,-22 10-1,31-16-287,-1 0 1,1 0-1,-1-1 0,1 0 1,-1 0-1,-11 0 1,17-1-101,-1 0 0,1 0 1,0 0-1,0 0 1,-1-1-1,1 1 0,0 0 1,0 0-1,-1 0 0,1-1 1,0 1-1,0 0 1,-1 0-1,1 0 0,0-1 1,0 1-1,0 0 0,0-1 1,-1 1-1,1 0 1,0 0-1,0-1 0,0 1 1,0 0-1,0-1 0,0 1 1,0 0-1,0 0 0,0-1 1,0 1-1,0 0 1,0-1-1,0 1 0,0 0 1,0-1-1,0 1 0,0 0 1,0-1-1,0 1 1,1 0-1,-1 0 0,0-1 1,0 1-1,0 0 0,0 0 1,1-1-1,-1 1 1,0 0-1,0 0 0,1 0 1,-1-1-1,0 1 0,0 0 1,1 0-1,-1 0 1,1 0-1,10-15-4784,4 2-3281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1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3 17136,'0'0'6027,"-9"-1"-4607,5 0-1335,-1 1-1,1 0 0,-1 0 1,1 0-1,-1 1 1,1 0-1,0-1 0,-1 2 1,1-1-1,0 0 0,0 1 1,0 0-1,0 0 1,0 0-1,0 0 0,0 1 1,1 0-1,-1-1 0,1 1 1,0 0-1,0 1 1,0-1-1,0 1 0,0-1 1,1 1-1,0 0 1,0 0-1,0 0 0,0 0 1,-2 8-1,4-11-79,0 0 1,-1 0-1,1 0 1,0 0-1,0 0 0,0 0 1,1 0-1,-1 0 1,0 0-1,0 0 0,0 0 1,1 0-1,-1 0 1,1 0-1,-1 0 0,1 0 1,-1-1-1,1 1 1,-1 0-1,1 0 0,0 0 1,-1-1-1,1 1 1,0 0-1,0 0 0,0-1 1,-1 1-1,1-1 1,0 1-1,0-1 0,0 1 1,0-1-1,0 0 1,0 1-1,0-1 0,0 0 1,0 0-1,0 0 1,2 0-1,53 4 95,-36-4-101,-12 1-15,-1 0 1,0 0-1,0 0 0,0 1 1,0 0-1,0 1 0,9 4 0,-15-7 18,1 1 0,0 0-1,-1 0 1,0 0-1,1 0 1,-1 0-1,0 1 1,1-1-1,-1 0 1,0 1 0,0-1-1,0 1 1,0-1-1,-1 1 1,1-1-1,0 1 1,0-1 0,-1 1-1,1 0 1,-1 0-1,0-1 1,1 1-1,-1 0 1,0 0-1,0-1 1,0 1 0,0 0-1,-1 0 1,1-1-1,0 1 1,-1 0-1,1-1 1,-1 1 0,1 0-1,-3 2 1,1 0 116,-1 0 0,0 0 0,1-1 0,-2 1 0,1-1 0,0 0 0,-1 0 0,1 0 0,-1-1 0,0 1 0,0-1 0,0 0 0,0 0 0,-7 2 0,-63 19 1229,35-21-1303,38-2-80,1 0-1,-1 0 1,1 0 0,-1 0 0,1 0 0,0 0-1,-1-1 1,1 1 0,-1 0 0,1 0-1,0 0 1,-1-1 0,1 1 0,0 0 0,-1 0-1,1-1 1,0 1 0,0 0 0,-1-1 0,1 1-1,0 0 1,0-1 0,-1 1 0,1-1-1,0 1 1,0 0 0,0-1 0,0 1 0,-1-1-1,13-18-2699,50-36-11043,-37 31 3786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 8808,'0'0'14510,"-14"58"-12652,6-32-705,1 1-448,2 3-257,1-3-384,4-1 0,0-2-64,0-6 0,0-5-448,0-5-673,0-6-705,0-16-11082</inkml:trace>
  <inkml:trace contextRef="#ctx0" brushRef="#br0" timeOffset="1">0 112 7591,'0'0'14734,"63"-14"-13517,-31 14-448,6-1-577,-2-1-160,0 1-768,-1-1-2211,-4-4-3459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19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18642,'0'0'9481,"74"19"-9353,-43-19-64,-1 0-417,-3 0-1184,-4 0-1506,-7 0-1281,-6 0-3427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0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11147,'0'0'15086,"59"32"-14285,-22-32-417,-2 0-320,-2 0-32,-2 0-192,-3 1-1346,-6 0-1729,-3 1-2754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0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 1698,'0'0'14723,"9"-1"-11381,-2-2-2463,-4 2-618,0 0 1,-1 0 0,1 0-1,0 0 1,0 1 0,-1-1 0,1 1-1,0 0 1,0-1 0,0 1 0,0 1-1,0-1 1,5 1 0,-7 0-109,0 1 0,0-1 0,0 1 0,0-1 0,0 1 0,-1-1 0,1 1 0,0-1 0,-1 1 0,1 0 0,-1-1 0,1 1 0,-1 0 0,0 0 0,0-1 0,0 1 0,0 0 0,0 0 1,0-1-1,-1 3 0,-3 39 668,1-32-662,1 14 157,2-24-310,1 0 1,0-1-1,-1 1 0,1 0 1,-1-1-1,1 1 0,0 0 1,0-1-1,-1 1 0,1-1 1,0 1-1,0-1 0,0 0 1,0 1-1,-1-1 1,1 0-1,0 1 0,0-1 1,0 0-1,0 0 0,0 0 1,0 0-1,0 0 0,0 0 1,0 0-1,1-1 0,33 0 88,-26-1-149,0 1 0,1 1 1,-1-1-1,0 2 0,1-1 1,-1 1-1,0 1 0,0 0 0,15 4 1,-23-5 51,0-1 1,1 1-1,-1 0 1,1 0 0,-1 0-1,0 0 1,0 0-1,0 0 1,1 0 0,-1 0-1,0 0 1,0 1 0,-1-1-1,1 0 1,0 1-1,0-1 1,-1 1 0,1-1-1,0 1 1,-1-1-1,0 1 1,1-1 0,-1 1-1,0-1 1,0 1-1,0 0 1,0-1 0,0 1-1,0-1 1,0 1-1,0 0 1,-1-1 0,1 1-1,-1-1 1,1 1-1,-1-1 1,0 1 0,1-1-1,-1 0 1,0 1-1,0-1 1,0 0 0,-1 2-1,-3 2 161,1 0 1,-1 0-1,0-1 0,0 1 0,0-1 1,-1 0-1,1-1 0,-13 6 0,8-3-46,-1-2 0,0 1-1,0-2 1,0 1 0,-1-2-1,1 1 1,-1-2 0,1 1-1,-1-1 1,0-1 0,-15-2-1,25 2-251,1-1-1,0 1 0,0-1 1,-1 1-1,1-1 0,0 0 1,0 0-1,0 0 1,0 1-1,0-1 0,0 0 1,0 0-1,0 0 0,1 0 1,-1-1-1,0 1 0,1 0 1,-1 0-1,0 0 1,1-1-1,0 1 0,-1 0 1,1-1-1,0 1 0,-1-2 1,-1-39-6950,2 34 4741,0-25-7548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1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14958,'0'0'12556,"52"-7"-11243,-28 7-544,6 0-513,5 0-256,4 0-480,7 0-1730,2 0-2659,3 0-4516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1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15 17136,'0'0'5221,"-8"6"-3320,3-4-1748,0 1 0,1 1 1,-1-1-1,1 1 0,0-1 1,0 1-1,0 0 0,1 1 1,-1-1-1,1 1 1,0-1-1,1 1 0,-1 0 1,1 0-1,0 0 0,0 1 1,0-1-1,1 0 0,-1 1 1,2-1-1,-2 9 0,2-9-137,1-1 0,-1 1 0,1 0 0,0-1 0,0 1 0,0-1-1,0 1 1,1-1 0,0 1 0,0-1 0,0 0 0,0 0-1,1 0 1,0 0 0,0-1 0,0 1 0,0-1 0,0 1-1,1-1 1,-1 0 0,1-1 0,0 1 0,0 0 0,0-1 0,0 0-1,0 0 1,1 0 0,-1-1 0,1 0 0,-1 1 0,1-1-1,-1-1 1,1 1 0,9-1 0,-8 1 9,-1-1 0,1 1 1,0-1-1,0-1 0,0 1 0,-1-1 1,1 0-1,0-1 0,-1 1 0,1-1 1,-1 0-1,0 0 0,0-1 0,1 0 1,-1 0-1,-1 0 0,1 0 0,0-1 1,-1 0-1,0 0 0,0 0 0,0 0 1,0-1-1,-1 1 0,0-1 0,0 0 1,0 0-1,4-11 0,-6 12 82,0 0 1,0-1-1,0 1 1,-1 0-1,1-1 0,-1 1 1,0-1-1,-1 1 1,1-1-1,-1 1 0,0 0 1,0-1-1,0 1 1,-1 0-1,1 0 0,-1-1 1,0 1-1,0 1 1,0-1-1,-1 0 0,0 0 1,1 1-1,-1 0 1,0-1-1,-1 1 0,1 0 1,-1 1-1,1-1 1,-1 0-1,-7-3 0,4 2-135,-1 0-1,0 1 1,-1 0-1,1 0 1,0 1-1,-1 0 0,0 0 1,1 1-1,-1 0 1,0 0-1,0 1 0,1 0 1,-1 1-1,0 0 1,-10 2-1,-3 8-1369,11 0-7027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4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10 3043,'0'0'22229,"-7"-3"-21551,5 2-644,0 0 0,0 0 0,0 0 0,0 0 1,0 1-1,0-1 0,0 1 0,-1-1 0,1 1 0,0 0 0,0 0 1,-1 0-1,1 0 0,0 1 0,-4 0 0,1 1 31,1 0-1,0 1 0,-1-1 1,1 1-1,1 0 1,-1 0-1,0 0 1,-5 7-1,-4 3 106,1 1 0,1 0 0,-11 17 0,19-27-141,1 0 0,-1 0 0,1 1 0,0-1 0,0 1 1,0 0-1,1 0 0,0 0 0,0-1 0,0 1 0,0 0 0,1 0 0,-1 0 0,2 0 1,-1 1-1,1 5 0,0-9-26,0-1 1,0 1 0,0-1-1,0 1 1,0-1 0,0 0-1,1 0 1,-1 1-1,0-1 1,0 0 0,1 0-1,-1 0 1,1-1 0,-1 1-1,1 0 1,0 0-1,-1-1 1,1 1 0,0-1-1,-1 0 1,1 1 0,1-1-1,48 5 61,-36-4-35,-11-1-19,6 1-20,0 0 0,0 1 0,0 0 1,0 0-1,13 6 0,-21-8 12,0 1 0,-1 0 0,1 0 0,-1-1 0,1 1 0,-1 0 0,0 0 0,1 1 0,-1-1 0,0 0 0,0 0 0,1 1 0,-1-1 0,0 0 0,0 1 0,-1-1 0,1 1 0,0 0 0,0-1 0,-1 1 0,1-1 0,-1 1 0,1 0-1,-1 0 1,0-1 0,0 1 0,0 0 0,0 0 0,0-1 0,0 1 0,0 0 0,0-1 0,-1 1 0,1 0 0,-1-1 0,1 1 0,-1 0 0,0-1 0,0 1 0,-1 2 0,-3 4 246,-1 1 0,0-1 0,0 0 0,-1 0-1,0-1 1,-1 0 0,1 0 0,-1-1 0,-10 6 0,-81 48 1340,97-59-1571,-6 3 28,0 0-1,1 0 1,-2-1 0,-15 4 0,24-7-48,0 0 0,-1 0-1,1 0 1,0 0 0,0 1 0,0-1 0,-1 0 0,1 0-1,0 0 1,0 0 0,-1-1 0,1 1 0,0 0 0,0 0-1,0 0 1,-1 0 0,1 0 0,0 0 0,0 0-1,0 0 1,-1 0 0,1 0 0,0-1 0,0 1 0,0 0-1,-1 0 1,1 0 0,0 0 0,0-1 0,0 1 0,0 0-1,0 0 1,0 0 0,-1-1 0,1 1 0,0 0 0,0 0-1,0 0 1,0-1 0,0 1 0,0 0 0,0 0-1,0 0 1,0-1 0,0 1 0,0 0 0,0 0 0,0-1-1,0 1 1,0 0 0,0 0 0,0 0 0,0-1 0,1 1-1,-1 0 1,0 0 0,0-1 0,4-9-870,0 6 142,0 0 1,0 0-1,0 1 1,0-1-1,1 1 0,-1 0 1,1 0-1,6-2 0,24-11-9530,-10 7-3010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5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14382,'0'0'15518,"-9"6"-15144,5-3-343,-49 38 568,50-38-578,-1 0-1,2 0 1,-1 0 0,0 1-1,1-1 1,-1 1 0,1 0-1,0-1 1,0 1 0,1 0 0,-1 0-1,1 0 1,0 0 0,0 0-1,-1 9 1,2-13-20,1 1-1,-1 0 1,0-1-1,1 1 1,-1-1 0,1 1-1,-1 0 1,1-1-1,-1 1 1,1-1 0,-1 1-1,1-1 1,0 1-1,-1-1 1,1 0 0,0 1-1,-1-1 1,1 0 0,0 0-1,-1 1 1,1-1-1,0 0 1,0 0 0,-1 0-1,1 0 1,0 0-1,0 0 1,-1 0 0,2 0-1,30 0-12,-24-1-31,-5 1-15,1 0 0,0 0 1,0 1-1,0-1 1,-1 1-1,1 0 1,0 0-1,-1 0 1,1 0-1,0 1 1,-1-1-1,0 1 1,1 0-1,-1 0 1,3 3-1,-4-4 56,-1 1 0,0 0 0,0 0-1,0-1 1,0 1 0,0 0 0,0 0-1,0 0 1,-1 0 0,1 0 0,-1 0-1,1 1 1,-1-1 0,0 0 0,0 0-1,0 0 1,0 0 0,0 0 0,0 0-1,-1 0 1,1 1 0,-1-1 0,1 0-1,-1 0 1,0 0 0,0-1 0,0 1-1,0 0 1,-1 2 0,-4 5 131,0 0 1,-1-1-1,0 0 0,0 0 0,0 0 1,-1-1-1,0 0 0,-1-1 1,0 0-1,0 0 0,0-1 1,0 0-1,-1 0 0,0-1 1,0-1-1,0 0 0,-21 4 0,31-7-149,-1 0 0,1 0 0,-1 0-1,1 0 1,-1 0 0,0-1-1,1 1 1,-1 0 0,1 0 0,-1-1-1,1 1 1,-1 0 0,1-1-1,-1 1 1,1 0 0,0-1-1,-1 1 1,1-1 0,0 1 0,-1 0-1,1-1 1,0 1 0,-1-1-1,1 1 1,0-1 0,0 0 0,-1 1-1,1-1 1,0 1 0,0-1-1,0 1 1,0-1 0,0 1 0,0-1-1,0 0 1,0 1 0,0-1-1,0 1 1,0-1 0,0 1-1,1-1 1,-1 0 0,0 1 0,0-1-1,0 1 1,1-1 0,12-26-2774,43-34-10979,-35 37 3272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1:35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18385,'0'0'10960,"-1"12"-10100,-6 226 159,9-219-1381,-2-19 265,0 0 0,1 1 1,-1-1-1,0 1 0,0-1 1,0 0-1,0 1 0,0-1 0,1 0 1,-1 1-1,0-1 0,0 0 0,0 1 1,1-1-1,-1 0 0,0 1 1,1-1-1,-1 0 0,0 0 0,0 1 1,1-1-1,-1 0 0,0 0 0,1 0 1,-1 0-1,1 1 0,-1-1 1,0 0-1,1 0 0,-1 0 0,1 0 1,-1 0-1,0 0 0,1 0 0,-1 0 1,0 0-1,1 0 0,-1 0 1,1 0-1,-1 0 0,0 0 0,1-1 1,0 0-256,0 1 0,-1-1 0,1 0 0,-1 1 0,0-1 0,1 0 0,-1 0 0,0 0 1,1 1-1,-1-1 0,0 0 0,0 0 0,0 0 0,1 0 0,-1 0 0,0 1 0,0-1 1,0 0-1,-1 0 0,1-1 0,-7-33-6533,2 27 6498,-1 0-1,0 0 1,0 1 0,-1 0 0,0 1 0,0-1 0,-10-6-1,-9-4 3659,2 8 4766,44 8-2464,17-10-4503,-20 6-298,78-28-487,-33 2-6431,-27 9-4227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13645,'0'0'8488,"55"-9"-7879,-15 0-65,5 1-416,1 1-128,-1 2-128,-7 3-1057,-10 2-801,-9 0-1121,-10 3-1569,-9 6-1122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13261,'0'0'13452,"83"-3"-13324,-42-17-96,1-2-160,-5 3-961,-9 3-1537,-10 7-994,-13 5-1857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9897,'0'0'14830,"74"1"-14669,-36-19-129,-2 0-641,-3 1-1729,-5 3-1442,-5 1-3395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2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18 137 18770,'0'0'8861,"-3"10"-8263,-1 1-451,2-8-116,1 1 0,-1 0 1,1 0-1,0-1 1,0 1-1,1 0 0,-1 0 1,1 0-1,0 0 1,0 0-1,0 5 1,1-7-33,-1-1 1,1 0 0,0 1-1,-1-1 1,1 0 0,0 0-1,0 0 1,0 1 0,0-1 0,0 0-1,0 0 1,0 0 0,0-1-1,0 1 1,0 0 0,1 0-1,-1-1 1,0 1 0,1 0 0,-1-1-1,0 0 1,1 1 0,-1-1-1,0 0 1,1 1 0,-1-1-1,3 0 1,49 1-629,-41-2 300,0 1 23,0 0 0,1 1 0,-1 1-1,0 0 1,17 5 0,-27-7 300,0 1-1,0 0 1,-1-1 0,1 1 0,0 0-1,-1 0 1,1 0 0,-1 0-1,1 1 1,-1-1 0,1 0-1,-1 1 1,0-1 0,0 0 0,1 1-1,-1 0 1,0-1 0,0 3-1,0-2 88,-1 0 0,0 1 0,0-1-1,0 0 1,0 1 0,0-1 0,0 0-1,-1 0 1,1 1 0,-1-1 0,1 0 0,-1 0-1,0 0 1,0 0 0,0 1 0,0-1-1,-1-1 1,1 1 0,-2 2 0,-6 9 338,-1-1 1,1 0 0,-13 10 0,18-18-382,1-1 1,-1 0 0,0 0-1,0 0 1,0-1 0,0 1 0,-1-1-1,1 0 1,0 0 0,-1 0-1,0-1 1,1 0 0,-8 2-1,10-3-177,1 0 0,0-1 0,0 1-1,-1 0 1,1 0 0,0 0 0,0-1 0,0 1-1,0-1 1,-1 1 0,1-1 0,0 1-1,0-1 1,0 0 0,0 0 0,0 1-1,0-1 1,0 0 0,1 0 0,-1 0-1,0 0 1,0 0 0,1 0 0,-2-2 0,-10-30-5222,10 23 3376,-7-23-6476</inkml:trace>
  <inkml:trace contextRef="#ctx0" brushRef="#br0" timeOffset="1">0 113 9577,'0'0'17200,"55"-27"-15726,-26 17-545,4-2-577,-1 1-288,-1 1-256,0-1-1314,-6 1-1472,-2 0-1859,-6-2-2146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23.3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26 15503,'0'0'3528,"-3"8"-533,-6 14-1396,0 0 1,-8 44-1,14-57-1437,2 0 0,-1 1 0,1-1 0,1 1 0,0-1 0,0 1 0,1-1 0,0 1 0,0-1 0,1 0 0,4 12 1,-4-17-151,0-1 1,0 1 0,0-1 0,1 1 0,-1-1 0,1 0 0,0 0 0,0 0 0,0 0 0,0-1 0,1 1 0,-1-1-1,1 0 1,-1 0 0,1 0 0,0 0 0,0-1 0,0 1 0,0-1 0,0 0 0,0 0 0,0-1 0,0 1-1,0-1 1,0 0 0,0 0 0,1 0 0,-1 0 0,0-1 0,0 0 0,7-2 0,-2 1-3,0-1 0,0 0 0,0 0 0,0-1 0,0 0 0,0-1 0,-1 0 1,0 0-1,0 0 0,-1-1 0,1-1 0,10-11 0,-13 12 26,-1 0 0,0 0 0,0 0 0,-1 0 0,0 0 0,0-1 0,0 0 0,-1 1 0,0-1 0,0 0 0,-1 0 0,0 0 1,0 0-1,0-1 0,-1 1 0,0 0 0,-1 0 0,1 0 0,-2 0 0,-1-8 0,1 9-6,0 0 1,-1 1-1,0-1 1,0 1-1,0 0 1,0 0-1,-1 0 1,0 0 0,0 1-1,0 0 1,-1 0-1,1 0 1,-1 0-1,0 0 1,0 1-1,-1 0 1,1 0-1,0 1 1,-1-1-1,0 1 1,0 0-1,1 1 1,-13-3-1,9 3-284,0 0-1,0 0 0,0 1 0,0 0 0,0 0 0,0 1 0,0 0 0,-10 3 0,13-2-249,0 0-1,1 0 0,-1 1 0,0-1 0,1 1 1,0 1-1,-1-1 0,1 1 0,0 0 0,1 0 1,-1 0-1,-6 8 0,-3 11-10711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3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4728 1 4452,'0'0'7255,"6"0"-6070,10 3-193,-17 6 476,-32 16 1379,10-9-2218,-156 113 3210,-100 78-2184,112-69-1091,-6-8 0,-190 107 0,243-161-420,-150 123 0,109-88-106,29-22-17,109-71-26,-104 75-262,-160 89 0,4-24 219,-378 276 0,493-312-8,51-38-47,-122 112 0,170-137 136,-4-4 1,-1-2-1,-130 67 0,84-50-6,92-52 91,2 2 0,0 1-1,2 1 1,-32 36 0,34-33-6,-2 0 1,-1-3 0,0 0 0,-37 24 0,46-36-320,1 0 1,0 1-1,-23 22 0,37-53-10395,4 2 5952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3.7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6 8264,'2'-5'6097,"0"12"-2340,2 31-1068,-3 58-1208,-7-66-1075,-1 0-1,-2 0 1,-1 0 0,-1-1-1,-23 44 1,17-41-374,3 2 0,0-1 0,-12 54 0,25-86-32,0 1 0,1 0 0,-1-1-1,1 1 1,-1 0 0,1 0 0,0-1 0,0 1-1,0 0 1,0 0 0,0 0 0,0-1 0,0 1-1,1 0 1,-1 0 0,0-1 0,1 1 0,0 0-1,-1-1 1,1 1 0,0 0 0,0-1 0,0 1-1,0-1 1,0 0 0,0 1 0,1-1 0,-1 0-1,2 2 1,2-1 15,0-1 1,0 0-1,0 0 0,0 0 1,0 0-1,0-1 0,0 0 1,9-1-1,5 1 19,1-1-45,0-1 1,0-1 0,0 0-1,0-1 1,-1-2-1,0 0 1,0 0 0,25-14-1,-26 11-1235,-1-1-1,0-1 1,0-1-1,28-25 1,-19 9-4408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6 4292,'0'0'19458,"-9"-2"-19164,8 2-290,-1-1 40,-1 1 0,0-1 1,1 0-1,-1 1 0,0-1 1,0 1-1,0 0 1,1 0-1,-1 0 0,0 1 1,0-1-1,0 1 0,1-1 1,-1 1-1,0 0 1,1 0-1,-1 0 0,1 0 1,-1 1-1,1-1 0,-1 0 1,1 1-1,0 0 0,0 0 1,0 0-1,0 0 1,0 0-1,0 0 0,-2 4 1,-1 1-8,1 1 1,-1 0 0,2 1 0,-1-1-1,1 1 1,1-1 0,-1 1 0,1 0-1,1 0 1,0 0 0,0 0 0,1 0-1,0 10 1,0-18-42,1 0-1,-1 0 1,1-1-1,-1 1 1,1 0-1,0 0 0,-1 0 1,1 0-1,0-1 1,0 1-1,-1 0 1,1-1-1,0 1 1,0-1-1,0 1 1,0-1-1,0 1 1,0-1-1,0 1 1,0-1-1,0 0 1,0 0-1,0 0 0,0 1 1,0-1-1,0 0 1,0 0-1,0 0 1,2-1-1,43 1-16,-32-1 29,-10 1 8,0 0-1,0 0 1,0 0 0,0 0 0,0 1 0,0 0 0,-1 0 0,1 0-1,0 0 1,0 0 0,6 4 0,-9-4 31,1 1 1,-1 0-1,0-1 0,0 1 0,0 0 1,0-1-1,0 1 0,0 0 1,0 0-1,0 0 0,-1 0 1,1 0-1,-1 0 0,0 0 0,1 0 1,-1 0-1,0 0 0,0 0 1,0 0-1,0 0 0,-1 0 1,1 0-1,0 0 0,-1 0 0,-1 3 1,1-1 94,-1 1 1,-1-1-1,1 0 1,-1 0-1,1 0 1,-1 0-1,-1 0 1,1 0-1,0-1 0,-1 1 1,0-1-1,1 0 1,-1 0-1,-1-1 1,-4 4-1,-7 3 260,1-1 1,-32 11-1,19-13-403,28-7-56,0 1 0,-1 0 0,1 0-1,0-1 1,0 1 0,0 0 0,0 0-1,0-1 1,0 1 0,0 0 0,0-1-1,-1 1 1,1 0 0,0-1 0,0 1-1,0 0 1,0 0 0,1-1 0,-1 1-1,0 0 1,0-1 0,0 1 0,0 0-1,0 0 1,0-1 0,0 1 0,1 0-1,-1-1 1,0 1 0,0 0 0,0 0-1,0 0 1,1-1 0,-1 1-1,0 0 1,0 0 0,1 0 0,-1-1-1,0 1 1,0 0 0,1 0 0,42-37-7073,-36 32 5919,16-14-4064,1-2-1585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15310,'0'0'8168,"0"52"-7207,0-22-448,-3 0-257,0 4-96,1-2-128,2-3-32,0-7 32,0-7-32,5-12-609,5-3-672,6-16-320,2-14-834,-3-9-2049,1-2-3107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35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0 9065,'0'0'10185,"-12"63"-8904,6-31-288,2 3-96,4-1-64,0-1-256,0-4-321,7-9-224,1-2 0,2-9-1057,-4-4-545,-3-5-480,-3-8-6726</inkml:trace>
  <inkml:trace contextRef="#ctx0" brushRef="#br0" timeOffset="1">0 157 11787,'0'0'10570,"56"-16"-10442,-15 13-64,2-7-672,2-4-3044,-1-2-12203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58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0 205 2338,'0'0'716,"6"-9"-466,97-168 15111,-106 195-13067,-7 26-1697,3-26-190,2 0-1,1 0 1,0 0-1,1 0 0,1 1 1,1 0-1,1 36 0,1-53-392,-1-1-1,0 0 1,0 1-1,1-1 1,-1 0-1,1 0 1,-1 0-1,1 1 1,0-1-1,-1 0 1,1 0-1,0 0 0,0 0 1,-1 0-1,1 0 1,0 0-1,0-1 1,0 1-1,0 0 1,0 0-1,1-1 1,-1 1-1,0-1 0,0 1 1,0-1-1,1 1 1,-1-1-1,0 0 1,0 1-1,1-1 1,-1 0-1,0 0 1,0 0-1,1 0 1,-1 0-1,0 0 0,1-1 1,-1 1-1,0 0 1,0-1-1,1 1 1,-1 0-1,2-2 1,3 0 21,0-1 0,0 0 1,0 0-1,0-1 1,0 1-1,-1-1 1,6-5-1,11-12 91,-1 0 1,-2-2-1,0 0 0,-1-1 1,-1-1-1,-1 0 0,-2-2 1,17-40-1,-39 90 769,-4 9-731,1 0 0,1 1 0,2 0 0,1 0 0,-2 37 0,9-68-176,0-1-1,0 1 1,0 0-1,0 0 1,1 0-1,-1-1 1,0 1-1,1 0 1,-1 0-1,1-1 1,0 1-1,-1 0 1,1-1-1,0 1 1,0-1-1,0 1 1,0-1-1,0 0 1,0 1-1,1-1 1,-1 0-1,0 0 1,1 1-1,-1-1 1,1 0-1,-1-1 1,1 1-1,0 0 1,-1 0-1,1-1 1,0 1-1,-1-1 1,1 1-1,0-1 1,0 0 0,0 0-1,-1 0 1,1 0-1,2 0 1,36-6-2506,-5-9-3652,-4-6-4181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11787,'0'0'7239,"82"8"-6823,-35-19-320,3-2-160,2 2-1793,-5-1-2980,-7 2-1921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5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11 3491,'0'0'16015,"10"-3"-14472,-1 1-1211,0 0-1,-1 1 1,1 0-1,0 0 1,0 1-1,0 0 1,9 1-1,-16-1-285,0 1 0,0-1 0,1 0 0,-1 1 0,0 0 0,0-1 0,0 1 1,0 0-1,0 0 0,0 0 0,-1 0 0,1 1 0,0-1 0,0 0 0,-1 1 0,1-1 0,-1 1 0,1 0 0,-1-1 0,0 1 0,0 0 0,0 0 0,0 0 0,0 0 0,0 0 0,0 0 0,0 0 0,-1 0 0,1 0 0,-1 0 0,0 0 1,1 0-1,-1 0 0,0 1 0,0-1 0,-1 0 0,1 0 0,0 0 0,-1 0 0,1 0 0,-2 4 0,0 0 19,0-1 0,-1 1 0,1-1 0,-1 1 0,-1-1 0,1 0 1,-1 0-1,0 0 0,0-1 0,0 1 0,-8 6 0,-62 44 173,55-42-195,-12 7-15,21-14 6,0 0 1,0 0 0,1 1-1,0 0 1,1 1-1,-1 0 1,-9 12 0,18-19-24,0-1 1,-1 0 0,1 1-1,0 0 1,-1-1 0,1 1-1,0-1 1,-1 1 0,1-1 0,0 1-1,0 0 1,0-1 0,0 1-1,0-1 1,0 1 0,0 0-1,0-1 1,0 1 0,0 0 0,0-1-1,0 1 1,0-1 0,0 1-1,0 0 1,1-1 0,-1 1-1,0-1 1,1 1 0,-1-1 0,0 1-1,1-1 1,-1 1 0,0-1-1,1 1 1,-1-1 0,1 1-1,-1-1 1,1 0 0,-1 1 0,1-1-1,-1 0 1,1 1 0,-1-1-1,1 0 1,0 0 0,-1 0-1,1 1 1,-1-1 0,1 0 0,0 0-1,-1 0 1,1 0 0,0 0-1,-1 0 1,1 0 0,44 1 136,-37-1-119,35 1-14,16 1-1080,-23-6-4120,-31 1 1139,-4-2-2328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6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10826,'0'0'12268,"72"1"-10987,-41-1-512,2 0-481,0 0-288,-1 0 0,-3 0-609,-2 0-1344,-3 0-1186,-3 0-3812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6.9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9673,'0'0'11729,"-1"9"-10459,-3 11-732,1-7-111,0 0 0,1 1 1,0-1-1,1 21 1,2-33-416,-1 0 1,1 0-1,0 0 1,-1-1-1,1 1 1,0 0-1,0 0 1,0-1-1,-1 1 1,1-1-1,0 1 1,0-1-1,0 1 1,0-1-1,0 0 1,0 1-1,0-1 1,0 0-1,0 0 1,0 0-1,1 0 1,-1 0-1,0 0 1,0 0-1,0 0 1,0 0-1,0 0 1,0-1-1,0 1 1,0 0-1,0-1 1,0 1-1,1-1 1,37-14 117,10-30-63,-15 12-22,-36 64 830,-3-16-1114,2-5 532,0 1 1,0-1-1,1 0 1,-1 17-1,3-25-398,0-1-1,0 1 1,1 0-1,-1 0 1,0-1-1,1 1 1,-1 0-1,1 0 1,-1-1-1,1 1 1,0-1-1,0 1 1,1 2-1,-1-3-170,1 0-1,-1 0 1,0 0-1,0 0 0,0 0 1,1 0-1,-1-1 0,0 1 1,1 0-1,-1-1 1,1 0-1,-1 1 0,1-1 1,-1 0-1,1 1 0,-1-1 1,1 0-1,-1 0 1,2-1-1,15 1-7987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7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0 4068,'0'0'14120,"-11"2"-11675,6-2-2272,0 1 1,0-1-1,1 1 0,-1 0 1,0 1-1,0-1 1,1 1-1,-1 0 0,1 0 1,-1 1-1,1-1 1,0 1-1,0 0 0,0 0 1,0 1-1,1-1 1,-1 1-1,1-1 0,0 1 1,0 0-1,0 0 0,1 1 1,0-1-1,-4 8 1,4-7-141,0-1 0,0 1 0,0 0 0,1 0 0,-1 0 0,1 0 0,1 0 0,-1 0 1,1 1-1,0-1 0,0 0 0,0 0 0,1 0 0,-1 0 0,1 1 0,1-1 0,-1 0 0,3 5 1,-2-6-9,1-1 0,-1 1 1,1-1-1,0 0 0,0 0 1,0 0-1,0-1 0,1 1 1,-1-1-1,1 1 0,-1-1 1,1 0-1,0-1 0,0 1 1,0-1-1,0 1 0,0-1 1,0 0-1,0-1 0,1 1 1,-1-1-1,7 0 0,1 0 131,0 0-1,1-1 1,-1 0-1,0-1 1,0-1-1,0 0 0,0 0 1,0-2-1,16-7 1,-23 10-46,0-1 0,0 0 0,0 0 1,0 0-1,0-1 0,-1 1 0,1-1 0,-1 0 1,0-1-1,-1 1 0,1-1 0,-1 1 1,1-1-1,-1 0 0,-1 0 0,1-1 0,-1 1 1,0 0-1,0-1 0,0 0 0,-1 1 0,1-8 1,-2 11-85,0 0 0,0-1 1,0 1-1,0 0 1,0-1-1,-1 1 0,1 0 1,-1 0-1,0-1 1,1 1-1,-1 0 0,0 0 1,0 0-1,0 0 1,-1 0-1,1 0 0,0 0 1,-1 0-1,1 1 1,-1-1-1,0 0 0,1 1 1,-1-1-1,0 1 1,0 0-1,0 0 0,0 0 1,0 0-1,0 0 1,-1 0-1,-3-1 1,-45-6-551,17 7-2901,3 0-4725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08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0 336 7655,'0'0'8072,"51"-12"-5798,-3-5-416,15-8 64,16-4-193,15-5-512,5-3-544,1-1-417,-4 5-160,-5 2-128,-9 4-1281,-15 1-1570,-16 0-2946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0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6342,'0'0'18893,"1"9"-18765,0 129 50,-2-79-5860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0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40 8264,'0'0'13933,"46"-7"-13837,-26 5-96,3-2-929,3-3-1921,4-2-2852,1-2-3138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0 10794,'0'0'10330,"-10"7"-9599,-4 3-466,0 1 0,1 1 0,0 0 0,-12 15 0,21-23-159,1 0-1,0 0 1,0 0 0,0 0 0,0 0 0,0 1 0,1-1-1,0 1 1,0-1 0,0 1 0,1 0 0,0 0-1,0 0 1,0 0 0,0 0 0,1 0 0,0 0-1,0 0 1,0 0 0,0 0 0,1 0 0,2 9 0,-1-11-103,0-1 1,0 1-1,0-1 0,0 1 1,0-1-1,1 0 1,-1 0-1,1 0 1,-1 0-1,1 0 1,0-1-1,0 1 1,0-1-1,-1 0 1,1 0-1,1 0 1,-1 0-1,0 0 1,0-1-1,0 1 1,0-1-1,0 0 1,5 0-1,36-4-2713,-9-9-4144,-19 1 875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25 7079,'0'0'17707,"-9"-5"-17616,-32-13-75,40 17-16,-1 1 0,1 0 0,0 0 0,-1 0 0,1 0 0,-1 0 0,1 0 0,0 0 0,-1 1 0,1-1 0,0 0 0,-1 1 0,1-1 1,0 1-1,0 0 0,-1-1 0,1 1 0,0 0 0,0 0 0,0-1 0,0 1 0,0 0 0,0 0 0,0 0 0,0 1 0,0-1 0,0 0 0,1 0 0,-2 2 0,0 0 0,1 0-1,-1 0 0,1 0 1,0 1-1,-1-1 0,1 0 1,1 1-1,-1-1 0,0 4 1,1-6-1,1 0 0,-1-1 0,1 1 0,-1 0 0,1-1 1,-1 1-1,1 0 0,0-1 0,-1 1 0,1-1 0,0 1 1,-1-1-1,1 1 0,0-1 0,-1 0 0,1 1 1,0-1-1,0 0 0,0 0 0,-1 0 0,1 1 0,0-1 1,0 0-1,0 0 0,0 0 0,-1 0 0,2 0 0,33 1-129,-25-1 1,-3 0 15,0 1 1,0 0-1,0 0 1,-1 1-1,1 0 1,-1 0 0,1 1-1,10 5 1,-15-7 116,-1 0 0,1 0 0,0 1 0,-1-1 0,1 0 0,-1 1 0,1-1 0,-1 1 0,0-1 0,0 1 0,1 0 0,-1 0 0,0-1 0,-1 1 0,1 0 0,0 0 0,0 0 0,-1 0 0,1 0 0,-1 0 0,0 0 0,1 0 0,-1 0 0,0 0 0,0 0 0,-1 0 0,1 0 0,0 0 0,-1 0 0,1 0 0,-1 0 0,1 0 0,-3 4 0,2-4 116,-1 1-1,0-1 1,0 1-1,0-1 0,0 0 1,-1 0-1,1 0 0,0 0 1,-1 0-1,0 0 0,1-1 1,-1 1-1,0-1 0,0 0 1,-4 1-1,0 1 85,0-1 0,0 0 0,0-1 1,0 1-1,-11-1 0,17-1-310,1-1 0,-1 1 0,1 0 1,-1-1-1,1 1 0,-1-1 0,1 1 0,0-1 1,-1 1-1,1-1 0,0 1 0,0-1 1,-1 1-1,1-1 0,0 0 0,0 1 0,0-1 1,0 1-1,0-1 0,-1 0 0,1 1 1,0-1-1,1 1 0,-1-1 0,0 0 0,0 1 1,0-1-1,0 0 0,0 1 0,0-1 1,1 1-1,-1-1 0,0 1 0,1-1 0,-1 1 1,1-2-1,10-23-5920,0 6-1505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1.8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 13773,'0'0'7207,"-5"52"-5926,2-29-352,-1 1-288,-1 2-257,5-3-224,-1 0-128,1-6 0,0-1-32,0-6 0,1-5-448,4-5-641,-1 0-833,-1-2-1537,-3-10-2787,0-5-2018</inkml:trace>
  <inkml:trace contextRef="#ctx0" brushRef="#br0" timeOffset="1">0 103 3331,'0'0'19635,"54"-5"-19059,-29 7-384,0-2-160,-1 0-768,-3 0-2884,0-2-8839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49 10410,'6'-5'892,"-2"2"86,0 0-1,-1 0 0,1 0 1,-1-1-1,1 1 0,-1-1 1,0 0-1,0 0 1,4-8-1,-31 17 1003,8 4-1963,1 0 0,0 0 0,1 2 0,0 0 0,1 0 0,0 1 0,-14 18 0,21-23 24,0 1 0,1-1 0,-1 1 0,2 0 0,-1 1 0,1-1 0,0 1-1,1 0 1,0 0 0,0 0 0,1 1 0,1-1 0,-1 0 0,1 1 0,1 9 0,0-16-34,1-1 1,0 0 0,0 0 0,-1 1-1,2-1 1,-1 0 0,0 0 0,0 0 0,1 0-1,-1 0 1,1-1 0,-1 1 0,1 0-1,0-1 1,-1 1 0,1-1 0,0 1 0,0-1-1,0 0 1,1 0 0,-1 0 0,0 0-1,0 0 1,0 0 0,1-1 0,-1 1 0,0-1-1,1 0 1,-1 1 0,1-1 0,2-1-1,10 2-669,0 0-1,0-2 0,26-3 0,-6-6-3282,-2-7-2952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2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15695,'0'0'10762,"12"68"-10378,-11-47-255,1 1-65,-1-1-32,2-3-32,-1-4-417,0-3-704,-1-6-865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2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13036,'0'0'8552,"59"-2"-7655,-31 0-480,3 2-353,-3-1-481,2-2-1889,-5-2-4548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0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16944,'0'0'11243,"0"9"-10496,-13 173 209,13-182-958,0 1 1,0-1 0,1 0-1,-1 1 1,0-1 0,0 0 0,0 0-1,1 0 1,-1 1 0,0-1-1,1 0 1,-1 0 0,0 0 0,0 1-1,1-1 1,-1 0 0,0 0-1,1 0 1,-1 0 0,0 0-1,1 0 1,-1 0 0,0 0 0,1 0-1,-1 0 1,0 0 0,1 0-1,-1 0 1,0 0 0,1 0 0,-1 0-1,0 0 1,1 0 0,-1 0-1,0-1 1,1 1 0,-1 0-1,0 0 1,0 0 0,1 0 0,-1-1-1,0 1 1,1 0 0,-1 0-1,0-1 1,0 1 0,15-10-958,0-14-2904,-2-1-3821,-6 8-863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10762,'0'0'15535,"69"15"-15247,-44-15-224,-2-9-32,-2 1 0,-4 0-544,-4 0-737,-4 0-513,-6 3-1057,-3-1-3010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3.8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0 7303,'0'0'16912,"-9"50"-16143,4-28-129,2-1-95,0-1-225,0-2-256,3-1-32,0-5-288,0-5-1346,14-12-13676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4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 15855,'0'0'6182,"-5"11"-5440,-2 5-603,1 0 0,1 0 1,1 1-1,1 0 0,-3 28 0,6-41-65,-1 0-1,1 0 0,1 0 0,-1 0 1,1 0-1,-1 0 0,1 0 1,0 0-1,0 0 0,1 0 0,-1-1 1,1 1-1,0 0 0,4 5 1,-4-7 16,0 0 0,1 0 0,-1-1 0,1 1 0,0-1 0,-1 1 0,1-1 0,0 0 0,0 0 0,0 0-1,0 0 1,0 0 0,0-1 0,0 1 0,0-1 0,0 0 0,0 0 0,0 0 0,0-1 0,0 1 0,0-1 0,0 1 0,3-2 0,-2 1-27,0-1 0,1 0-1,-1 1 1,-1-1 0,1-1-1,0 1 1,0 0-1,-1-1 1,1 0 0,-1 0-1,0 0 1,0 0 0,0-1-1,-1 1 1,1-1-1,-1 1 1,1-1 0,2-8-1,-2 6 38,0-1 0,-1 0-1,1 0 1,-2 1 0,1-1-1,-1 0 1,0 0 0,0-1 0,-1 1-1,0 0 1,-1-8 0,0 13-80,0-1 0,1 1 0,-1 0 1,0-1-1,-1 1 0,1 0 0,0 0 1,-1 0-1,1 0 0,-1 0 1,0 0-1,1 0 0,-1 1 0,0-1 1,0 0-1,0 1 0,0 0 0,-1-1 1,1 1-1,0 0 0,-1 0 0,1 0 1,0 1-1,-1-1 0,-3 0 0,-1-1-374,0 1 0,-1 0 0,1 1 0,-1-1 0,1 2 0,0-1 0,-13 2 0,13 1-2903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5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1 371 11307,'0'0'11627,"77"43"-10698,-20-64-193,14-14-319,10-10-289,3-12-64,3-5-705,-5-3-1825,-12 0-2146,-12 2-8393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1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 11787,'0'0'4714,"14"-2"-3887,291-22 3025,174 41-3369,-450-14-759,133 8-2007,-138-11 773,0-1 0,31-6 0,-16-5-3679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2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14318,'0'0'9059,"0"9"-8568,-2 131-683,-14-140-9887,7-7 5322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2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7623,'0'0'15823,"63"-7"-15118,-35 7-321,7 0-320,-3 0-32,-2-4-1089,-4-5-1665,-4 1-3268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15567,'0'0'3016,"8"0"-2803,-5 0-184,0 1-1,1-1 0,-1 1 0,0-1 0,0 1 1,0 0-1,0 0 0,0 1 0,0-1 0,0 1 0,-1-1 1,1 1-1,0 0 0,-1 0 0,4 3 0,36 49 276,-40-52-300,72 93-114,160 157 1,-140-155-2763,-83-87 1747,0 1-1,-1 1 1,0 0 0,-1 0 0,0 1 0,-1 0 0,7 17 0,-8-1-3647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15022,'0'0'9673,"0"59"-9288,0-36-289,0-1-64,4 0 0,2 0-256,0 0-929,1-5-961,-1-4-1346,-4-4-2145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1 181 9577,'0'0'14675,"12"-9"-13650,39-38-373,63-72-1,-114 118-650,0 1 0,0 0 0,0 0 0,0-1 0,0 1 0,0 0 0,0 0 0,0 0 0,1-1 0,-1 1 0,0 0 0,0 0 0,0 0 0,0-1 0,1 1 0,-1 0 0,0 0 0,0 0 0,0 0 0,0 0 0,1-1 0,-1 1 0,0 0 0,0 0 0,1 0 0,-1 0 0,0 0 0,0 0 0,1 0 0,-1 0 0,0 0 0,0 0 0,0 0 0,1 0 0,-1 0 0,0 0 0,0 0 0,1 0 0,-1 0 0,0 0 0,0 0 0,1 0 0,-1 1 0,0-1 0,0 0 0,0 0 0,1 0 0,-1 0 0,0 0 0,0 1 0,0-1 0,0 0 0,1 0 0,-1 0 0,0 0 0,0 1 0,0-1 0,0 0 1,0 1-1,3 22 59,-8 32 6,-4-20-21,6-25-47,0 0 0,1 0 0,0 1 0,0-1 0,1 1 1,1 14-1,1-25-286,0 1 0,0-1 0,0 0 1,0 1-1,0-1 0,0 0 0,0 0 1,0 0-1,0 0 0,0 1 0,0-2 1,1 1-1,-1 0 0,0 0 0,0 0 0,0 0 1,0-1-1,0 1 0,0 0 0,2-2 1,11-10-5516,1-6-3096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12716,'0'0'14307,"2"4"-13741,-1-1-490,0 1 0,0 0 0,0 0 0,0 0 0,-1 0 0,1 0 0,-1 0 0,0 0 0,0 0 0,-1 0 0,1 0 0,-1-1 0,0 1 0,0 0 0,0 0 0,0 0 0,-3 3 0,2 0 85,0-1 0,0 1-1,0 0 1,1 0-1,0 0 1,1 0-1,0 11 1,0-17-155,1-1 1,-1 1-1,1-1 0,-1 1 1,1-1-1,0 0 1,-1 1-1,1-1 0,-1 0 1,1 0-1,0 1 0,0-1 1,-1 0-1,1 0 1,0 0-1,-1 0 0,1 0 1,0 0-1,-1 0 0,1 0 1,0 0-1,0 0 1,-1 0-1,1 0 0,0-1 1,-1 1-1,1 0 0,0 0 1,0-1-1,22-7 86,24-25-614,-44 31 284,1 0 0,-1-1 1,0 0-1,-1 0 1,1 0-1,0 0 0,-1 0 1,0 0-1,1-1 0,-1 1 1,2-8-1,-22 72-1031,0-1 1833,13-17-6025,6-37-5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3.9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11 11531,'0'0'16512,"-7"11"-16358,3-5-152,-33 58 400,35-61-365,0 1-1,1 0 0,-1-1 1,1 1-1,0 0 0,0 0 1,0 0-1,1 0 0,-1 0 1,1 0-1,0-1 0,0 1 1,0 0-1,1 0 0,-1 0 1,1 0-1,0 0 0,2 4 1,-1-6-26,0 0 1,0 0 0,0-1 0,0 1-1,0-1 1,0 1 0,1-1 0,-1 0 0,1 0-1,-1 0 1,1 0 0,-1 0 0,1-1-1,-1 1 1,1-1 0,0 0 0,-1 0-1,1 0 1,0 0 0,-1 0 0,1 0-1,-1-1 1,4 0 0,4-1 82,-1 1 1,1-1-1,-1-1 1,0 0-1,11-5 1,-12 4-70,1-1 1,-1-1-1,0 1 1,-1-1 0,1-1-1,-1 1 1,7-10 0,-11 13 4,-1 0 0,1 0 1,-1-1-1,0 1 0,0-1 0,0 1 1,-1-1-1,1 0 0,-1 0 1,0 0-1,0 0 0,0 1 1,-1-1-1,0 0 0,1 0 1,-1 0-1,0 0 0,-1 0 1,-1-8-1,2 10-16,-1 1 1,0-1-1,1 1 1,-1-1-1,0 1 1,0 0-1,0-1 1,0 1-1,0 0 0,0 0 1,0-1-1,0 1 1,-1 0-1,1 0 1,0 1-1,-1-1 1,1 0-1,-1 0 0,1 1 1,-1-1-1,1 0 1,-1 1-1,-2-1 1,-19-2-854,2 3-3681,16 0 2373,0 0-3645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8168,'0'0'11114,"0"13"-9897,0 3-224,0 6-288,0 4-353,-1 1-256,0 1-64,1-2-32,0-4-64,0-4-352,0-2-321,2-7-288,0-3-192,1-1-577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8808,'0'0'11980,"58"9"-10827,-34-8-417,3-1-383,2 0-289,-3 0-64,-1 0-993,-1 0-1217,-4 0-1986,0-6-3716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19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14 11243,'0'0'12758,"-10"-4"-12283,6 2-423,1 1-1,-2-1 1,1 1-1,0 0 1,0 0-1,0 0 1,0 1-1,-1 0 1,1-1-1,0 1 1,0 1-1,-1-1 0,1 1 1,0-1-1,0 1 1,0 0-1,0 1 1,0-1-1,0 1 1,0 0-1,0 0 1,0 0-1,1 0 1,-5 4-1,-3 2 226,0 0-1,1 1 1,0 0 0,-15 17-1,21-22-180,1 0 1,0-1-1,1 1 0,-1 1 0,1-1 0,0 0 0,0 0 0,0 1 0,0-1 0,1 1 0,0 0 0,0 0 0,0-1 0,0 1 0,1 0 0,0 8 0,1-12-85,-1 1 0,1 0-1,0-1 1,0 1 0,0 0-1,0-1 1,0 0 0,0 1 0,1-1-1,-1 1 1,0-1 0,1 0-1,-1 0 1,1 0 0,-1 0-1,1 0 1,0 0 0,-1-1-1,1 1 1,0 0 0,0-1 0,-1 1-1,1-1 1,0 0 0,2 1-1,51 5-852,-49-6 472,3 1-208,5 0-2653,1-1 0,28-3 0,-19-4-4221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0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8264,'0'0'9225,"5"63"-7496,-5-38-448,-5-3-320,-3-2-320,5 2-321,2-8-256,1-5-160,4-5-1057,11-4-480,6-1-738,2-15-2049,2-5-1666</inkml:trace>
  <inkml:trace contextRef="#ctx0" brushRef="#br0" timeOffset="1">172 12 9161,'0'0'10057,"-33"50"-9160,20-26-128,2-2-161,2 0 33,1 0-97,6-6-319,2-2-161,0-4-64,0 0-737,4-3-1249,0-5-2979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0.6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16367,'0'0'11179,"50"-10"-11083,-27 10-96,-1 0-128,-1 0-865,0 0-1569,-2 0-1859,0 0-5764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6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11851,'0'0'12092,"-2"11"-11777,-5 19-520,-13 64 650,14-31-4187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6.8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10474,'0'0'8680,"57"0"-7687,-26 0-288,5 0-513,2 0-160,-3 0-801,4-5-1729,-7-3-3492,-4 0-5445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12844,'0'0'8456,"56"-29"-8007,-25 24-289,4-3-128,-2 0-288,2 1-1506,-2-3-2050,-4-3-2626</inkml:trace>
  <inkml:trace contextRef="#ctx0" brushRef="#br0" timeOffset="1">451 1 12460,'0'0'6310,"0"68"-5125,-3-41-512,0 3-257,1-1-320,2 0-64,0-2-128,0-5-641,2-1-544,2-7-288,1-5-674,-1-3-1184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1 14221,'0'0'8200,"-8"49"-7463,3-26-129,-2 0-319,1 2-225,4 0-32,2 0-96,0-2-545,0-5-864,0-4-1026,0-5-1216,-2-2-1890</inkml:trace>
  <inkml:trace contextRef="#ctx0" brushRef="#br0" timeOffset="1">1 248 10154,'0'0'8584,"54"3"-7399,-22-3-224,2-3-289,2-7-543,-6-2-33,-1 1-417,-7-2-1120,-7-3-577,-8 2-2082,-7 0-768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4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11979,'0'0'9449,"56"-5"-8135,-22 1-450,5-1-607,2 2-225,-2-1 0,-4 3-1121,-6 1-1154,-7 0-1440,-2 0-3716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7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13805,'0'0'5403,"-2"11"-3546,0-8-1638,-9 41 971,10-41-1093,0 0-1,1 0 1,-1 0-1,1 0 1,0 1-1,0-1 1,0 0-1,0 0 1,1 0-1,-1 0 1,1 1-1,0-1 1,1 3-1,-1-4-77,1-1 0,-1 0 0,1 1 0,-1-1-1,1 0 1,0 0 0,-1 0 0,1-1 0,0 1 0,0 0 0,0 0-1,-1-1 1,1 0 0,0 1 0,0-1 0,0 0 0,0 0-1,0 0 1,0 0 0,0 0 0,0 0 0,0 0 0,0-1-1,-1 1 1,1-1 0,0 1 0,0-1 0,2-1 0,3 0 36,0-1 1,-1 0-1,1-1 0,0 0 1,-1 1-1,7-7 0,42-56 1371,-60 80-1066,0 0-1,1 0 1,1 1 0,-3 19 0,6-30-408,-1 0 0,1-1 0,1 1 0,-1 0 1,0-1-1,1 1 0,0-1 0,0 1 0,0-1 0,3 6 0,-3-7-167,0 0 0,0 0 0,1 0 0,-1 0 0,1-1 0,-1 1 0,1-1 0,0 1 0,0-1 0,-1 0 0,1 1 0,0-1 0,0 0 0,0 0 0,0-1 0,1 1 0,-1 0-1,4 0 1,16 2-4995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29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0 741 5285,'0'0'10196,"12"-8"-8375,812-507 4761,-493 306-7223,-314 201 112,-12 10-2019,-3 7-3461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0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7399,'0'0'14189,"21"50"-13996,-21-32-129,-3 0-32,1 0-32,-1-2-32,3-2 32,0-1-417,0-2-672,0-4-929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1.1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28 512,'0'0'22165,"38"-13"-22133,-12 13 1,7 0-418,2 0-1377,-2-5-2241,1-4-4389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1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60 3876,'0'0'9956,"3"-9"-7869,10-27-341,-13 36-1667,0 0 1,0-1 0,0 1-1,1-1 1,-1 1-1,0-1 1,0 1 0,0 0-1,0-1 1,0 1-1,0-1 1,0 1 0,0-1-1,0 1 1,0-1-1,0 1 1,0 0 0,0-1-1,0 1 1,0-1 0,-1 1-1,1-1 1,0 1-1,0 0 1,0-1 0,-1 1-1,1 0 1,0-1-1,-1 1 1,1 0 0,0-1-1,-1 1 1,1 0-1,-1-1 1,-17 1 1240,-16 12-18,21-2-938,0 0 0,1 0 1,0 1-1,1 1 0,0 0 1,-11 17-1,17-22-269,0 0-1,0 1 1,1 0 0,0 0-1,0 0 1,1 0 0,0 0-1,1 1 1,0-1 0,0 1-1,1 0 1,0-1 0,0 10-1,1-16-80,1 0 1,-1-1-1,0 1 0,1-1 0,-1 1 1,1 0-1,-1-1 0,1 1 0,0-1 1,0 1-1,-1-1 0,1 0 0,0 1 0,0-1 1,1 0-1,-1 0 0,0 0 0,0 0 1,1 0-1,-1 0 0,3 2 0,1-1 8,-1 0 0,1 0-1,0-1 1,-1 1-1,1-1 1,0 0 0,7 0-1,2 0 3,-1-1 0,0-1 0,0 0 0,0 0 0,14-4 0,-19 2-19,0 0 1,0-1-1,-1 0 0,1 0 0,-1-1 0,10-8 1,-15 12 6,-1 0 1,1-1-1,0 1 1,-1-1 0,0 1-1,1-1 1,-1 0-1,0 0 1,0 1 0,0-1-1,0 0 1,0 0-1,1-4 1,-2 5 7,0 0 1,-1 0-1,1 0 1,0-1-1,0 1 1,-1 0-1,1 0 1,0 0-1,-1 0 0,1 0 1,-1 0-1,1 0 1,-1 0-1,0 0 1,1 0-1,-1 0 1,0 1-1,0-1 1,1 0-1,-1 0 1,0 1-1,0-1 0,0 0 1,0 1-1,0-1 1,0 1-1,0-1 1,-1 1-1,-11-5 65,1 2 0,-1-1 0,0 2-1,0 0 1,0 0 0,0 1 0,0 1 0,-26 2 0,25 2 50,13 4-1931,1-7 1565,1 0-1,0-1 1,0 1-1,0 0 1,0 0 0,0-1-1,0 1 1,0 0-1,0-1 1,1 1 0,-1-1-1,0 1 1,0-1-1,0 0 1,1 1 0,-1-1-1,0 0 1,0 0-1,2 0 1,47-1-7665,-20-5 492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2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0 14958,'0'0'8547,"-8"10"-7463,3-5-949,1 0 28,-1 1 0,1-1 0,-1 1 1,2-1-1,-1 1 0,1 0 0,0 0 0,0 1 0,0-1 0,1 1 0,0-1 0,0 1 0,0 10 0,1-15-109,1 1 0,0 0 1,0-1-1,0 1 0,0 0 0,0-1 1,1 1-1,-1 0 0,1-1 0,-1 1 0,1-1 1,0 1-1,0-1 0,1 1 0,-1-1 1,0 0-1,1 1 0,-1-1 0,1 0 1,0 0-1,3 3 0,-1-3 38,0 0 1,1 0-1,-1 0 0,1-1 1,0 0-1,-1 0 0,1 0 0,0 0 1,-1-1-1,1 1 0,9-2 1,-9 1-22,1-1 1,-1 1 0,0-1-1,1 0 1,-1-1 0,0 0-1,1 1 1,-1-2 0,0 1-1,-1 0 1,1-1 0,0 0-1,-1 0 1,1-1-1,4-4 1,-6 5-54,0 0-1,-1 0 1,1 0 0,-1 0 0,0 0-1,0 0 1,0-1 0,0 1-1,0-1 1,-1 0 0,0 1 0,1-1-1,-1 0 1,-1 0 0,1 0-1,-1 0 1,1 0 0,-1 0-1,0 0 1,0 1 0,-1-1 0,0-5-1,0 7-68,0 1-1,0-1 1,1 0-1,-1 0 1,-1 0 0,1 1-1,0-1 1,0 0-1,-1 1 1,1-1-1,0 1 1,-1 0-1,0-1 1,1 1 0,-1 0-1,0 0 1,0 0-1,1 0 1,-1 0-1,0 1 1,0-1 0,0 0-1,0 1 1,0 0-1,-3-1 1,-56-1-7665,54 3 5457,-12 0-6816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4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10218,'0'0'12700,"3"8"-11627,-1 1-944,1-1 0,-1 0 0,-1 1 0,0-1 1,0 1-1,0 0 0,-1-1 0,-1 1 0,-1 12 1,-5 60 503,7-46-3527,0-17-942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4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8168,'0'0'15342,"56"-18"-14701,-29 18-321,4 0-256,1 0-64,-3 0-769,-3 0-1248,-5-5-1539,-4-5-5092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0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84 328 8808,'0'0'13261,"72"-19"-13101,-43 8-96,-2-2-32,-2 3-128,-6 0-577,-3 1-928,-6 0-1282,-7-1-2370,-3 1-1954</inkml:trace>
  <inkml:trace contextRef="#ctx0" brushRef="#br0" timeOffset="1">1 75 12908,'0'0'9129,"58"-34"-8232,-22 27-481,0 2-288,2-1-96,-2 2-865,-4-1-1537,-4-2-2338,-3 1-3812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3075,'0'0'21759,"2"12"-21273,0 8-437,-1 0 0,0 1 0,-2-1 0,-6 39 1,3-14-1184,5-34-3340,3-31-2896,-1-2 1156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12043,'0'0'13325,"72"-6"-12556,-43 6-289,1 0-352,0-1-64,-4-3-64,-3 1-352,-6 2-705,-7 1-577,-7 0-896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5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32 12107,'0'0'13773,"79"5"-12555,-43-17-674,0 3-480,-7 0 0,-2 3-352,-11 5-929,-11 1-929,-6 10-5766,-16 1-576</inkml:trace>
  <inkml:trace contextRef="#ctx0" brushRef="#br0" timeOffset="1">1 143 9257,'0'0'17552,"67"24"-17456,-41-29-64,-2 0-480,0-2-1089,-3 3-994,0-3-864,-1-2-2627,3-3-3427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0 14638,'0'0'8136,"-35"60"-7176,15-33-191,-2 3-416,0-2-193,3-5-96,2-3-32,8-7 32,3-6-256,1-7-1090,4-6-3650,-1-10-353,1-5-1858</inkml:trace>
  <inkml:trace contextRef="#ctx0" brushRef="#br0" timeOffset="1">0 50 7239,'0'0'16560,"64"44"-15664,-41-28-543,-1 0-289,-1-1-513,0-2-2497,-6 0-3749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7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1 410 6822,'0'0'13736,"10"-7"-12652,92-55 933,134-61 1,26-13-2402,-240 124-304,24-13-267,-44 24 457,0-1-1,1 1 0,-1-1 0,0 0 1,0 1-1,0-1 0,-1 0 1,1-1-1,0 1 0,-1 0 1,1 0-1,-1-1 0,0 1 1,1-3-1,-1-8-8849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3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0 13741,'0'0'12172,"4"55"-11884,-4-33-224,0 1-32,-3-4 0,-2-2-96,-1-4-417,-1-4-415,2-3-674,-4-4-576,2-2-1281,-3 0-2082,-1-15 608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6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7399,'0'0'13164,"66"-22"-11498,-42 22-129,5 1-672,-1 6-384,5-3-225,-1-2-224,-1 0-160,-4-2-1634,-8 0-1825,-5-6-5958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8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35 10378,'0'0'7692,"3"-8"-5647,7-16-569,-9 21 1040,-4 9-149,-9 16-1092,7-14-1201,1 0-1,0 1 1,0-1 0,0 1 0,1 0 0,1 0-1,-1 0 1,2 0 0,-1 0 0,0 13-1,3-21-74,-1 0 0,0 0 0,1 0-1,0 0 1,-1 0 0,1 0-1,-1 0 1,1-1 0,0 1 0,0 0-1,-1 0 1,1-1 0,0 1-1,0 0 1,0-1 0,0 1 0,0-1-1,0 1 1,0-1 0,0 1-1,0-1 1,0 0 0,0 1 0,0-1-1,0 0 1,0 0 0,0 0-1,1 0 1,0 0 0,43 0-146,-34 0 49,-4-1-11,0 2-1,-1-1 1,1 1-1,0 0 1,-1 0-1,12 4 1,-17-5 100,0 1 1,0-1 0,0 1 0,0 0 0,0-1 0,0 1-1,0 0 1,0 0 0,0 0 0,-1-1 0,1 1 0,0 0-1,0 0 1,-1 0 0,1 0 0,-1 0 0,1 1 0,-1-1-1,1 0 1,-1 0 0,0 0 0,1 0 0,-1 1 0,0-1-1,0 0 1,0 0 0,0 0 0,0 1 0,0-1 0,0 0-1,0 0 1,-1 0 0,1 1 0,0-1 0,-1 0 0,1 0-1,-1 0 1,1 0 0,-1 0 0,1 0 0,-1 0 0,0 0-1,0 0 1,1 0 0,-3 1 0,-2 5 53,-1 0 0,0-1 0,-1 1 0,1-1 0,-1-1 0,-1 0 0,1 1 0,-1-2 0,0 1 0,0-1 0,-10 3 0,7-3 23,1 0 0,-1 0 0,1-1 1,-1-1-1,0 0 0,0-1 0,0 0 0,-20-1 0,30 0-198,0-1 0,-1 0 1,1 1-1,0-1 0,-1 0 0,1 0 1,0 0-1,0 0 0,0 0 0,0-1 0,0 1 1,0 0-1,0 0 0,0-1 0,0 1 0,1-1 1,-1 1-1,1 0 0,-1-1 0,1 1 0,-1-1 1,1 1-1,0-1 0,0 0 0,0 1 0,0-1 1,0 1-1,0-1 0,0 1 0,1-4 0,7-51-7873,4 23 358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8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 10154,'0'0'8648,"68"-28"-7047,-42 16-319,2 1-610,-3 3-544,0 3-224,-3 1-1377,-3-1-2051,-1 3-5380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39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0 15407,'0'0'4697,"-11"11"-3202,1-1-1189,1 0-1,0 1 1,0-1 0,1 2-1,1-1 1,0 1-1,0 0 1,1 1 0,1 0-1,0 0 1,-4 16 0,8-23-221,0 0 0,0 0 0,1 0 0,0 0 0,0 0 0,0 0 0,0 0 0,1 0 1,0 0-1,3 7 0,-3-10-56,0-1 0,1 0 0,-1 1 0,1-1 0,-1 0 0,1 0-1,0 0 1,0 0 0,0 0 0,0 0 0,0-1 0,1 1 0,-1-1 0,0 1 0,1-1 0,-1 0 0,1 0 0,-1 0 0,1 0 0,0 0 0,-1-1 0,1 1 0,0-1 0,4 0 0,3 1 64,-1 0-1,1-1 1,0-1 0,-1 1 0,1-1-1,-1-1 1,0 0 0,1 0 0,-1-1-1,0-1 1,0 1 0,-1-1 0,1 0-1,-1-1 1,11-8 0,-14 9-53,1-1 0,0-1 0,-1 1 0,0-1 0,-1 0 0,1 0 0,-1 0 0,0-1 0,-1 1 0,1-1 0,-1 0 0,0 0 0,-1 0 0,0-1 0,0 1 0,-1 0 1,0-1-1,0 0 0,-1-12 0,1 17-50,-1 0 0,0 0 0,-1 0 0,1 0 1,-1 0-1,1 0 0,-1 1 0,0-1 0,0 0 0,0 0 1,0 1-1,-1-1 0,1 1 0,-1-1 0,1 1 1,-1-1-1,0 1 0,0 0 0,0 0 0,0 0 0,0 0 1,-1 0-1,1 0 0,-3-1 0,-30-8-2122,-5 8-3551,17 3-1343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12364,'0'0'7399,"0"66"-6214,0-43-256,0 2-609,0 0-256,5 1-32,1 1-929,1-5-832,0 0-642,-1-4-768,-2-4 32,-2-6-544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3.9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1 288,'0'0'20035,"12"2"-18407,67 4-230,99-3-1,-122-3-2691,-56 0 1126,-1 0 1,1 0-1,0 0 1,0 0 0,0 0-1,0 0 1,-1 0-1,1 0 1,0 0 0,0 0-1,0 1 1,0-1-1,0 0 1,-1 0 0,1 0-1,0 0 1,0 0-1,0 0 1,0 1 0,0-1-1,0 0 1,0 0-1,0 0 1,0 0 0,-1 1-1,1-1 1,0 0-1,0 0 1,0 0 0,0 0-1,0 1 1,0-1-1,0 0 1,0 0 0,0 0-1,0 0 1,0 1-1,0-1 1,1 0 0,-1 0-1,0 0 1,0 0 0,0 1-1,0-1 1,0 0-1,0 0 1,0 0 0,0 0-1,0 0 1,0 1-1,1-1 1,-1 0 0,0 0-1,0 0 1,0 0-1,-13 5-6766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4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10858,'0'0'13741,"70"17"-12972,-34-17-385,-1 0-223,-1 0-161,-7 0-129,-5 0-1088,-7 0-1473,-4 0-2916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6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78 3940,'0'0'6368,"10"-8"-5722,37-30 652,-4 7 5209,-43 31-6404,0 0 0,1 0-1,-1 0 1,0 0 0,1 0 0,-1 0-1,0 0 1,1 1 0,-1-1 0,0 0-1,0 0 1,1 0 0,-1 0-1,0 1 1,1-1 0,-1 0 0,0 0-1,0 1 1,0-1 0,1 0 0,-1 0-1,0 1 1,0-1 0,0 0 0,0 0-1,1 1 1,-1-1 0,0 0 0,0 1-1,0-1 1,0 0 0,0 1 0,0-1-1,0 0 1,0 1 0,0-1 0,0 0-1,0 1 1,0-1 0,0 0 0,0 1-1,0-1 1,0 0 0,-1 1 0,1-1-1,0 0 1,0 0 0,0 1-1,-1-1 1,-2 24 397,-12 29 39,9-31-557,0-1 0,1 1 0,1-1 0,-2 38 0,6-59-45,0 1 0,0-1 0,0 0 0,0 1 0,0-1 0,0 0 0,0 1 1,0-1-1,0 0 0,0 1 0,0-1 0,0 1 0,0-1 0,0 0 0,0 1 0,1-1 0,-1 0 0,0 1 1,0-1-1,0 0 0,0 0 0,1 1 0,-1-1 0,0 0 0,0 1 0,1-1 0,-1 0 0,0 0 0,1 0 1,-1 1-1,0-1 0,1 0 0,-1 0 0,0 0 0,1 0 0,-1 1 0,0-1 0,1 0 0,-1 0 1,0 0-1,1 0 0,-1 0 0,0 0 0,1 0 0,-1 0 0,1 0 0,-1 0 0,0 0 0,1-1 0,0 1-260,0 0-1,-1-1 1,1 1-1,0-1 1,-1 1-1,1-1 1,0 1-1,-1-1 1,1 1-1,0-1 1,-1 0-1,1 1 1,-1-1-1,0 0 1,1 1-1,-1-1 1,1 0-1,-1 0 1,0 1-1,0-1 1,1 0-1,-1-1 1,1-15-5480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6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11851,'0'0'10987,"75"-8"-9386,-29 8-544,7 0-384,3 0-417,0 0-160,-7 0-96,-6 0-897,-7-5-1345,-13-2-929,-9-5-2787,-9-2-6565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7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 18449,'0'0'5488,"-8"10"-4511,-24 35-368,30-42-571,0 0-1,0 0 1,1 0 0,-1 0 0,1 0-1,0 1 1,0-1 0,0 0 0,0 1 0,0-1-1,1 1 1,0 3 0,0-5-28,0-1 0,0 1 0,0-1 0,1 1 0,-1-1-1,1 1 1,-1-1 0,1 1 0,0-1 0,0 1 0,-1-1 0,1 0 0,0 1 0,0-1 0,0 0 0,0 0 0,1 0 0,1 2 0,0-1 0,1 0 1,-1-1-1,0 1 1,1-1 0,-1 0-1,1 0 1,-1-1-1,1 1 1,0-1-1,-1 1 1,1-1 0,-1 0-1,1 0 1,0-1-1,-1 1 1,1-1 0,-1 0-1,7-2 1,1-2 0,-1-1 1,0 0 0,0 0 0,0-1 0,-1-1 0,0 1-1,0-2 1,-1 1 0,0-1 0,-1 0 0,1-1 0,-2 1-1,6-12 1,-11 20 159,-7 37 373,6-35-621,-5 14 289,1 0-1,0 0 1,-2 24-1,5-35-320,1 0-1,0 0 1,1 0 0,-1 0 0,1 0-1,-1 0 1,1 0 0,3 6 0,-4-8-165,1 0 0,0-1 0,0 1 1,0 0-1,0-1 0,1 1 0,-1-1 0,0 0 1,1 1-1,-1-1 0,1 0 0,-1 0 0,1 0 1,-1 0-1,1 0 0,0 0 0,-1-1 0,1 1 1,2 0-1,12 2-6842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8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0 218 6342,'0'0'14798,"54"37"-13389,-3-37-159,13-12-354,10-6-319,6-6-353,3-5-160,-1-2-32,-7 2-608,-6-1-930,-6 3-864,-12 0-1442,-4-1-3362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49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1 3523,'0'0'9407,"-9"4"-7043,-4 3-1970,1 0 0,1 1-1,-1 0 1,1 1-1,1 1 1,0-1 0,0 2-1,1-1 1,0 1-1,-12 21 1,15-22 26,1 1-1,0 0 1,0 0 0,1 0-1,-4 18 1,7-27-356,1 0 1,-1 0-1,1 0 0,0 0 0,0 0 0,-1 0 1,1-1-1,0 1 0,1 0 0,-1 0 1,0 0-1,0 0 0,1 0 0,-1 0 0,1-1 1,0 1-1,-1 0 0,1 0 0,0-1 1,0 1-1,0-1 0,0 1 0,1-1 0,-1 1 1,0-1-1,1 1 0,-1-1 0,0 0 1,1 0-1,0 0 0,-1 0 0,1 0 0,0 0 1,-1 0-1,1-1 0,0 1 0,0 0 0,0-1 1,-1 0-1,1 1 0,0-1 0,2 0 1,5 1 45,0-1 1,-1 0-1,1-1 1,0 0 0,-1 0-1,1-1 1,-1 0-1,10-4 1,-14 5-51,-1 0 0,0 0 0,0-1 1,0 1-1,0-1 0,-1 0 0,1 0 0,0 0 0,-1 0 0,1 0 0,-1 0 0,0-1 1,0 1-1,0-1 0,0 0 0,0 0 0,0 0 0,-1 0 0,1 0 0,-1 0 0,0 0 1,0 0-1,0 0 0,0-5 0,-1 7-11,0 0 1,0 0 0,0 0-1,0 0 1,0 0-1,0 0 1,-1 0 0,1 0-1,0 0 1,-1 0-1,1 0 1,0 0-1,-1 0 1,1 0 0,-1 0-1,0 1 1,1-1-1,-1 0 1,0 0-1,1 0 1,-1 1 0,0-1-1,0 1 1,0-1-1,-1 0 1,-33-10 410,-36 11-373,36 10-39,35-10-84,-1 0 1,0 0-1,0 0 1,0 1-1,0-1 1,1 0-1,-1 1 0,0-1 1,0 1-1,1-1 1,-1 0-1,0 1 1,1 0-1,-1-1 1,0 1-1,1-1 1,-1 1-1,1 0 1,-1-1-1,1 1 1,-1 0-1,1 0 1,0-1-1,-1 1 1,1 0-1,0 0 1,0 0-1,-1-1 0,1 1 1,0 0-1,0 0 1,0 0-1,0 0 1,0 0-1,0-1 1,0 1-1,1 2 1,1-2-325,0 0 1,1 0 0,-1 0-1,1-1 1,-1 1 0,1-1-1,-1 1 1,1-1 0,0 0-1,-1 0 1,1 0-1,-1 0 1,1 0 0,4-1-1,1 0-912,22-2-3062,2-8-1875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0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12043,'0'0'9460,"1"9"-8478,-1 25-340,-1-22-362,1 1 0,0-1 1,0 1-1,2 0 1,-1-1-1,2 0 1,0 1-1,6 15 1,-8-26-214,-1-1 0,1 1 0,0-1 0,1 0-1,-1 1 1,0-1 0,0 0 0,1 0 0,-1 0 0,0 0 0,1 0 0,-1 0 0,1 0 0,-1-1-1,1 1 1,0 0 0,-1-1 0,1 0 0,0 1 0,-1-1 0,1 0 0,0 0 0,-1 1-1,1-1 1,0-1 0,-1 1 0,1 0 0,0 0 0,0-1 0,-1 1 0,1-1 0,-1 1 0,1-1-1,0 0 1,-1 1 0,1-1 0,-1 0 0,0 0 0,1 0 0,-1 0 0,2-2 0,3-2 63,1 0 0,-1-1 0,-1 0 0,1 0 0,-1 0 1,9-15-1,-11 17-34,0-1 1,-1 1-1,0-1 0,0 0 1,0 0-1,0 0 0,-1 0 1,0 0-1,0 0 0,0 0 1,-1-1-1,0 1 0,0 0 1,0 0-1,0 0 1,-1-1-1,0 1 0,0 0 1,-4-10-1,4 12-304,-1-1-1,0 1 1,-1 0 0,1-1-1,-1 1 1,1 0 0,-1 0-1,0 0 1,0 1-1,-6-5 1,-17-6-4465,-6 6-3384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1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12780,'0'0'9353,"69"30"-8072,-32-29-128,1-1-448,1 0-577,0 0-96,-8 0-32,-7 0-609,-12 0-640,-35 5-13613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1.8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 11339,'0'0'5893,"76"0"-3458,-37-8-738,5-2-704,2 1-544,-6 2-321,-4 5-769,-10 2-2242,-11 0-4035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11018,'0'0'8553,"60"-25"-8201,-30 22-288,0 2-641,0-3-2241,1 0-3588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5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85 9641,'0'0'3844,"59"-2"-2819,-20-4 480,15-3-608,15-1-32,11-2 160,10-2-577,1 1-320,0 3-32,-9 3-64,-11 5-32,-11 2-224,-11 0-609,-8 4-768,-13-1-2147,-5-3-3683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7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7911,'0'0'15727,"26"57"-15118,-21-34-353,-1 0-160,-3 2-32,1-5-32,1-3 0,-1-3-288,-1-5-961,1-7-673,-10-9-9801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7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11147,'0'0'11178,"50"24"-11050,-25-24-64,3 0-64,-1 0-929,-1 0-1313,-2-6-1665,-2-2-2211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13965,'0'0'9161,"7"55"-8072,7-45-513,2-4-383,2-4-97,1-2-64,3 0-96,1-1-1250,3-11-1184,-4-3-1506,-2-2-2850</inkml:trace>
  <inkml:trace contextRef="#ctx0" brushRef="#br0" timeOffset="1">261 0 5733,'0'0'11526,"-6"10"-9775,-14 25 302,-25 57 0,38-75-1915,0 1 0,2-1 0,0 1 0,0 0 0,2 0 0,-2 28-1,5-45-275,0-1 0,0 0 1,0 1-1,0-1 0,1 0 0,-1 1 0,0-1 0,0 0 0,0 1 0,0-1 0,1 0 0,-1 1 0,0-1 0,0 0 0,1 0 0,-1 1 0,0-1 0,1 0 0,-1 0 0,0 0 0,1 1 0,-1-1 0,0 0 0,1 0 0,-1 0 0,0 0 0,1 0 0,-1 0 0,0 0 0,1 0 0,-1 0 0,0 0 0,1 0 0,-1 0 0,1 0 0,-1 0 0,0 0 0,1 0 0,-1 0 0,0 0 0,1 0 0,-1 0 0,0-1 0,1 1 1,-1 0-1,0 0 0,1 0 0,-1-1 0,0 1 0,0 0 0,1-1 0,9-10-6135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4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12204,'0'0'10148,"-2"11"-9182,-2 18-596,-8 92 61,12-121-478,0 1 0,0-1 1,0 0-1,0 0 0,0 1 0,0-1 0,0 0 1,0 0-1,0 1 0,0-1 0,0 0 1,0 0-1,0 1 0,0-1 0,0 0 0,0 0 1,1 0-1,-1 1 0,0-1 0,0 0 1,0 0-1,0 0 0,0 1 0,1-1 1,-1 0-1,0 0 0,0 0 0,0 0 0,1 1 1,-1-1-1,0 0 0,0 0 0,1 0 1,-1 0-1,0 0 0,0 0 0,1 0 0,-1 0 1,0 0-1,0 0 0,1 0 0,-1 0 1,0 0-1,0 0 0,1 0 0,-1 0 1,17-8-1875,10-16-2683,-7 4-211,0-4-321</inkml:trace>
  <inkml:trace contextRef="#ctx0" brushRef="#br0" timeOffset="1">141 14 4228,'0'0'16400,"-8"13"-15669,1-2-694,-48 85 1236,50-84-1120,0-1 0,0 1 0,1 0 1,1 0-1,0 0 0,0 0 0,-1 23 1,4-35-264,0 0 0,0 0 0,1 0 0,-1 0 0,0 0 0,0 0 1,0 0-1,0 0 0,0 0 0,0 1 0,0-1 0,1 0 0,-1 0 1,0 0-1,0 0 0,0 0 0,0 0 0,0 0 0,0 0 0,0 0 1,1 0-1,-1 0 0,0 0 0,0 0 0,0 0 0,0 0 0,0 0 0,0 0 1,1 0-1,-1 0 0,0 0 0,0-1 0,0 1 0,0 0 0,0 0 1,0 0-1,0 0 0,1 0 0,-1 0 0,0 0 0,0 0 0,0 0 1,0 0-1,0-1 0,0 1 0,0 0 0,0 0 0,0 0 0,0 0 1,0 0-1,0 0 0,0 0 0,0-1 0,0 1 0,0 0 0,0 0 0,0 0 1,0 0-1,0 0 0,0 0 0,0-1 0,0 1 0,0 0 0,0 0 1,0 0-1,0 0 0,0 0 0,0-1 0,3-10-7684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8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13229,'0'0'10409,"54"9"-10313,-28-9-320,-2 0-769,-1-5-736,-2-3-545,-1 1-385,-5-2-320,2-2-96,-2-2-2594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11275,'0'0'9860,"-4"8"-8750,1-5-1002,-49 95 2516,47-86-2434,0 0-1,1 0 1,0 1 0,0-1-1,2 1 1,-1-1 0,0 16-1,3-27-241,0-1-1,0 0 0,0 1 0,0-1 0,0 0 0,0 0 1,0 1-1,0-1 0,0 0 0,0 1 0,0-1 0,0 0 0,0 1 1,0-1-1,0 0 0,0 0 0,0 1 0,0-1 0,1 0 1,-1 0-1,0 1 0,0-1 0,0 0 0,0 0 0,1 1 1,-1-1-1,0 0 0,0 0 0,0 0 0,1 1 0,-1-1 0,0 0 1,0 0-1,1 0 0,-1 0 0,0 0 0,1 1 0,-1-1 1,0 0-1,0 0 0,1 0 0,-1 0 0,0 0 0,1 0 1,-1 0-1,0 0 0,0 0 0,1 0 0,-1 0 0,0 0 0,1 0 1,-1 0-1,0-1 0,0 1 0,1 0 0,-1 0 0,1 0 1,12-13-6028,-6-3-956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10794,'0'0'12690,"-2"10"-11719,-15 41 140,11-39-890,1 0 0,1 0 0,0 1-1,0 0 1,2-1 0,-1 1 0,0 25 0,3-37-215,1-1 0,-1 1 0,1 0 0,-1 0 0,1-1 0,-1 1 1,1 0-1,-1-1 0,1 1 0,0-1 0,-1 1 0,1-1 0,0 1 1,-1-1-1,1 1 0,0-1 0,0 0 0,0 1 0,-1-1 0,1 0 1,0 0-1,0 1 0,0-1 0,0 0 0,-1 0 0,1 0 1,0 0-1,0 0 0,0 0 0,0 0 0,1-1 0,30-5 128,-24 1-137,-1 1 0,1-1 0,-1 0 0,0-1 0,0 0 0,0 0 0,-1 0-1,0-1 1,7-10 0,-2 2-48,0-1 0,-1-1 1,10-23-1,-37 74 612,12-27-449,1 1-1,0-1 1,1 1-1,0 0 0,0 0 1,0 1-1,1-1 1,1 0-1,-2 17 1,3-24-122,-1 1 1,1 0 0,0 0-1,0 0 1,0 0-1,1 0 1,-1 0-1,0 0 1,1 0-1,-1 0 1,1 0 0,0-1-1,0 1 1,-1 0-1,1 0 1,0-1-1,1 1 1,-1-1-1,0 1 1,0-1-1,3 3 1,15 2-2267,9-4-3616,-9-2-648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5:59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10378,'0'0'9705,"-4"61"-8392,-3-32-320,1 1-480,0-2-321,3-1-128,1-3-32,2-5-32,0-5-513,0-6-1024,2-3-737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6086,'0'0'18001,"60"-28"-17425,-26 25-448,1-1-63,4 3-65,-2-2-1057,-3-2-2147,-7 1-3041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1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11915,'0'0'6011,"-8"1"-4281,0 1-1518,-1 1 0,1 0 0,0 1 1,0-1-1,0 1 0,0 1 0,1 0 0,0 0 0,0 0 0,0 1 1,1 0-1,-1 0 0,1 1 0,1 0 0,-1 0 0,1 0 0,-6 12 1,4-7-7,1 0 1,-1 0 0,2 1-1,0 0 1,0 0 0,1 0 0,1 0-1,0 1 1,1 0 0,1-1 0,-1 20-1,3-30-198,-1 0-1,1 0 1,-1 0 0,1-1-1,0 1 1,0 0 0,0 0-1,1-1 1,-1 1 0,1 0-1,-1-1 1,1 1-1,0-1 1,0 0 0,0 0-1,0 0 1,0 0 0,5 3-1,-2-1-8,0-1-1,0 0 1,1-1-1,0 0 1,-1 1-1,1-2 1,0 1-1,0-1 1,8 1-1,-9-1-34,1 0-1,0 0 1,-1-1-1,1 0 1,0 0-1,0-1 1,-1 1-1,1-1 1,-1-1-1,1 1 1,-1-1-1,1 0 1,-1 0-1,0 0 1,0-1-1,0 0 1,0 0-1,0 0 1,-1 0 0,1-1-1,4-5 1,-8 8 37,0 0 0,0 0 1,0-1-1,0 1 0,0 0 1,0 0-1,-1-1 0,1 1 1,0-1-1,-1 1 1,1-1-1,-1 1 0,0-1 1,1 1-1,-1-1 0,0 1 1,0-1-1,0 1 0,0-1 1,0 1-1,0-1 0,-1 1 1,1-1-1,0 1 1,-1-1-1,1 1 0,-1-1 1,1 1-1,-1 0 0,0-1 1,0 1-1,0 0 0,0 0 1,0-1-1,0 1 1,0 0-1,0 0 0,0 0 1,0 0-1,0 0 0,-1 1 1,1-1-1,0 0 0,-1 0 1,1 1-1,-1-1 0,1 1 1,-1-1-1,1 1 1,-1 0-1,-1-1 0,2 1 33,-1-1-1,0 1 1,0-1-1,1 1 1,-1 0-1,0 0 1,0 0-1,0 0 1,1 0-1,-1 0 1,0 0-1,0 0 1,0 1-1,1-1 1,-1 1-1,0-1 1,0 1-1,1 0 1,-1 0-1,1 0 1,-1 0-1,1 0 1,-1 0-1,1 0 1,-1 0-1,1 0 1,0 1-1,0-1 1,0 1-1,-1-1 1,1 1-1,1-1 1,-1 1-1,0-1 1,0 1-1,1 0 1,-1 0-1,0 2 1,1-3-25,1 0 0,-1-1-1,1 1 1,-1 0 0,1-1 0,0 1 0,-1-1-1,1 1 1,-1 0 0,1-1 0,0 1 0,0-1 0,-1 0-1,1 1 1,0-1 0,0 0 0,-1 1 0,1-1-1,0 0 1,0 0 0,0 0 0,0 1 0,-1-1-1,1 0 1,0 0 0,0 0 0,1-1 0,35 1 22,-28-1-26,-2 1-185,0-1 0,0-1 0,0 1 1,0-1-1,0 0 0,0-1 0,0 0 0,-1 0 1,1 0-1,-1-1 0,0 0 0,8-7 0,31-16-1320,-45 29 1548,0 0 1,0 0 0,0 0 0,0 0 0,0 0-1,-1 0 1,1 0 0,-1 0 0,1-1 0,-1 1-1,1 0 1,-1 0 0,-2 2 0,-25 73 1647,27-72-1782,-1 1 0,1-1 0,0 1 0,1-1 0,-1 1 0,1 0-1,0-1 1,1 1 0,-1-1 0,1 1 0,0-1 0,3 9-1,8-1-4536,7-7-5221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17 4965,'0'0'9358,"9"-3"-5290,-1 0-3504,0 0 0,1 1 0,-1 0 0,1 1 0,0-1 0,-1 2 0,15-1 0,-20 1-518,-1 0 1,1 1-1,-1-1 1,1 1-1,-1-1 1,0 1 0,1 0-1,-1-1 1,0 1-1,0 1 1,1-1 0,-1 0-1,0 0 1,0 1-1,0-1 1,0 1-1,-1 0 1,1-1 0,0 1-1,-1 0 1,1 0-1,-1 0 1,0 0-1,1 0 1,-1 1 0,0-1-1,0 0 1,-1 0-1,1 1 1,0-1-1,-1 1 1,1-1 0,-1 1-1,0-1 1,0 0-1,0 5 1,-1-3 76,1 0-1,-1 0 1,0 1 0,0-1-1,-1-1 1,1 1 0,-1 0-1,0 0 1,0-1 0,0 1-1,0-1 1,-1 1 0,1-1-1,-5 4 1,-51 46 1260,30-30-704,20-16-542,6-6-90,0 1 0,-1 0 0,1-1 1,0 1-1,0 0 0,0 0 1,1 0-1,-1 0 0,0 1 1,1-1-1,-1 0 0,1 1 0,0-1 1,0 1-1,0-1 0,0 1 1,-1 5-1,3-7-38,-1-1 0,1 1 0,0 0 0,0-1 0,0 1 0,0 0 0,0-1 0,0 1-1,0-1 1,0 0 0,0 1 0,0-1 0,0 0 0,0 0 0,0 1 0,0-1 0,0 0 0,0 0 0,0 0 0,0 0 0,2-1 0,33 1 44,-27-1-106,2 1-490,0-1-1,1-1 0,-1 0 0,18-6 1,42-21-8622,-37 11-593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0.9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12716,'0'0'12812,"9"0"-12353,-2-1-431,-1 0-1,1 0 1,-1-1 0,0 0-1,0 0 1,0-1-1,0 1 1,0-1-1,0 0 1,-1-1 0,1 1-1,-1-1 1,0 0-1,0-1 1,0 1 0,-1-1-1,8-10 1,-3 4 28,14-15 322,30-46-1,-53 71 2,-1 13 166,-24 53-274,19-54-270,1 0 1,1 1-1,0-1 1,0 1-1,1 0 1,1-1-1,-2 23 1,4-34-89,0 1 0,1-1 0,-1 1 0,0-1 1,1 1-1,-1 0 0,1-1 0,-1 0 0,0 1 0,1-1 1,0 1-1,-1-1 0,1 1 0,-1-1 0,1 0 1,-1 1-1,1-1 0,0 0 0,-1 0 0,1 0 1,0 1-1,-1-1 0,1 0 0,-1 0 0,1 0 0,0 0 1,-1 0-1,1 0 0,0 0 0,-1 0 0,1 0 1,0-1-1,-1 1 0,1 0 0,1-1 0,26-6-4645,-3-7-1659</inkml:trace>
  <inkml:trace contextRef="#ctx0" brushRef="#br0" timeOffset="1">386 28 15407,'0'0'4137,"-9"6"-1057,3-2-2796,1 0-1,0 0 1,-1 1 0,2 0 0,-1 0-1,0 0 1,1 0 0,0 1-1,0-1 1,1 1 0,-1 0-1,1 0 1,1 1 0,-1-1 0,1 0-1,0 1 1,1 0 0,-1-1-1,1 1 1,0 11 0,2-16-271,-1 0 0,1 0 1,0 0-1,0 0 1,0-1-1,0 1 0,1 0 1,-1-1-1,0 1 1,1 0-1,-1-1 0,1 0 1,-1 1-1,1-1 0,0 0 1,0 0-1,0 0 1,-1 0-1,1 0 0,0 0 1,0 0-1,0-1 1,0 1-1,0-1 0,0 1 1,1-1-1,-1 0 0,0 0 1,0 0-1,0 0 1,4-1-1,0 1 0,0 0-1,1 0 1,-1-1-1,0 0 1,0 0-1,0-1 1,0 0-1,0 0 1,0 0-1,6-3 1,-8 2-1,0-1 0,0 1 1,0 0-1,0-1 1,-1 0-1,1 0 0,-1 0 1,0 0-1,0-1 0,0 1 1,-1-1-1,0 0 1,0 1-1,0-1 0,0 0 1,-1 0-1,0 0 0,0-1 1,0 1-1,-1 0 1,1 0-1,-1 0 0,0-1 1,-2-7-1,2 12-41,-1 0 0,0 0 0,1-1 0,-1 1-1,0 0 1,1 0 0,-1 0 0,0 0 0,0 0-1,0 0 1,0 1 0,0-1 0,0 0 0,0 0 0,0 1-1,0-1 1,0 0 0,0 1 0,0-1 0,-1 1 0,1 0-1,0-1 1,0 1 0,-2 0 0,-31 0-6251,25 2 744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6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1 486 4452,'0'0'18877,"15"-5"-17751,438-177 457,-150 37-5766,-252 118-424,65-47 0,-47 22-4286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7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1 10730,'0'0'10570,"-28"55"-10153,20-30-193,1 2-160,1-2-32,1 1 0,3-4-32,1-5 0,-1-4-384,2-3-353,-2-17-7271,-6-10 930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3491,'0'0'16912,"56"23"-15887,-27-18-352,6-2-225,3-3-288,1 0-160,0-3-992,-4-8-1955,-3-2-3619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0 5349,'0'0'17873,"1"12"-17756,0 13-346,-2-1-1,-1 1 1,-1 0-1,-1-1 1,-7 25-1,9-39-717,-5 16-2286,-1-11-4118,2-10 1084</inkml:trace>
  <inkml:trace contextRef="#ctx0" brushRef="#br0" timeOffset="1">1 227 10602,'0'0'11947,"66"0"-11370,-35-8-289,0 2-160,-1-2-128,-7 0-32,-2 3-640,-7-1-161,-5-1-609,-7-2-607,-2 0-2564,0-2-4836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8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 15086,'0'0'8969,"53"-27"-7816,-17 23-609,2 1-480,4 2-32,0 1-160,-5 0-897,-3 0-1121,-6 0-1153,-7 0-2306,-4 0-2275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09.4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0 9033,'0'0'14093,"-2"11"-13324,-22 81 789,24-92-1552,0 0-1,0 1 0,0-1 0,0 0 1,-1 1-1,1-1 0,0 0 1,0 0-1,0 1 0,0-1 0,0 0 1,0 1-1,0-1 0,1 0 0,-1 1 1,0-1-1,0 0 0,0 0 1,0 1-1,0-1 0,0 0 0,0 1 1,1-1-1,-1 0 0,0 0 0,0 1 1,0-1-1,1 0 0,-1 0 0,0 0 1,0 1-1,1-1 0,-1 0 1,0 0-1,0 0 0,1 0 0,-1 0 1,0 0-1,1 1 0,-1-1 0,1 0 1,16-5 101,16-14-41,4-12-123,-26 21 34,1 1 0,-1 0 0,21-12 0,-32 21 35,1 0 1,-1 0-1,0 0 0,0 0 1,1 0-1,-1 0 0,0 0 1,0 0-1,0 0 0,1 0 1,-1 0-1,0 0 0,0 1 1,1-1-1,-1 0 0,0 0 1,0 0-1,0 0 0,0 0 1,1 0-1,-1 0 0,0 1 1,0-1-1,0 0 0,0 0 1,1 0-1,-1 0 0,0 1 1,0-1-1,0 0 0,0 0 1,0 0-1,0 1 0,0-1 1,0 0-1,0 0 0,1 1 1,-1-1-1,0 0 0,0 0 1,0 0-1,0 1 0,0-1 1,-1 0-1,1 0 0,0 1 1,0 21 422,-5 19 135,5-40-544,0 0-1,-1-1 0,1 1 1,0 0-1,0-1 0,0 1 1,0 0-1,0-1 0,0 1 1,0 0-1,0-1 0,0 1 0,0 0 1,0-1-1,0 1 0,1 0 1,-1-1-1,0 1 0,0-1 1,1 1-1,-1 0 0,0-1 1,1 1-1,-1-1 0,1 1 0,-1-1 1,1 1-1,-1-1 0,1 1 1,-1-1-1,2 1 0,22-4 257,42-32-537,-42 22 96,-24 13 156,0 0 0,0 0 0,0-1 0,1 1 0,-1 0 0,0 0 0,0 0 0,1 0 0,-1 0 0,0 0 0,0 0 0,1 0 0,-1 0 0,0 0 0,0 0 0,1 0 0,-1 0 0,0 0 0,0 0 0,1 0 0,-1 0 0,0 0 0,0 0 0,0 1 0,1-1 0,-1 0 0,0 0 0,0 0 0,0 0 0,1 0 0,-1 1 0,0-1 0,0 0 0,0 0 0,0 0 0,1 0 0,-1 1 0,0-1 0,0 0 0,0 0 0,0 1 0,0-1 0,0 0 0,0 0 0,0 1 0,0-1 0,1 0 0,-1 0 0,0 1 0,0-1 0,0 0 0,-1 0 0,1 1 0,-3 21 65,-9 10-421,12-33-788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0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8456,'0'0'14649,"0"10"-14132,5 157-1157,-6-166 382,1 0 0,0-1 0,-1 1 0,1-1 0,-1 1 1,1-1-1,0 0 0,-1 1 0,1-1 0,-1 1 0,1-1 0,-1 0 0,0 1 1,1-1-1,-1 0 0,1 0 0,-1 1 0,1-1 0,-1 0 0,0 0 0,1 0 1,-1 0-1,0 0 0,1 0 0,-1 0 0,1 0 0,-1 0 0,0 0 1,1 0-1,-1 0 0,0-1 0,0 1 0,-3 0-2379,-11 0-7500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1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7399,'0'0'13613,"49"-10"-12396,-19 7-512,10-2-257,2 1-320,1 2-96,-1 1-993,-4 0-1665,-5-2-3876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10826,'0'15'2915,"-1"4"-2851,-5 4 128,0 5-160,3 2-32,1 5 0,0-3-32,1-1-288,-1-3-545,2-5 769,-1-4 160,1-5 160,0-3-160,0-1 0,0-2-320,0 0-1890,0 0-1826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1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0 236 3876,'0'0'19928,"11"-3"-18636,9-5-1141,-1-2-1,1 0 1,-2-1 0,0-1 0,0-1 0,-1 0-1,18-19 1,84-92 1269,-131 160-790,-6-3-542,2 0-1,1 2 1,2 0-1,-11 41 1,24-76-136,0 1-1,0-1 1,-1 1 0,1-1 0,0 0 0,0 1-1,0-1 1,0 1 0,0-1 0,0 1-1,0-1 1,0 1 0,0-1 0,0 1 0,0-1-1,0 1 1,0-1 0,0 1 0,0-1-1,1 1 1,-1-1 0,0 0 0,0 1 0,0-1-1,1 1 1,-1-1 0,0 0 0,1 1-1,-1-1 1,0 0 0,1 1 0,-1-1 0,0 0-1,1 1 1,-1-1 0,1 0 0,-1 0-1,0 1 1,1-1 0,22-7-2785,18-23-6232,-18 6-36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2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17 13965,'0'0'5349,"-3"12"-3603,1-3-1497,-3 13 539,1 0 0,1 0-1,1 1 1,1-1 0,1 23-1,1-43-776,-1 0-1,1-1 1,0 1 0,0-1-1,-1 1 1,1-1-1,0 1 1,0-1-1,0 0 1,1 1 0,-1-1-1,0 0 1,0 0-1,1 0 1,-1 0-1,0 0 1,1 0 0,-1 0-1,1-1 1,0 1-1,-1-1 1,1 1-1,-1-1 1,1 1 0,0-1-1,-1 0 1,1 0-1,0 1 1,0-1 0,-1-1-1,1 1 1,2 0-1,2-1 92,0 1 0,0-1 0,1 0 0,-1 0-1,0-1 1,-1 0 0,12-4 0,-11 2-27,1 0 0,0-1-1,-1 1 1,0-1 0,0 0 0,0-1-1,-1 1 1,0-1 0,0 0-1,0-1 1,-1 1 0,0-1 0,0 0-1,0 0 1,-1 0 0,0 0 0,-1-1-1,0 1 1,0-1 0,0 0 0,-1 0-1,0 1 1,-1-1 0,1 0 0,-2 0-1,0-8 1,1 15-103,0 0 1,0 0-1,-1 0 1,1 0-1,0 0 1,-1 0-1,1-1 0,-1 1 1,1 0-1,-1 1 1,1-1-1,-1 0 1,0 0-1,0 0 1,1 0-1,-1 0 0,0 1 1,0-1-1,0 0 1,0 0-1,0 1 1,0-1-1,0 1 1,0-1-1,0 1 0,0 0 1,0-1-1,0 1 1,0 0-1,0 0 1,0-1-1,0 1 1,-1 0-1,1 0 0,0 0 1,0 0-1,0 1 1,0-1-1,-2 1 1,-16 6-10279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19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1 540 3908,'0'0'14573,"50"-26"-13099,-4-4-33,10-10-384,10-8-416,13-6-225,5-1-192,0-2-159,-6 5-130,-4 4-1120,-12 3-1217,-16 1-2851,-12 3-6854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 4805,'0'0'11402,"-26"68"-10537,23-44-192,3-1-353,0 2-224,0-6-96,0-4 0,5-2 32,-2-5-32,3-3-224,-3-4-609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11531,'0'0'10025,"58"0"-9224,-31 0-352,6 0-385,2 0-225,-1-5-1280,0-6-2178,-4-5-3876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1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2 5317,'0'0'18764,"-11"-1"-18545,4 1-206,-1 0-1,1 0 0,-1 1 0,1 0 0,0 0 1,-1 1-1,1 0 0,0 0 0,0 1 0,0 0 1,0 0-1,0 0 0,-6 6 0,11-8-15,-52 41 220,51-40-199,1 0 0,-1 1 0,1-1 0,0 1 0,0-1 0,1 1 0,-1 0 0,0 0 0,1 0 0,0 0 0,-1 0 0,1 0 0,0 0-1,1 0 1,-1 0 0,1 1 0,-1-1 0,1 5 0,0-7-10,1 0 0,-1 0-1,1 0 1,-1 0 0,1-1 0,0 1-1,-1 0 1,1 0 0,0-1 0,0 1-1,-1 0 1,1-1 0,0 1-1,0-1 1,0 1 0,0-1 0,0 1-1,0-1 1,-1 0 0,1 0-1,0 1 1,0-1 0,0 0 0,2 0-1,33 5 77,-20-4-88,-12 0-6,0 0 1,0 0-1,-1 0 1,1 0 0,0 0-1,-1 1 1,1 0-1,-1-1 1,0 1 0,0 1-1,0-1 1,0 0-1,0 1 1,0 0 0,0-1-1,-1 1 1,1 0 0,-1 0-1,0 0 1,0 1-1,3 5 1,-5-6 74,1-1-1,-1 1 1,0-1 0,1 1-1,-1-1 1,-1 1-1,1-1 1,0 1 0,0 0-1,-1-1 1,1 1 0,-1-1-1,0 0 1,0 1 0,0-1-1,0 0 1,0 1 0,-1-1-1,1 0 1,-1 0-1,1 0 1,-1 0 0,0 0-1,0 0 1,0-1 0,0 1-1,0-1 1,0 1 0,0-1-1,0 0 1,-1 1 0,1-1-1,-3 0 1,-6 4 233,0-2 0,0 1 0,0-2 0,0 1 1,-1-2-1,1 1 0,-1-2 0,-20 0 0,26 0-333,5 0-702,8 0-5423,18-2-967,-7-4-1868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2.1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6022,'0'0'15550,"-2"10"-13500,-4 15-1065,1-7-207,1 1 1,0 0 0,-1 24 0,5-43-766,1 1-1,-1 0 0,1 0 1,-1-1-1,1 1 1,0 0-1,-1-1 1,1 1-1,-1-1 0,1 1 1,0 0-1,0-1 1,-1 0-1,1 1 1,0-1-1,0 1 0,0-1 1,-1 0-1,1 0 1,0 1-1,0-1 0,0 0 1,0 0-1,0 0 1,-1 0-1,1 0 1,0 0-1,0 0 0,0 0 1,0 0-1,0-1 1,1 1-1,33-7 224,-27 2-205,0 0 0,0 0 0,0 0 0,-1-1 0,8-8 0,28-19 50,-49 73-102,-3-19 20,-11 28 321,19-47-433,0 1 1,0-1 0,0 1-1,1 0 1,-1-1 0,1 1-1,0-1 1,0 1-1,0 0 1,0-1 0,0 1-1,1 0 1,-1-1 0,2 5-1,3-6-3282,9-1-2424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3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7976,'0'0'16703,"4"9"-16425,-1-1-261,-1 1 1,0 0-1,0 0 1,0 0-1,-1 0 1,0 0-1,-1 0 1,0 0-1,-1 0 1,-1 11-1,0-12-115,-7 47-30,5-19-2833,1-31-3402,-1-5 918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3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56 9321,'0'0'14574,"73"-31"-13998,-40 29-480,4 0-128,3-1-993,1 0-1217,0-4-1986,-3 0-3043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4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7 14382,'0'0'9048,"-8"-3"-8434,4 2-602,0 1 0,0-1 0,0 0 0,0 1 0,-1 0 0,1 0 0,0 0 0,0 0 0,0 1 0,0-1 0,0 1 0,0 0 0,0 1 0,0-1-1,0 1 1,0-1 0,1 1 0,-1 0 0,0 1 0,1-1 0,0 1 0,0-1 0,-1 1 0,-4 6 0,2-3 115,0 0-1,0 1 1,1-1 0,0 1-1,0 1 1,-5 10-1,9-17-115,0 0-1,1 0 0,-1 0 0,1 1 1,-1-1-1,1 0 0,0 0 0,-1 0 1,1 1-1,0-1 0,0 0 0,0 1 1,0-1-1,0 0 0,0 0 0,0 1 1,0-1-1,1 0 0,-1 0 0,0 1 1,1-1-1,-1 0 0,1 0 1,0 0-1,-1 0 0,1 0 0,0 0 1,-1 0-1,1 0 0,0 0 0,0 0 1,0 0-1,0 0 0,0 0 0,0-1 1,0 1-1,0 0 0,0-1 0,1 1 1,-1-1-1,0 1 0,0-1 0,0 0 1,1 1-1,-1-1 0,0 0 0,0 0 1,1 0-1,-1 0 0,2 0 0,29 2 67,-25-2-160,0 0-1,0 1 1,0 0-1,-1 0 0,1 0 1,11 5-1,-16-5 73,0 0-1,0 0 0,-1 0 1,1 0-1,0 1 1,-1-1-1,1 1 0,-1-1 1,0 1-1,1 0 0,-1 0 1,0-1-1,0 1 0,0 0 1,0 0-1,0 0 1,-1 0-1,1 0 0,0 0 1,-1 0-1,0 1 0,1-1 1,-1 0-1,0 0 1,0 0-1,-1 3 0,1-1 112,-1 0 0,1 0 0,-1 0 0,0 0 0,-1 0 0,1 0 0,-1 0 0,0 0 0,0 0 0,0-1 0,0 1 0,-1-1 1,1 1-1,-1-1 0,0 0 0,0 0 0,0 0 0,0-1 0,-1 1 0,-3 2 0,4-4-35,1 1 1,-1 0 0,1-1 0,-1 0-1,0 0 1,0 0 0,1 0 0,-1 0 0,0 0-1,0-1 1,0 1 0,0-1 0,0 0-1,0 0 1,0 0 0,0 0 0,0 0-1,0-1 1,0 0 0,1 1 0,-1-1-1,0 0 1,0 0 0,0-1 0,1 1-1,-1 0 1,1-1 0,-1 0 0,-2-2-1,-2-4 514,5-1-6253,3 8 5147,-1 1-1,1-1 1,-1 1 0,1-1 0,-1 1-1,1-1 1,0 1 0,-1 0 0,1-1 0,0 1-1,-1 0 1,1-1 0,0 1 0,-1 0 0,1 0-1,0 0 1,0 0 0,-1 0 0,1 0-1,0 0 1,0 0 0,1 0 0,14 0-5393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5125,'-2'15'2391,"-10"65"-608,-3 100 0,19-77-4497,0 27-1970,-15-43 5041,-82 466 6375,82-364-1985,10-108-5274,1-75 263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24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15599,'0'0'8461,"0"10"-7836,0 0-452,-2-1-40,2 0 0,-1 0 0,2 0 0,-1-1 1,1 1-1,2 12 0,-2-20-105,0 0 1,0-1-1,0 1 1,0-1 0,1 1-1,-1-1 1,0 1-1,0-1 1,0 1-1,0-1 1,0 0-1,1 0 1,-1 0 0,0 0-1,0 0 1,0 0-1,1 0 1,-1 0-1,0 0 1,0 0-1,2-1 1,27-6 160,-19 2-279,-1 0 1,0-1-1,0-1 1,0 1-1,13-14 1,14-9-597,-37 30 691,0-1-1,1 1 0,-1-1 1,0 0-1,1 1 1,-1-1-1,0 1 1,0-1-1,1 1 1,-1 0-1,0-1 1,0 1-1,0-1 1,0 1-1,0-1 1,0 1-1,0-1 1,0 1-1,0-1 1,0 1-1,0 0 1,0-1-1,0 1 1,-1 0-1,-1 11 190,-2 0-1,0 0 0,-8 16 1,8-20-251,0 0 1,0 0-1,1 0 1,1 0-1,0 0 1,0 1-1,0-1 0,1 1 1,0 14-1,6-11-2740,12-10-2814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0.6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71 3940,'0'0'12774,"8"-9"-10644,1 0-1498,-5 6-402,-1 0 0,1 0 0,-1-1-1,0 1 1,0-1 0,0 1 0,-1-1 0,1 0 0,-1 0 0,2-6 0,-4 10-168,1 0 0,-1 0 1,0-1-1,0 1 0,0 0 1,0 0-1,0 0 0,0-1 0,0 1 1,0 0-1,0 0 0,0-1 1,0 1-1,0 0 0,0 0 0,0 0 1,0-1-1,0 1 0,0 0 1,0 0-1,0 0 0,0-1 0,0 1 1,0 0-1,-1 0 0,1 0 1,0-1-1,0 1 0,0 0 0,0 0 1,0 0-1,0 0 0,-1-1 1,1 1-1,0 0 0,0 0 1,0 0-1,-1 0 0,1 0 0,0 0 1,0 0-1,0 0 0,-1-1 1,1 1-1,0 0 0,-1 0 0,-15 1 668,-16 9-554,7 2 38,0 1 1,-36 24-1,52-30-161,0-1 0,1 1 0,0 0 1,0 1-1,1 0 0,0 0 0,0 0 0,1 1 0,-10 17 0,15-24-45,0 0 0,0 0 0,0 0 0,0 0 0,0 0 1,0 0-1,1 1 0,-1-1 0,1 0 0,-1 0 0,1 1 0,0-1 0,0 0 0,0 0 0,0 1 0,1-1 0,-1 0 0,0 1 0,1-1 0,0 0 0,-1 0 0,1 0 0,0 0 0,0 0 0,0 0 1,1 0-1,-1 0 0,0 0 0,1 0 0,-1 0 0,1-1 0,0 1 0,-1-1 0,1 1 0,0-1 0,3 2 0,7 2-46,-1 0 0,1-1-1,1 0 1,-1-1 0,22 2 0,19 7-426,-49-11 439,0 0 0,-1 1 0,1 0 0,-1 0 0,1 0-1,-1 0 1,0 1 0,0-1 0,0 1 0,0 0 0,0 0 0,-1 0 0,4 4 0,-6-6 47,1 1 1,0-1 0,0 1 0,-1-1 0,1 1 0,-1 0 0,0-1-1,1 1 1,-1 0 0,0-1 0,0 1 0,0 0 0,0-1 0,0 1-1,0 0 1,-1-1 0,1 1 0,0 0 0,-1-1 0,1 1 0,-1-1-1,0 1 1,1-1 0,-1 1 0,0-1 0,0 1 0,0-1 0,0 0-1,0 0 1,-1 1 0,1-1 0,0 0 0,0 0 0,-3 1 0,-11 8 344,-1-2 1,1 0-1,-1 0 1,-1-2-1,0 0 1,1 0-1,-2-2 1,1 0-1,0-1 1,-1-1-1,1-1 1,-28-1-1,45 0-376,0 0-1,1 0 0,-1 0 1,0-1-1,0 1 0,0 0 1,0 0-1,0 0 0,0 0 0,0-1 1,0 1-1,0 0 0,1 0 1,-1 0-1,0-1 0,0 1 1,0 0-1,0 0 0,0 0 0,0-1 1,0 1-1,0 0 0,0 0 1,0-1-1,0 1 0,-1 0 1,1 0-1,0 0 0,0 0 0,0-1 1,0 1-1,0 0 0,0 0 1,0 0-1,0-1 0,-1 1 1,1 0-1,0 0 0,0 0 0,0 0 1,0 0-1,-1 0 0,1-1 1,0 1-1,0 0 0,0 0 1,-1 0-1,1 0 0,0 0 0,0 0 1,0 0-1,-1 0 0,1 0 1,0 0-1,0 0 0,0 0 1,-1 0-1,1 0 0,0 0 0,0 0 1,0 0-1,-1 0 0,1 0 1,0 0-1,0 0 0,0 0 1,-1 1-1,1-1 0,0 0 0,14-9-1553,77-10-8911,-50 11 2045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1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0 10218,'0'0'15422,"-2"9"-13633,-9 39-317,4-26-1209,2 1 1,0-1-1,-2 32 0,7-53-263,0 0 1,0 0 0,0 0 0,0 0-1,1 0 1,-1 0 0,0 0-1,0 0 1,1 0 0,-1 0-1,0-1 1,1 1 0,-1 0 0,1 0-1,-1 0 1,1 0 0,-1-1-1,1 1 1,0 0 0,-1 0 0,1-1-1,0 1 1,0-1 0,-1 1-1,1-1 1,0 1 0,1 0 0,1 0-3,0-1 0,-1 1 1,1-1-1,-1 1 1,1-1-1,0 0 0,-1 0 1,1-1-1,0 1 1,3-1-1,1-1-39,0 0 1,1 0-1,-1 0 0,0-1 0,0-1 1,10-5-1,37-44-449,-6 4 537,-52 82 716,-6-2-231,6-21-405,1 0 0,0-1 0,1 1 0,0 0-1,0 0 1,0 17 0,2-26-150,0 0-1,0 0 1,0 0 0,1 0-1,-1 0 1,0 0 0,1 0 0,-1 0-1,0 0 1,1 0 0,-1-1-1,1 1 1,-1 0 0,1 0-1,0 0 1,-1-1 0,1 1-1,0 0 1,-1 0 0,1-1-1,0 1 1,0-1 0,0 1-1,0-1 1,0 1 0,0-1 0,0 0-1,-1 1 1,1-1 0,2 0-1,33 3-4023,-29-4 2710,20 1-5197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1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4228,'0'0'20788,"61"22"-19699,-22-19-577,2 1-320,1 0-160,-3 1-352,-2-3-513,-6 2-768,-6 0-545,-10-3-993,-9-1-1602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51 14670,'0'0'10826,"72"6"-9609,-29-17-704,2 2-449,7-2-64,-5 3-417,-2 1-1088,-4 2-1890,-7 2-2082,-3 1-5798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1 231 7976,'0'0'19917,"12"0"-18791,-10 0-1101,5 1 28,0-1 1,0 0-1,0-1 1,1 0 0,-1 0-1,0 0 1,0-1-1,-1 0 1,1 0-1,0-1 1,-1 0-1,1 0 1,6-5 0,27-23 42,-1-2 0,-1-2 0,57-71 0,-95 107-67,0-1 0,0 0 1,0 0-1,0 0 0,0 0 0,0 0 1,1 0-1,-1 0 0,0 1 0,0-1 1,0 0-1,0 0 0,0 0 0,0 0 1,0 0-1,0 0 0,0 0 0,0 0 1,0 1-1,1-1 0,-1 0 0,0 0 1,0 0-1,0 0 0,0 0 1,0 0-1,0 0 0,0 0 0,1 0 1,-1 0-1,0 0 0,0 0 0,0 0 1,0 0-1,0 0 0,0 0 0,1 0 1,-1 0-1,0 0 0,0 0 0,0 0 1,0 0-1,0 0 0,0 0 0,1 0 1,-1 0-1,0 0 0,0 0 0,0-1 1,0 1-1,0 0 0,0 0 0,0 0 1,0 0-1,0 0 0,1 0 0,-5 22 564,-10 26-291,-1-8-281,8-25-23,1 0-1,0 1 1,1-1 0,1 1 0,0 0-1,1 0 1,1 0 0,0 20-1,2-35-71,1 0 0,-1-1 0,0 1 0,0 0 0,1-1 0,-1 1 0,1 0 0,-1-1 0,0 1-1,1-1 1,-1 1 0,1 0 0,0-1 0,-1 1 0,1-1 0,-1 0 0,1 1 0,0-1 0,-1 1 0,1-1 0,0 0-1,-1 0 1,1 1 0,0-1 0,0 0 0,-1 0 0,1 0 0,0 0 0,-1 0 0,1 0 0,0 0 0,0 0 0,-1 0-1,1 0 1,0 0 0,0 0 0,-1-1 0,1 1 0,0 0 0,1-1 0,30-13-5430,-7-8-1303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2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2 14574,'0'0'9449,"-11"11"-7079,0-1-2040,0 1 0,1 0 0,0 1 0,1 0 0,1 0 1,0 1-1,1 0 0,0 0 0,1 1 0,0 0 0,-5 19 0,9-25-297,1 0 1,0-1-1,0 1 1,1 0-1,0 0 1,0 0-1,1 0 1,0-1-1,0 1 0,1 0 1,3 10-1,-3-14-26,0-1 1,0 1-1,0-1 0,0 0 0,1 0 1,-1 0-1,1 0 0,0-1 0,0 1 1,0-1-1,0 1 0,0-1 0,1 0 0,-1-1 1,1 1-1,-1 0 0,1-1 0,0 0 1,-1 0-1,1 0 0,0 0 0,0 0 0,0-1 1,6 0-1,-1 0 47,0 0 0,0 0 0,0-1-1,0-1 1,-1 1 0,1-1 0,-1-1 0,1 1 0,-1-2-1,0 1 1,0-1 0,0 0 0,0-1 0,-1 0 0,0 0 0,0 0-1,0-1 1,-1 0 0,1-1 0,-1 1 0,-1-1 0,0 0 0,0-1-1,0 1 1,-1-1 0,0 0 0,0 0 0,-1 0 0,0 0 0,0-1-1,-1 0 1,0 1 0,1-15 0,-2 15-111,-1 1 0,0-1 1,0 1-1,0 0 0,-1-1 0,0 1 0,0-1 0,-1 1 1,1 0-1,-2 0 0,1 0 0,-1 0 0,-5-9 1,6 13-8,-1 0 0,1 1 0,0-1 0,-1 1 0,0-1 0,1 1 0,-1 0 1,0 0-1,0 0 0,0 0 0,-1 0 0,1 1 0,0 0 0,0-1 0,-1 1 0,1 0 1,-1 1-1,1-1 0,-1 1 0,0-1 0,1 1 0,-1 0 0,1 0 0,-1 1 1,1-1-1,-1 1 0,1 0 0,-1 0 0,-6 2 0,-12 10-3299,2 3-2766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1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33 3523,'0'0'22059,"6"-6"-21237,18-18-112,-24 21 350,-9 5-659,-10 7-95,5 2-187,0 1 0,1 0 0,0 1 0,1 0 0,1 1 0,0 1 0,1-1 0,0 2 0,-8 18 0,18-33-118,-1 0-1,1 0 0,-1 0 1,1 0-1,0 0 1,-1 0-1,1 0 1,0 0-1,0 0 0,0 0 1,0 0-1,0 0 1,0 0-1,0 0 1,0 0-1,0 0 1,0 0-1,1 0 0,-1 0 1,0 0-1,1 0 1,-1 0-1,1 0 1,-1 0-1,1 0 0,-1 0 1,1 0-1,0 0 1,-1-1-1,1 1 1,0 0-1,1 0 1,35 12 14,0 1-8,-34-12 27,0 0-1,-1 0 1,1 0-1,0 0 1,-1 1-1,0-1 1,1 1-1,-1 0 1,0-1-1,0 1 1,-1 0-1,1 0 1,-1 1-1,1-1 0,-1 0 1,0 0-1,0 1 1,0-1-1,-1 0 1,1 1-1,-1-1 1,0 1-1,0-1 1,0 1-1,0-1 1,-1 5-1,-1-4 18,0 0 0,1 0 1,-1 1-1,-1-1 0,1 0 0,0-1 0,-1 1 0,0 0 1,0-1-1,0 0 0,0 1 0,-1-1 0,1 0 1,-1-1-1,0 1 0,0-1 0,0 1 0,0-1 0,-7 2 1,1 0 52,-1-1 1,0-1-1,0 0 1,0 0-1,0-1 1,-21 0-1,31-1-105,1 0 0,0 0 0,-1-1 0,1 1 0,0 0 0,0 0 0,-1 0 0,1 0 0,0 0 0,0 0 0,-1 0 0,1 0 0,0-1 0,0 1 0,0 0 0,-1 0 0,1 0 0,0-1 0,0 1 0,0 0 0,-1 0 0,1 0 0,0-1 0,0 1 0,0 0 0,0 0 0,0-1 0,0 1 0,0 0 0,0 0 0,0-1 0,0 1 0,-1 0 0,1-1 0,0 1 0,0 0-1,1 0 1,-1-1 0,0 1 0,0 0 0,0 0 0,0-1 0,0 1 0,0 0 0,0 0 0,0-1 0,0 1 0,1 0 0,-1-1 0,10-11-450,4 9-1487,21-7-8925,-21 5 1424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2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1794,'0'0'27327,"-1"12"-26948,-5 47-411,3 0 0,5 60 0,-2-118-60,0-1 0,0 1 1,0 0-1,-1-1 1,1 1-1,0-1 0,0 1 1,0 0-1,0-1 0,0 1 1,1-1-1,-1 1 0,0 0 1,0-1-1,0 1 0,0-1 1,1 1-1,-1-1 0,0 1 1,1-1-1,-1 1 0,0-1 1,1 1-1,-1-1 0,0 1 1,1-1-1,-1 1 0,1-1 1,-1 0-1,1 1 0,-1-1 1,1 0-1,-1 1 0,1-1 1,0 0-1,-1 0 0,1 1 1,-1-1-1,1 0 0,-1 0 1,1 0-1,0 0 0,-1 0 1,1 0-1,-1 0 0,1 0 1,0 0-1,-1 0 0,1 0 1,-1-1-1,1 1 0,0 0 1,-1 0-1,1-1 0,0 1 1,1-2-764,1 0 0,-1 0 0,0 0 0,1 0 0,-1 0 0,0 0 0,0-1 0,-1 1 0,3-5 1,7-15-4693,-2-4-1137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2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27 9385,'0'0'13143,"2"-5"-13031,-2 3-70,7-14-96,-4 13 159,-2 10 2535,-8-6-4327,0 5 3960,4-3-2978,-1 0-4257,-8-1-14273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5541,'0'0'7335,"64"39"-7431,-35-39 64,3 0-480,1-8-449,0-1-769,-4 0-928,-1 5-4229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3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48 5926,'2'-27'7654,"2"13"-1914,3 8 4184,-8 51-8275,-3-17-1298,-5 90 30,9-106-372,0-1 1,1 1-1,0-1 0,1 1 1,0-1-1,1 1 0,7 17 0,-10-27 0,1-1 0,-1 0 0,1 1-1,-1-1 1,1 0 0,0 1-1,0-1 1,-1 0 0,1 0 0,0 0-1,0 0 1,0 0 0,0 0 0,0 0-1,1 0 1,-1 0 0,0 0-1,0-1 1,1 1 0,-1 0 0,0-1-1,1 1 1,-1-1 0,0 0 0,1 1-1,-1-1 1,1 0 0,-1 0-1,1 0 1,-1 0 0,1 0 0,-1 0-1,0 0 1,1 0 0,-1-1 0,1 1-1,-1-1 1,0 1 0,1-1-1,-1 1 1,3-3 0,1 0 45,-1 0 0,1 0 0,-1-1 0,1 0 0,-1 0 1,0 0-1,-1 0 0,1-1 0,3-5 0,7-18-31,-1-1 0,-2 0-1,0-1 1,-2 0 0,-2-1 0,8-61 0,-23 122-23,1 1 0,-5 44 0,10-45 0,0-21 0,1 0 0,1 0 0,-1 0 0,2 0 0,-1 1 0,1-1 0,1 0 0,3 14 0,7-10-1253,-3-17-1819,-8 2 2715,-1 1 0,0-1 1,1 1-1,-1 0 1,0-1-1,0 1 0,1-1 1,-1 1-1,0-1 1,-1 1-1,1-1 0,0 1 1,0-1-1,-1 1 1,1-1-1,-1 1 1,1-1-1,-1 1 0,1 0 1,-3-3-1,-4-6-6983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6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3273 7079,'0'0'170,"0"0"0,-1 0 0,1 0 0,0 0 1,0 0-1,0 0 0,-1 0 0,1 0 0,0 0 0,0 0 1,0 0-1,-1 0 0,1 0 0,0 0 0,0 0 0,0 0 1,-1 0-1,1 0 0,0 0 0,0 0 0,0 0 0,-1 0 1,1 0-1,0 0 0,0 0 0,0 0 0,-1 0 0,1-1 1,0 1-1,0 0 0,0 0 0,0 0 0,-1 0 0,1-1 1,0 1-1,0 0 0,0 0 0,0 0 0,0 0 0,0-1 1,0 1-1,0 0 0,-1 0 0,1-1 0,0 1 0,0 0 1,0 0-1,11-10 2781,30-15-3081,-28 18 1488,197-131 1803,97-86-2725,-134 95 975,-58 43-1055,153-107 1462,-193 144-1632,137-66 0,-116 65-144,-3-5-1,106-81 1,-157 107-39,587-357 1433,-494 309-954,131-70-259,-197 108-180,-2-3 0,-1-3 0,99-91-1,-19 17 6,-60 47-39,-47 38-14,68-47 1,238-158 57,-33-29 11,-215 181-53,-64 59-11,1 1 0,1 2 0,1 1 0,1 2 0,55-23 0,-66 32 0,-1-1 0,-1-1 0,23-18 0,-89 29-8499,8 4 791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4:47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82 153 545,'17'-48'9546,"-14"38"-8224,2-1 1,0 1 0,0 0-1,1 1 1,0 0-1,0-1 1,1 2 0,14-15-1,-21 23-1246,0-1-1,0 1 1,1 0-1,-1-1 1,0 1-1,1 0 1,-1 0-1,0-1 1,1 1-1,-1 0 1,0 0-1,1-1 1,-1 1-1,0 0 1,1 0-1,-1 0 1,1 0 0,-1 0-1,0-1 1,1 1-1,-1 0 1,1 0-1,-1 0 1,1 0-1,-1 0 1,0 0-1,1 1 1,-1-1-1,1 0 1,-1 0-1,0 0 1,1 0-1,-1 0 1,1 0-1,-1 1 1,0-1-1,1 0 1,-1 0-1,0 1 1,1-1 0,-1 0-1,0 1 1,1-1-1,-1 0 1,0 1-1,0-1 1,1 0-1,-1 1 1,6 30 1078,-10 39-889,-5-27-250,-2-2 1,-2 1-1,-1-1 1,-30 57-1,24-56 143,1 1 0,3 1 0,-17 72 1,32-115-143,1 0 1,0 0-1,0 0 1,-1 0-1,1 1 1,0-1-1,0 0 1,0 0 0,0 0-1,0 0 1,0 1-1,0-1 1,1 0-1,-1 0 1,0 0-1,1 0 1,-1 1-1,1-1 1,-1 0-1,1 0 1,-1 0 0,2 1-1,-1-1 16,0-1-1,0 1 1,0-1-1,1 0 1,-1 0-1,0 1 1,0-1 0,0 0-1,0 0 1,0 0-1,0 0 1,0 0-1,0-1 1,0 1-1,1 0 1,-1 0 0,0-1-1,0 1 1,1-1-1,11-6 273,-1 1-1,0-2 0,14-9 0,-11 6-125,34-18 74,1 3 0,1 2 0,1 2 0,67-18 0,-119 40-286,0 0 0,1 0 1,-1-1-1,0 1 0,0 0 0,1 0 1,-1 0-1,0 0 0,0 0 0,0 0 1,1 0-1,-1 0 0,0-1 0,0 1 1,0 0-1,0 0 0,1 0 1,-1 0-1,0-1 0,0 1 0,0 0 1,0 0-1,0-1 0,0 1 0,1 0 1,-1 0-1,0 0 0,0-1 0,0 1 1,0 0-1,0 0 0,0-1 0,0 1 1,0 0-1,0 0 0,0-1 1,0 1-1,0 0 0,0 0 0,0 0 1,0-1-1,-1 1 0,1 0 0,0 0 1,0-1-1,0 1 0,0 0 0,0 0 1,0 0-1,-1 0 0,1-1 0,0 1 1,0 0-1,0 0 0,0 0 1,-1-1-1,-13-10-5180,11 9 3324,-12-11-7693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3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1 187 6182,'0'0'18225,"51"14"-16848,-16-32-416,4-7-448,2-4-385,2-4-128,-7 3-961,-9 1-1954,-6 7-1633,-13 7-2563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1 136 6951,'0'0'15310,"75"-14"-14541,-40-8-481,2-1-256,-1 2-512,-2 1-962,-5 2-1472,-1 0-2916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1 353 8552,'0'0'14825,"11"-13"-13555,16-17-1005,-3-2 1,0 0-1,-2-2 0,-1 0 0,21-51 0,-34 66 417,-1 0-1,8-36 1,-15 98-33,2 85 263,0-116-876,-1-1 0,1 1 0,1-1 0,0 0 0,0 0-1,1 0 1,1-1 0,9 19 0,-13-28-70,0 0 0,0 1-1,0-1 1,0 0 0,0 0 0,0 0-1,0 0 1,1 0 0,-1 0 0,0 0-1,1 0 1,-1 0 0,1 0-1,-1-1 1,1 1 0,-1-1 0,1 1-1,-1-1 1,1 0 0,-1 1 0,1-1-1,-1 0 1,1 0 0,0 0 0,-1 0-1,1 0 1,-1-1 0,1 1 0,1-1-1,0 0-516,0 0 1,0 0-1,0-1 0,0 1 0,-1-1 1,1 0-1,-1 0 0,1 1 0,-1-2 0,1 1 1,-1 0-1,0 0 0,3-5 0,12-21-8257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6:54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48 18193,'0'0'5392,"-6"12"-3524,1-2-1667,0 0 0,0 0-1,1 1 1,1-1 0,0 1-1,-3 22 1,5-28-173,0 0 0,1 1 1,0-1-1,0 0 0,1 1 0,0-1 1,-1 0-1,2 1 0,-1-1 1,1 0-1,-1 0 0,2 0 0,-1 0 1,0 0-1,1 0 0,0-1 0,0 0 1,0 1-1,7 6 0,-7-8 10,1-1 0,-1 1-1,1 0 1,-1-1 0,1 1-1,0-1 1,0 0 0,0-1-1,0 1 1,1-1 0,-1 1-1,0-1 1,0 0 0,1-1-1,-1 1 1,1-1-1,-1 0 1,1 0 0,-1 0-1,0-1 1,1 0 0,-1 1-1,0-2 1,1 1 0,-1 0-1,0-1 1,0 0 0,0 0-1,0 0 1,5-4 0,-1 1 65,0-1 1,-1 0-1,0 0 1,0 0-1,-1-1 0,0 0 1,0 0-1,-1-1 1,0 0-1,0 0 1,0 0-1,-1 0 1,5-15-1,-7 17-36,-1 0 1,1 0-1,-1-1 1,0 1-1,-1 0 0,0 0 1,0-1-1,0 1 1,0 0-1,-1 0 0,0-1 1,-1 1-1,1 0 1,-1 0-1,0 0 0,-5-9 1,5 11-107,-1 1 0,1 0 1,-1 0-1,0 0 0,0 0 1,0 0-1,0 1 0,-1-1 1,1 1-1,-1 0 0,1 0 1,-1 0-1,0 0 0,0 1 1,1 0-1,-1-1 0,0 1 1,0 1-1,-1-1 0,1 1 1,0-1-1,0 1 0,0 0 1,0 1-1,0-1 0,-5 2 1,3-1-389,1 0 0,0 0 0,0 1 0,0 0 0,1 0 0,-1 0 0,0 1 1,1 0-1,-9 6 0,-17 19-7177,7-3-7173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10.4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69 5285,'0'0'10159,"9"-2"-8691,177-23 2177,111 4-2555,1203 16-400,-1112 5-547,-409 0-139,-40-1-1625,24-6-3125,23-1-641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28.6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3908,'0'0'10329,"9"2"-8903,39 15 711,-18-6-810,1-1 0,38 7 0,-43-11-954,-1 0 0,1 2 1,-1 1-1,31 15 1,-37-14-155,1-1 0,0-2 0,0 0 0,1 0 0,0-2 0,0-1 0,38 3 0,-37-6-8,1 1 0,-1 1 1,0 1-1,1 1 0,-2 1 0,25 10 0,126 63 1233,-123-55-1419,10 4 160,1-3 1,2-3-1,121 27 1,-104-39-163,-58-8 36,0 0-1,1 2 0,-1 0 0,24 9 1,85 27-5,21 7 73,269 102-29,-339-123-89,267 113 160,29 9-44,-84-63-56,109 36 11,-142-38-65,53 19 13,219 60 32,10-37 5,-524-121-62,118 33 239,205 84 1,-249-85-210,-88-35-19,5 2-10,-1 0 0,1 1 0,-1 0 0,1 1 0,-1-1 1,8 8-1,-15-11-127,-29-5-4887,6 1-3614,13 3 1764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29.12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1 434 11050,'53'0'8136,"1"2"-3978,203 22-954,-253-23-2969,0 0 1,0 0 0,0-1-1,0 0 1,0 1 0,0-2-1,0 1 1,0 0 0,7-2-1,-10 1-161,0 0 0,0 0 0,0 0 0,0 0 0,0 0 0,0 0 0,-1 0 0,1 0 0,0-1 0,-1 1 0,1 0 0,0 0 0,-1-1 0,0 1-1,1 0 1,-1-1 0,0 1 0,0 0 0,0-1 0,1 1 0,-1-1 0,-1 1 0,1 0 0,0-1 0,0 1 0,0 0 0,-1-1 0,1 1 0,-2-3 0,-4-15 108,-1 1 0,-1-1 0,0 1-1,-1 0 1,-1 1 0,-1 0 0,-15-18 0,-6-12 7,-90-151-4657,114 188-86,1 5-1959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5445,'0'0'2306,"56"4"-1537,-33-2-513,4 1-192,3 2 0,5 1-352,-1 0-1217,-1-2-1955</inkml:trace>
  <inkml:trace contextRef="#ctx0" brushRef="#br0" timeOffset="1">653 55 8872,'0'0'1218,"63"-2"-1186,-38-6 64,1-1 0,2 3-96,4 1 32,-2 1-224,2 2-641,-4 2-897,5 0-1313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1.5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175 0 3972,'0'0'16325,"-1"9"-14863,-4 14-1129,-1-1-1,-1 0 1,-1-1-1,-1 0 1,0 0 0,-2-1-1,-23 35 1,15-26-192,2 1 0,2 1 0,-14 36 0,28-65-119,0 0 1,1 0 0,-1 0-1,1 0 1,-1 0 0,1 0-1,0 0 1,0 0 0,0 1 0,0-1-1,0 0 1,0 0 0,0 0-1,1 0 1,-1 0 0,2 2-1,-2-3 16,1 1 0,0-1 1,0 0-1,0 0 0,0 0 0,0-1 0,0 1 0,0 0 0,0 0 0,0 0 0,0-1 0,0 1 0,1-1 0,-1 1 1,0-1-1,0 1 0,1-1 0,-1 0 0,2 1 0,6-1 163,1 1 0,0-2 0,-1 1 1,1-1-1,15-4 0,35-9 219,23-3 416,-54 14-4213,1 1-3348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2.05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1 4036,'0'0'19917,"-2"10"-19399,-15 58-253,-10 48 165,20-39-10350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32.5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66 3555,'0'0'18156,"10"-8"-16341,-4 2-1550,0 1 1,0 0-1,1 0 0,0 1 0,0 0 0,0 0 0,0 1 0,0 0 1,1 0-1,0 0 0,0 1 0,-1 0 0,1 1 0,9-1 0,7 0 133,45-2 136,-65 4-513,1 0 0,0 0 0,-1 1 0,1-1 0,0 1 0,-1 0 1,1 1-1,-1-1 0,1 1 0,6 3 0,-9-3 1,-1-1-1,1 1 1,-1 0 0,1-1-1,-1 1 1,0 0 0,1 0-1,-1 0 1,0 0-1,0 0 1,-1 1 0,1-1-1,0 0 1,-1 0 0,1 1-1,-1-1 1,0 0 0,0 0-1,0 1 1,0-1-1,0 0 1,0 1 0,0-1-1,-1 0 1,1 0 0,-1 0-1,0 1 1,0-1 0,0 0-1,0 0 1,0 0-1,-2 3 1,-4 8 325,-1 0-1,0-1 1,-15 18 0,22-29-297,-2 1-16,1 1-1,0-1 1,0 1-1,0-1 1,1 1-1,-1 0 1,1-1-1,-1 1 1,1 0-1,-1 5 1,2-6-49,0-1 0,0 0 1,1 0-1,-1 1 0,1-1 1,-1 0-1,1 0 0,-1 0 1,1 1-1,0-1 0,-1 0 1,1 0-1,0 0 0,0 0 1,0 0-1,0-1 0,0 1 1,0 0-1,0 0 0,0 0 1,0-1-1,1 1 0,-1-1 0,0 1 1,0-1-1,1 1 0,1-1 1,3 3-57,1 0 0,-1 1 1,1-1-1,-1 1 0,0 1 0,-1-1 1,1 1-1,-1 0 0,0 0 0,0 0 0,6 9 1,-10-11 68,1 0 0,0 0 1,-1 0-1,0 0 0,0 0 0,0 0 1,0 1-1,0-1 0,-1 0 1,1 0-1,-1 1 0,0-1 1,0 0-1,0 1 0,0-1 0,-1 0 1,1 0-1,-1 1 0,0-1 1,0 0-1,0 0 0,0 0 0,-1 0 1,1 0-1,-1 0 0,0 0 1,-4 4-1,-1 1 155,-1 0 0,0 0 0,-1-1-1,1-1 1,-1 1 0,-1-1 0,1-1 0,-1 0 0,0 0 0,0-1 0,-1 0 0,1-1-1,-1 0 1,0-1 0,-20 2 0,23-3-160,0 0 0,0 0 0,0-1 0,-1 0 0,1-1 0,0 0-1,0 0 1,0-1 0,0 0 0,0 0 0,1-1 0,-1 0 0,0 0 0,1-1 0,0 0 0,0 0 0,0-1-1,1 1 1,-1-2 0,1 1 0,-10-12 0,16 17-207,-1-1 0,1 1 0,0 0-1,0-1 1,0 1 0,-1-1 0,1 1 0,0 0 0,0-1-1,0 1 1,0 0 0,0-1 0,0 1 0,0-1 0,0 1-1,0 0 1,0-1 0,0 1 0,0-1 0,0 1 0,0 0-1,1-1 1,-1 1 0,0-1 0,0 1 0,0 0-1,0-1 1,1 1 0,-1 0 0,0-1 0,0 1 0,1 0-1,-1 0 1,0-1 0,1 1 0,-1 0 0,0 0 0,1-1-1,-1 1 1,0 0 0,1 0 0,-1 0 0,0 0 0,1 0-1,-1-1 1,1 1 0,3-2-600,9-8-5036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1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8104,'0'0'13709,"71"23"-13037,-37-21-415,4-2-193,-3 0-96,-1 0-449,-6 0-160,-9 0-31,-7 0-513,-9 2-865,-3 5-1345,-5 1-513,-14 1-769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5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11627,'0'0'8488,"58"26"-7079,-21-26-288,7 0-512,0 0-545,-1-3-352,-5-3-1794,-7-1-1506,-10 0-3362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7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77 0 12107,'0'0'8809,"-34"50"-7176,25-24-736,1 0-480,0 8-97,3 0-288,0 4 64,2-1-224,1-3-256,-1-5 223,3-6 33,0-7-288,0-6-417,0-6-512,0-21-11627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2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 14318,'0'0'10409,"54"-11"-9095,-30 11-514,4 0-511,-3 0-257,3-1-32,-2-2-481,-3 2-480,-5 1-544,-4-1-33,-6 1-287,-2 0-930</inkml:trace>
  <inkml:trace contextRef="#ctx0" brushRef="#br0" timeOffset="1">66 149 12812,'0'0'13837,"77"36"-13228,-44-43-513,3 0-96,-6 3-993,-7 4-1217,-8 0-609,-9 3-704,-6 7-2082,-3-1-1634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5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1 187 13293,'0'0'11947,"53"23"-10762,-18-25-705,2-7-448,0 2-128,-4-2-1185,-5 5-1473,-5-1-1186,-5 1-2402,-4 0-1281</inkml:trace>
  <inkml:trace contextRef="#ctx0" brushRef="#br0" timeOffset="1">564 0 10922,'0'0'12332,"-45"75"-11723,20-42-257,-6 4-128,1-2-64,2-1-96,3-7-32,6-7 32,4-6-64,7-10-224,6-4-1313,2-10-1346,0-14-3459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8.9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 1 14606,'0'0'5989,"-18"62"-3842,18-41-386,5-2-319,9-1-546,7-2-607,6-5-225,4 1-481,1-6-1889,-2-1-2018,-2-5-4452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9.2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16528,'0'0'11338,"59"19"-10633,-31-18-545,0 0-128,-1 2-897,-4-3-1024,-5 0-1827,-3 0-4259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116 979 12492,'0'0'1729,"-80"-36"1090,54 10-1281,17-7-385,9-12-449,15-11-447,23-13-129,13-13 32,17-12 0,9-4 0,8-1-96,1 4-64,-8 3-1473,-8 10-3492,-15 11-6950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3908,'0'0'1153,"65"0"-897,-41-6-288,-1 0-128,2 2 128,-2 1 128,0 3 0,0 0-32,-1 0-64,1 5-32,3 1-833,-1-3-576</inkml:trace>
  <inkml:trace contextRef="#ctx0" brushRef="#br0" timeOffset="1">491 42 4805,'0'0'3683,"53"3"-3683,-43-11-1826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49.9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0 7399,'0'0'9961,"-10"55"-7911,2-28-320,0 3-641,4 2-448,1 0-193,3 0-320,0-3-96,0-1-32,0-4 32,0 0-160,0-5-448,0-5-1026,0-4-1281,0-4-2498,-8-4-5189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2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68 10698,'0'0'13837,"59"14"-13292,-29-14-385,3-1-96,1-7-64,-2 1 0,-6-2-705,-3 1-576,-6-2-481,-5-1-768,-7-2-2275,-5-2-3907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6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48 16432,'0'0'7142,"74"-2"-5764,-35 2-514,5-3-607,2 1-193,-3-5-256,-2-1-1122,-12-2-992,-8 2-1441,-10 1-4069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0.9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63 9 16143,'0'0'2061,"-1"11"-118,-6 43 240,-15 58 0,-9 67-266,31-179-1875,-1 0 0,1 1 0,0-1-1,0 0 1,0 1 0,0-1 0,0 1-1,-1-1 1,1 0 0,0 1 0,0-1-1,0 1 1,0-1 0,0 0 0,0 1-1,0-1 1,0 1 0,1-1 0,-1 0-1,0 1 1,0-1 0,0 1 0,0-1-1,0 0 1,1 1 0,-1-1 0,0 0-1,0 1 1,1-1 0,-1 0 0,0 1-1,1-1 1,-1 0 0,1 1 0,9-13 540,11-26-341,-14 12-269,0 0-1,-1-1 1,-2 0-1,-1 0 1,-1 0-1,-1 0 1,-2 0-1,-4-32 1,6 57 18,-1 1 0,0 0-1,0 0 1,-1-1 0,1 1 0,0 0 0,0-1-1,-1 1 1,1 0 0,0 0 0,-1 0 0,1 0 0,-1-1-1,0 1 1,1 0 0,-1 0 0,0 0 0,0 0-1,1 0 1,-3-1 0,3 2 3,-1 1 0,0-1-1,1 1 1,-1-1 0,0 1-1,1-1 1,-1 1 0,1-1 0,-1 1-1,1-1 1,-1 1 0,1-1 0,-1 1-1,1 0 1,0 0 0,-1-1 0,1 1-1,0 0 1,0-1 0,-1 1-1,1 0 1,0 0 0,0-1 0,0 1-1,0 0 1,0 0 0,0-1 0,0 1-1,0 0 1,0 0 0,0-1-1,1 2 1,-2 3 8,1-1 0,0 1 0,0-1 0,0 1 0,1-1 0,-1 1 0,1-1 0,0 1 0,0-1 0,1 1 1,0-1-1,-1 0 0,4 5 0,-4-7 11,1-1 0,0 1 0,0-1 0,0 1 0,0-1 0,0 1 0,1-1 1,-1 0-1,0 0 0,0 0 0,1-1 0,-1 1 0,1 0 0,-1-1 0,1 0 1,-1 1-1,1-1 0,-1 0 0,1 0 0,-1 0 0,0-1 0,1 1 0,-1-1 0,1 1 1,-1-1-1,4-1 0,1-1 5,0 0 1,0 0-1,-1-1 1,1 0-1,-1 0 1,0-1-1,0 0 1,-1 0-1,1 0 1,-1 0-1,0-1 1,-1 0-1,1 0 1,5-11-1,31-33 68,-37 91-219,-8-8-353,-14 58 0,11-63-520,1 1 0,2-1 0,-2 36 0,6-53-5543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2.2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4708,'0'0'20884,"67"31"-20852,-44-28-288,1-2-1698,0-1-1569,-7 0-3075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2.7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86 0 13100,'0'0'8819,"-1"10"-7617,-47 177-129,11-53-1479,41-142-5029,4-18 1795,0-6-1496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09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76 3043,'0'0'16442,"1"11"-15342,0 8-657,2 1 0,0-1 0,1 0 0,1 0 0,0 0 0,2-1 0,0 0 0,19 34 1,-25-51-356,0 1 1,1-1-1,-1 1 1,0-1 0,1 0-1,-1 1 1,1-1-1,0 0 1,-1 0 0,1 0-1,0 0 1,-1 0-1,1 0 1,0-1 0,0 1-1,0 0 1,0-1 0,0 0-1,0 1 1,0-1-1,0 0 1,0 0 0,0 0-1,0 0 1,-1-1-1,1 1 1,0 0 0,0-1-1,0 1 1,0-1-1,0 0 1,0 0 0,-1 0-1,1 1 1,0-2-1,-1 1 1,1 0 0,0 0-1,-1 0 1,0-1-1,3-2 1,5-5 83,0 0 0,0-1-1,-1 0 1,13-21 0,-11 15 2,-1 0-1,0 0 1,-2-1 0,1 0 0,-2 0-1,0-1 1,-2 0 0,1 0 0,-2 0-1,2-33 1,-24 101-3051,11-12-1874,4-13-3006,2-10-1580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4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 1 7687,'0'0'14766,"0"8"-13730,0 16-415,-1 0 1,-1 0-1,-7 30 1,5-29-182,0 1 1,1 0 0,2 42 0,1-67-426,0 0 0,0-1 0,1 1 0,-1 0 0,0 0 0,0-1 0,1 1 0,-1 0 0,1-1 0,-1 1 0,1 0 0,-1-1 1,1 1-1,-1-1 0,1 1 0,-1 0 0,1-1 0,0 1 0,-1-1 0,1 0 0,0 1 0,-1-1 0,1 0 0,0 1 0,0-1 0,-1 0 0,1 0 0,0 0 0,0 1 0,0-1 0,-1 0 0,1 0 0,0 0 0,0 0 0,0 0 0,-1-1 0,1 1 0,0 0 0,0 0 0,0 0 0,-1-1 0,1 1 0,0 0 0,1-2 0,34-17 393,-18 2-379,-2-1 0,0-1-1,0 0 1,-2-1 0,-1-1 0,0 0 0,-2 0 0,0-1-1,14-44 1,-46 124 90,12-36-107,1 0 0,1 0 0,0 1 0,2 0 0,1 0 0,-1 25 0,5-47-70,-1 0-1,1 0 0,1 0 1,-1 0-1,0-1 1,0 1-1,0 0 1,0 0-1,1 0 1,-1 0-1,0 0 1,1-1-1,-1 1 1,1 0-1,-1 0 0,1 0 1,-1-1-1,1 1 1,-1 0-1,1-1 1,0 1-1,-1-1 1,1 1-1,0-1 1,0 1-1,0-1 1,-1 1-1,1-1 0,0 0 1,0 1-1,0-1 1,0 0-1,-1 0 1,1 1-1,0-1 1,0 0-1,0 0 1,0 0-1,0 0 1,2-1-1,-2 1-254,0 0 1,0-1-1,1 1 1,-1 0-1,0-1 1,0 1-1,0-1 1,0 1-1,0-1 0,0 0 1,0 0-1,0 1 1,0-1-1,0 0 1,0 0-1,0 0 1,0 0-1,1-2 1,6-15-6410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7:53.8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22 11147,'0'0'16719,"62"-9"-16494,-44 9-193,0 0-1250,-1 0-2209,0-5-2178,-3-3-7495</inkml:trace>
  <inkml:trace contextRef="#ctx0" brushRef="#br0" timeOffset="1">187 34 11531,'0'0'18674,"-4"26"-19379,9-29-2306,0-7-3843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3.01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0 100 8968,'0'0'2776,"10"-4"-1836,23-8-338,1 2 1,0 1-1,49-6 1,121-6-1604,-80 10 948,-92 7 224,36-4 804,0 3 0,71 4 0,-119 4-972,-1 1 0,0 1-1,0 0 1,0 1 0,34 18-1,-29-13 7,0-2 0,47 14 0,-15-15 538,0-2 0,1-3-1,0-2 1,0-2 0,-1-3 0,72-14 0,-29-3 3176,-35 5-7190,-47 11-1044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8040,'0'0'10506,"0"49"-10122,0-30 224,2 0-447,6-3-129,7-2 0,3-9-32,6-4-321,5-1-511,2-3-642,1-9-928,-1-2-705,0-1-64,-7 2-2498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3.8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 0 15118,'0'0'6054,"8"78"-5798,-8-42-128,-3 2-96,-5-2 0,4-5-32,2-4 32,2-13-64,2-8-448,14-6-897,5-13-801,4-13-2082,1-6-2275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1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 0 5189,'0'0'10698,"-30"63"-9641,12-23-609,0 3-159,3-1 31,1-2-128,6-7-96,2-6-32,5-8-224,1-10-1025</inkml:trace>
  <inkml:trace contextRef="#ctx0" brushRef="#br0" timeOffset="1">0 134 9449,'0'0'12492,"74"40"-13005,-43-44-2337,2-5-3396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5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0 10954,'0'0'9513,"14"55"-8520,-14-26-608,-3 4-257,-4-2-64,2-2-64,0-3 0,4-4-32,1-8-833,0-6-961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4.8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23 13036,'0'0'2499,"12"-3"-198,16-3-1155,0 0 1,1 2 0,38 0 0,-55 4-896,-1 1 1,1 0-1,-1 0 1,1 2-1,17 4 1,-25-5-213,1 0 0,-1-1 0,0 2 0,0-1 0,1 0 1,-2 1-1,1 0 0,0 0 0,-1 0 0,1 0 0,-1 0 1,0 1-1,0 0 0,4 6 0,-5-7 133,-1 0 0,1 0 1,-1 0-1,0 0 0,0 1 0,0-1 0,0 0 0,-1 0 0,1 1 0,-1-1 1,0 0-1,0 1 0,0-1 0,0 0 0,-1 1 0,1-1 0,-1 0 0,-1 5 1,-1-3 32,1 0 0,-1 0 0,0 0 0,0 0 0,0 0 0,-1-1 0,0 0 0,0 0 1,0 0-1,-6 4 0,1-1-69,0-1 0,0 0 1,-1 0-1,0-1 0,0 0 0,-1-1 1,1 0-1,-1-1 0,0 0 0,-17 2 1,19-4-785,-37 0 920,32-4-3855,5-3-4230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5.5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0 7847,'0'0'15791,"3"4"-14803,-1-2-887,0 0 0,0 0 1,0 0-1,0 0 0,1-1 0,-1 1 1,1-1-1,-1 1 0,1-1 0,0 0 0,-1 0 1,1 0-1,0 0 0,0-1 0,0 1 1,2-1-1,57 0 596,-54-1-680,-1 0 1,0 1-1,1-1 0,-1 1 0,1 1 0,-1 0 0,1 0 1,-1 0-1,0 1 0,0 0 0,0 0 0,0 1 0,8 3 0,-13-5-1,-1 0-1,0 1 0,1-1 0,-1 0 0,0 0 0,1 1 0,-1-1 1,0 1-1,0-1 0,0 1 0,0-1 0,-1 1 0,1-1 0,0 1 1,-1 0-1,1 0 0,-1-1 0,1 1 0,-1 0 0,0 0 0,0 0 0,0-1 1,0 1-1,0 0 0,0 0 0,0 0 0,-1-1 0,1 1 0,-1 0 1,1 0-1,-1-1 0,0 1 0,-1 2 0,1-1 67,-2 1-1,1-1 0,0 0 1,-1 0-1,0 0 1,1 0-1,-1 0 1,0 0-1,-1-1 1,1 1-1,0-1 0,-1 0 1,-6 3-1,-12 2 256,-1 0 0,1-2 0,-1-1 0,0 0 0,-1-2 0,1-1 0,0 0 0,-41-5 0,64 3-399,-1 1 1,1 0 0,-1 0-1,1 0 1,-1 0 0,1 0 0,-1-1-1,1 1 1,-1 0 0,1 0-1,-1-1 1,1 1 0,-1 0-1,1-1 1,0 1 0,-1 0 0,1-1-1,0 1 1,-1-1 0,1 1-1,0-1 1,-1 1 0,1-1 0,0 1-1,0-1 1,-1 1 0,1-1-1,0 1 1,0-1 0,0 1-1,0-1 1,0 1 0,0-1 0,0 1-1,0-1 1,0 1 0,0-1-1,0 1 1,0-1 0,0 0-1,1 1 1,-1-1 0,0 1 0,0-1-1,1 1 1,-1 0 0,0-1-1,0 1 1,1-1 0,-1 1 0,0-1-1,1 1 1,-1 0 0,1-1-1,22-26-7778,-23 27 7451,20-20-9092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5.8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41 4292,'0'0'20115,"70"-27"-19891,-37 22-160,3 1-32,-4 1-96,-4 2-1217,-7 1-737,-14 0-800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6.2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23 9129,'0'0'13645,"74"26"-13325,-41-29-224,3-7-32,2 0-993,1 1-1665,-5 0-2884,-6 1-4675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6.69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54 28 9545,'0'0'8045,"10"-4"-6203,62-16 361,-67 19-2045,1 0 0,-1 0 0,1 1 0,-1-1 0,1 1 0,0 0 0,-1 1 0,1-1 0,-1 1 0,1 0 0,-1 1 0,1-1 0,6 4 0,-10-4-145,-1 0-1,0 0 1,0 0 0,0-1 0,0 1 0,0 0 0,0 0 0,-1 1 0,1-1 0,0 0 0,0 0 0,-1 0 0,1 0 0,-1 1 0,1-1 0,-1 0 0,1 1 0,-1-1 0,0 0 0,0 1 0,1-1-1,-1 0 1,0 1 0,0-1 0,-1 0 0,1 1 0,0-1 0,0 0 0,-1 1 0,1-1 0,0 0 0,-1 1 0,1-1 0,-1 0 0,0 0 0,0 0 0,1 1 0,-1-1 0,0 0 0,0 0 0,-1 1-1,-4 6 137,-1-1-1,0 1 0,-17 12 0,22-18-121,-91 63 950,93-65-976,0 1 0,0-1-1,-1 0 1,1 0 0,0 0-1,0 0 1,0 0-1,0 0 1,-1 0 0,1 0-1,0 1 1,0-1 0,0 0-1,0 0 1,0 0 0,0 0-1,0 1 1,-1-1 0,1 0-1,0 0 1,0 0 0,0 0-1,0 1 1,0-1 0,0 0-1,0 0 1,0 0 0,0 0-1,0 1 1,0-1-1,0 0 1,0 0 0,0 0-1,0 1 1,0-1 0,0 0-1,0 0 1,0 0 0,1 0-1,-1 1 1,0-1 0,0 0-1,0 0 1,0 0 0,0 0-1,0 1 1,0-1 0,1 0-1,13 5 38,32 1-11,-25-4-92,-14-1 24,0 1-1,0 0 0,0 0 0,0 0 1,0 1-1,-1 0 0,1 0 0,8 6 1,-13-7 50,-1-1 0,1 0 0,-1 1 1,0-1-1,1 1 0,-1 0 0,0-1 0,0 1 1,0 0-1,0 0 0,0 0 0,0 0 0,-1 0 1,1 0-1,-1 0 0,1 0 0,-1 0 0,0 0 1,0 0-1,0 0 0,0 0 0,0 0 0,0 0 1,0 0-1,-1 0 0,1 0 0,-1 0 0,0 0 1,1 0-1,-1 0 0,0-1 0,0 1 0,0 0 1,-2 2-1,-2 2 187,1 0 1,-1 0-1,0-1 1,-1 0-1,1 0 1,-1 0-1,0-1 1,0 1-1,0-2 0,-1 1 1,1-1-1,-1 0 1,0 0-1,-14 3 1,9-2 24,0-1 1,-1-1-1,0 0 1,1-1-1,-1 0 1,0-1-1,-24-3 1,36 3-303,0 0 0,0-1 0,0 1 0,0-1 0,1 1 0,-1-1 0,0 1 0,0-1 0,0 0 0,1 1 0,-1-1-1,0 0 1,1 0 0,-1 1 0,0-1 0,1 0 0,-1 0 0,1 0 0,-1 0 0,1 0 0,0 0 0,-1 0 0,1 0 0,0 0 0,0 0 0,0 0 0,0 0 0,0 0 0,0 0 0,0 0 0,0 0 0,0 0-1,0 0 1,0 0 0,1 0 0,-1 0 0,0 0 0,1 1 0,-1-1 0,0 0 0,1 0 0,0 0 0,-1 0 0,1 0 0,-1 1 0,1-1 0,0 0 0,0 0 0,-1 1 0,1-1 0,0 1 0,0-1 0,0 1 0,1-1-1,65-32-9249,-39 20 3133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7.0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114 0 11627,'0'0'11280,"-10"3"-10784,4 0-323,0-1 1,0 1-1,0 1 0,0-1 0,0 1 0,1 0 0,0 1 0,0-1 0,0 1 0,0 0 0,1 0 0,0 0 0,0 1 0,0 0 0,0-1 0,1 1 0,0 1 0,1-1 0,-1 0 0,1 1 0,-2 10 0,3-12-33,-1 0 0,1 0 0,1 0 0,-1 0 0,1 0 0,-1 0 0,2 0 0,-1 0 0,0 0 0,1 0 0,0 0 0,0 0 0,2 5 0,-1-7-87,0 0-1,-1-1 1,1 0 0,0 1-1,0-1 1,0 0-1,1 0 1,-1 0 0,0 0-1,1-1 1,-1 1 0,1 0-1,0-1 1,0 0 0,-1 0-1,1 0 1,0 0 0,0 0-1,0-1 1,0 1-1,0-1 1,5 1 0,5-1 9,-1 1 0,1-2-1,-1 0 1,1 0 0,-1-1 0,1-1 0,-1 0 0,0 0 0,0-1 0,14-8 0,-20 9-47,0 0 0,0 0 0,0 0 0,-1-1 0,0 0 1,1 0-1,-2 0 0,1-1 0,0 0 0,-1 0 0,0 0 1,0 0-1,-1-1 0,1 0 0,-1 1 0,0-1 0,-1 0 0,1 0 1,-1-1-1,0 1 0,1-10 0,-3 14 0,0-1-1,0 1 1,0 0-1,0-1 1,0 1-1,0 0 1,-1 0-1,1-1 1,-1 1 0,0 0-1,1 0 1,-1 0-1,0 0 1,0 0-1,-1 0 1,1 0 0,0 0-1,-1 0 1,-2-2-1,1 1 2,-1 0 0,0 0 0,1 0 0,-1 1-1,-1 0 1,1 0 0,0 0 0,-1 0 0,-4-1 0,-10-1-158,0 1 0,1 0 1,-32 0-1,49 3 131,-68 2-3278,25 9-3768,17 2-3582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9.5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0 127 9129,'0'0'9139,"14"-3"-8066,139-27 275,192-14 1,172 20-1516,-472 22-2152,61-8-1,-42-3-4662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8712,'0'0'9609,"-44"83"-8424,19-40-160,0 4-64,1 0-352,2-5-289,4-3-256,5-11 0,6-6-64,3-8-224,3-10-865,1-8-6886,5-16-1186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9.63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105 0 7591,'0'0'14526,"-2"12"-13218,-9 23-599,-1 0 0,-20 40 1,-5 12 594,35-84-1204,0 1 0,1 0-1,0-1 1,0 1 0,0 0 0,0 0-1,0 0 1,1 0 0,0 0-1,0 0 1,0 0 0,1 5-1,-1-7-50,1-1 0,0 1 0,1-1 0,-1 1 1,0-1-1,0 1 0,1-1 0,-1 0 0,0 0 0,1 0 0,-1 1 0,1-2 0,0 1 0,-1 0 0,1 0 0,0 0 0,-1-1 0,1 1 0,0-1 0,0 1 0,0-1 0,0 0 0,-1 0 0,1 0 0,0 0 0,0 0 1,3 0-1,7 0-271,10 1 649,0 0 0,36-5 0,-10-11-2168,-43 13 880,-1-1 1,1 1 0,-1-1-1,0 0 1,0-1 0,0 1-1,6-7 1,1-5-5247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09.9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 1 15182,'0'0'11980,"1"69"-11660,-4-39-288,1 1 0,-2-2-32,2-1-352,0-6-1026,0-5-864,2-7 64,0-9-672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0.3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45 10698,'0'0'4063,"8"-5"-732,7-2-2471,0 1 1,0 0-1,0 1 1,1 1 0,-1 0-1,1 1 1,0 1-1,0 0 1,19 2-1,-29-1-782,0 1-1,0 1 0,0-1 1,0 1-1,0 0 1,0 1-1,0-1 0,7 4 1,-11-4-60,-1 0 0,0 0 0,1 0 1,-1 0-1,0 0 0,0 0 0,0 0 0,0 0 1,0 1-1,0-1 0,0 0 0,0 1 0,0-1 1,-1 1-1,1-1 0,-1 0 0,1 1 0,-1-1 1,1 1-1,-1 0 0,0-1 0,0 1 0,0-1 0,0 1 1,0-1-1,0 1 0,0 0 0,0-1 0,-1 1 1,1-1-1,0 1 0,-1-1 0,0 1 0,1-1 1,-1 1-1,0-1 0,-1 3 0,-1 0 137,0 1 1,0-1-1,-1 0 0,1 1 0,-1-2 1,0 1-1,0 0 0,-1-1 0,-7 6 1,6-6 16,1 1 1,0 0-1,0 0 1,0 1-1,1-1 1,-5 7-1,38-11-199,-19 1-256,1-1-1,-1 2 0,1-1 0,-1 1 0,0 1 0,0 0 0,12 5 0,-19-7 243,0 1-1,0-1 1,0 0 0,-1 1 0,1-1-1,0 1 1,-1 0 0,1 0-1,-1 0 1,0 0 0,1 1 0,-1-1-1,0 0 1,0 1 0,-1 0 0,1-1-1,0 1 1,-1 0 0,0 0-1,0 0 1,0 0 0,0 0 0,0 0-1,0 0 1,-1 0 0,1 0 0,-1 5-1,-1-4 128,0-1-1,-1 0 1,1 0-1,-1 0 1,1 0-1,-1 0 1,0 0 0,0 0-1,0 0 1,-1-1-1,1 1 1,-1-1-1,1 1 1,-1-1-1,0 0 1,0 0-1,0-1 1,0 1 0,0 0-1,-6 1 1,-5 3 445,-2 0 1,1-1 0,-17 4 0,19-7-275,1 0-1,0-1 1,-1 0 0,1-1-1,-23-2 1,33 2-297,-1 0-1,0 0 1,1 0 0,-1-1 0,0 1-1,1-1 1,-1 0 0,1 0-1,-1 0 1,1 0 0,0 0 0,-1 0-1,1-1 1,0 1 0,0-1 0,0 0-1,0 0 1,0 1 0,0-1 0,0 0-1,1 0 1,-1-1 0,1 1-1,-1 0 1,1-1 0,0 1 0,0 0-1,0-1 1,0 1 0,1-1 0,-1 0-1,1 1 1,-1-5 0,2 6-359,-1-1-1,1 1 1,0-1 0,0 1 0,0 0 0,0-1 0,0 1-1,1 0 1,-1-1 0,0 1 0,1 0 0,-1 0-1,0 0 1,1 0 0,-1 1 0,1-1 0,0 0 0,-1 1-1,1-1 1,-1 1 0,1-1 0,3 0 0,5-2-2405,14-8-4718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0.6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14061,'0'0'11948,"58"10"-11436,-24-10-320,4 0-192,-3 0 32,-2 0-320,-8 0-993,-9 0-929,-6 0-673,-10 6-640,0-2-1474,-5 1-2306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1.0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11979,'0'0'12556,"59"32"-12043,-26-32-321,0 0-128,-1-5 0,-3-1-160,-4 2-865,-8-2-1473,-3 0-3300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17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99 1 4773,'0'0'21721,"2"5"-21512,-4 46 52,4-50-251,1-1 0,-1 1-1,0 0 1,1-1 0,-1 1 0,1-1-1,-1 1 1,0-1 0,1 0 0,-1 0 0,5-1-1,-4 1 2,9 0-34,0 1 0,0 0 0,0 0 0,0 1 0,0 1 0,12 4 0,-22-6 18,0-1 1,0 1-1,0 0 1,0 0-1,0 0 1,0 0 0,0 0-1,-1 0 1,1 0-1,0 0 1,-1 1-1,1-1 1,-1 1 0,1 0-1,-1-1 1,0 1-1,1 0 1,-1 0-1,0-1 1,0 1 0,0 0-1,-1 0 1,1 0-1,0 0 1,-1 0-1,1 1 1,-1-1-1,0 0 1,0 0 0,0 0-1,0 0 1,0 0-1,0 0 1,-1 1-1,1-1 1,0 0 0,-1 0-1,0 0 1,0 0-1,1 0 1,-1 0-1,-3 3 1,0 2 74,-1 0 1,-1 0-1,1 0 0,-1-1 0,0 0 1,-1 0-1,1-1 0,-1 1 1,-1-1-1,1-1 0,-10 5 1,4-2 74,1-1 1,-1-1 0,0 0-1,0-1 1,-1-1-1,-17 3 1,28-5-229,0-1-1,0 0 0,0 1 1,-1-2-1,1 1 1,0 0-1,0 0 1,0-1-1,0 0 1,0 0-1,0 0 1,0 0-1,-3-1 1,5 0-306,-1 1 0,0-1 1,1 1-1,-1-1 1,1 1-1,0-1 0,-1 0 1,1 0-1,0 0 0,0 0 1,0 0-1,0 0 1,1 0-1,-1 0 0,0 0 1,1 0-1,0 0 0,-1 0 1,1-4-1,-1-23-6556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52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9 10698,'0'0'12428,"60"-2"-10923,-42 2-768,8 0-577,1 0-128,5 0-801,4 0-1345,4 0-1025,-3-1-2786,1-5-7688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3.8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150 0 11691,'0'0'3801,"-11"7"-806,0-1-2455,0 1 0,1 1 0,-1 0 0,2 0 1,-1 1-1,1 0 0,1 1 0,-1 0 0,2 0 0,-11 18 0,14-19-298,0 0 0,0 0-1,1 1 1,0-1-1,1 0 1,-2 17-1,3-24-217,1 0 0,0 0 0,-1 0-1,1 1 1,0-1 0,1 0 0,-1 0-1,0 0 1,1 0 0,-1 0 0,1 0 0,-1 0-1,1 0 1,0 0 0,0 0 0,0 0-1,0 0 1,0 0 0,0 0 0,1-1-1,-1 1 1,1-1 0,-1 1 0,1-1-1,0 1 1,-1-1 0,1 0 0,0 0 0,0 0-1,0 0 1,0 0 0,0 0 0,0 0-1,0-1 1,3 2 0,3-2 59,0 1-1,0-1 1,-1-1 0,1 0-1,0 0 1,0 0 0,-1-1-1,1 0 1,-1 0 0,1-1-1,-1 0 1,0 0 0,0-1 0,0 0-1,-1 0 1,1 0 0,7-8-1,-9 8-32,0 0 0,-1 0 0,1-1 0,-1 0 0,0 1 0,-1-1 0,1-1 0,-1 1 0,0 0 0,0-1 0,0 0 0,-1 1 0,0-1 0,0 0-1,-1 0 1,0 0 0,0-1 0,0 1 0,-1 0 0,1 0 0,-1 0 0,-2-10 0,1 13-13,0 1-1,-1 0 1,1-1-1,-1 1 1,1 0-1,-1 0 1,0 0 0,0 0-1,0 0 1,0 0-1,0 1 1,0-1-1,0 1 1,-1-1 0,1 1-1,-1 0 1,1 0-1,-1 0 1,1 0-1,-1 0 1,1 1 0,-1-1-1,-4 0 1,4 1-287,1 0 0,-1-1 1,0 1-1,0 0 0,1 1 1,-1-1-1,0 0 0,1 1 1,-1 0-1,-4 1 0,5-1-258,1-1-1,0 1 1,0-1-1,0 1 1,0 0-1,0 0 1,0 0-1,0 0 1,0 0-1,0 0 1,0 0-1,0 0 1,1 0-1,-1 0 0,0 0 1,1 0-1,-1 1 1,1-1-1,-1 0 1,1 0-1,0 1 1,-1 1-1,1 3-7050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4.2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25 13036,'0'0'16752,"60"15"-15855,-35-15-417,-2 0-351,2-5-97,-5-4 0,-2 3-737,-8-1-1217,-5 1-1409,-5-1-2210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4.8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 0 7431,'0'0'16597,"3"11"-15465,-1-1-961,0 1-1,0-1 1,-1 1 0,-1-1 0,0 1 0,0-1 0,-1 1-1,-4 15 1,1-5-194,1 0-1,1 0 1,1 0-1,1 24 1,0-44-184,0 0 0,0-1 0,1 1 0,-1 0 0,0-1 0,1 1-1,-1-1 1,0 1 0,1 0 0,-1-1 0,0 1 0,1-1 0,-1 1 0,1-1 0,-1 1 0,1-1 0,0 0 0,-1 1 0,1-1 0,-1 0 0,1 1 0,0-1 0,-1 0 0,1 0 0,0 1-1,-1-1 1,1 0 0,0 0 0,-1 0 0,1 0 0,0 0 0,-1 0 0,1 0 0,0 0 0,-1 0 0,1 0 0,0-1 0,-1 1 0,1 0 0,0 0 0,0-1 0,14-5-6659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3:3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13100,'0'0'9588,"-5"8"-9348,-93 156 591,43-75-498,97-177 177,-13 24-1564,-5 17 749,-23 79-287,-5 5 654,2-19 71,0-1 0,1 0-1,1 1 1,4 33 0,-4-50-108,0 1 0,1 0 0,-1-1 0,1 1 0,-1-1 0,1 1 1,0-1-1,0 1 0,0-1 0,0 0 0,0 1 0,0-1 0,0 0 0,0 0 0,0 0 0,1 0 1,-1 0-1,0 0 0,1 0 0,-1 0 0,1-1 0,-1 1 0,1 0 0,-1-1 0,1 1 1,-1-1-1,1 0 0,-1 1 0,1-1 0,0 0 0,-1 0 0,1 0 0,0 0 0,-1 0 0,1 0 1,1-1-1,-2 0-11,0 1 0,0-1 1,-1 0-1,1 1 0,0-1 1,0 0-1,-1 0 1,1 1-1,-1-1 0,1 0 1,-1 0-1,1 0 0,-1 0 1,1 0-1,-1 0 0,0 0 1,0 0-1,1 0 1,-1 0-1,0 0 0,0 0 1,0 0-1,0 0 0,0 0 1,0 0-1,0 0 0,-1 0 1,1 0-1,0 0 1,0 0-1,-1 0 0,1 0 1,-1 0-1,1 1 0,-1-1 1,0-1-1,-20-34 154,-56-38-123,69 67-58,0 1-1,-1 0 0,0 0 1,-1 1-1,1 0 0,-1 0 1,-19-5-1,12 9-46,13 7 87,5-4-27,-1-1 0,1 0 1,0 0-1,-1 0 0,1 0 1,0 0-1,0 0 0,0 0 1,0 0-1,0 0 0,0 0 1,0-1-1,0 1 0,0 0 1,0-1-1,1 1 0,-1 0 1,0-1-1,2 1 0,21 4-78,0 0 0,0-2 0,1 0 0,-1-2 0,50-3 0,-40 0-890,19-1-2566,-4-7-4142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5.1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72 0 3011,'0'0'17665,"-7"9"-16550,-2 4-759,-1 1 0,2 0-1,0 0 1,1 1-1,-7 18 1,12-28-231,0 0 1,1 0-1,0 0 1,0 1 0,0-1-1,1 0 1,0 0-1,0 0 1,0 1-1,2 8 1,-1-12-80,-1 1 1,1-1 0,0 0-1,1 1 1,-1-1-1,0 0 1,1 0 0,-1 1-1,1-1 1,0 0 0,-1-1-1,1 1 1,0 0 0,0 0-1,0-1 1,1 1 0,-1-1-1,0 0 1,0 0-1,1 0 1,-1 0 0,1 0-1,2 1 1,1-1 1,0 1 0,0-1-1,0 0 1,0-1 0,0 1 0,0-1 0,0-1-1,0 1 1,0-1 0,0 0 0,0 0 0,0 0-1,0-1 1,0 0 0,-1 0 0,1-1 0,-1 0-1,0 0 1,1 0 0,-1 0 0,-1-1 0,1 0-1,0 0 1,-1 0 0,0-1 0,0 1 0,0-1 0,0 0-1,-1 0 1,0 0 0,0-1 0,-1 1 0,1-1-1,-1 1 1,0-1 0,0 0 0,-1 0 0,0 0-1,0 0 1,0 0 0,-1 0 0,0 0 0,-1-9-1,0 11-37,0 1-1,1-1 1,-2 1-1,1 0 1,0-1-1,-1 1 1,1 0-1,-1 0 1,0 0-1,0 0 0,-1 0 1,1 0-1,0 1 1,-1-1-1,1 1 1,-1 0-1,0 0 1,0 0-1,0 0 1,0 0-1,0 0 1,-1 1-1,1 0 0,0-1 1,-1 1-1,1 1 1,-1-1-1,-4 0 1,3 0-285,0 0 1,0 1-1,0 0 1,0 0-1,0 0 1,0 1-1,0 0 1,0 0-1,0 0 1,0 0-1,1 1 1,-1 0-1,0 0 1,1 0-1,0 1 1,-1-1-1,1 1 1,0 0-1,-5 4 1,-4 9-5721,4-3-6647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6.59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 15759,'0'0'7175,"48"0"-5702,-12 0-352,7 0-352,1-4-449,-2 2-256,-3 2-128,-7 0-1537,-11 0-2403,-4 0-6598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9.4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0 242 15150,'0'0'2210,"3"-1"-314,41-25 1498,22-28-2510,-28 21-684,115-94 1680,-168 167-669,8-26-1174,-1-2-42,1 0-1,1 0 1,0 1 0,0 0 0,1 1-1,1-1 1,0 1 0,-3 25 0,7-38-109,0-1-1,0 1 1,0 0 0,1-1 0,-1 1 0,0 0 0,1-1 0,-1 1 0,0-1 0,1 1 0,-1-1-1,1 1 1,-1-1 0,0 1 0,1-1 0,-1 1 0,1-1 0,0 1 0,-1-1 0,1 0-1,-1 1 1,1-1 0,0 0 0,-1 0 0,1 1 0,0-1 0,-1 0 0,1 0 0,0 0 0,-1 0-1,1 0 1,0 0 0,-1 0 0,1 0 0,1 0 0,28-5-6957,-5-7-1775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19.8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109 0 11723,'0'0'7362,"-11"8"-5590,-1 1-1342,0 0 0,1 1 0,0 1 0,-13 15 0,22-23-353,-1 0-1,0 0 0,1 0 0,0 0 0,0 1 0,0-1 1,0 1-1,0-1 0,1 1 0,-1 0 0,1 0 0,0 0 0,0-1 1,1 1-1,-1 0 0,1 0 0,0 0 0,0 0 0,0 0 1,0 0-1,1 0 0,0 0 0,0 0 0,0 0 0,0-1 1,2 6-1,-1-6-62,1-1 0,-1 0 0,0 0 0,0 0 0,1 0 0,-1 0 0,1-1 0,0 1 0,-1-1 0,1 0 0,0 1 1,0-1-1,0 0 0,0-1 0,0 1 0,0-1 0,0 1 0,0-1 0,0 0 0,0 0 0,0 0 0,5-1 0,-3 1 42,0-1-1,0 0 1,1 0 0,-1 0-1,-1 0 1,1-1-1,0 0 1,0 0 0,0 0-1,-1-1 1,1 1-1,7-7 1,-8 4 9,1-1 0,-1 0 0,0 1 0,0-1 0,-1-1-1,0 1 1,0 0 0,0-1 0,-1 0 0,0 1 0,0-1 0,-1 0 0,0 0 0,0 0 0,0 0-1,-1 0 1,0 0 0,-2-12 0,1 17-77,1 1 0,-1 0 1,0-1-1,1 1 0,-1 0 0,0 0 0,0 0 0,0 0 0,0 0 0,0 0 1,0 0-1,0 0 0,0 0 0,0 0 0,0 1 0,-1-1 0,1 0 0,0 1 1,-1-1-1,1 1 0,0-1 0,-1 1 0,1 0 0,0 0 0,-1-1 0,1 1 1,-3 0-1,-11 1-2428,3 4-3361,7-2-2175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1.7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 14221,'0'0'9866,"70"0"-9226,-33 0-415,4 0-193,1 0 0,-4 0-449,-4-1-992,-6 1-737,-10-3-737,-12 1-1345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0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38 12364,'0'0'6598,"66"8"-5573,-25-8-288,4 0-417,3-8-224,1 3-448,-2-5-1698,-8-1-2563,-4-1-4964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4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 16015,'0'0'6433,"11"-3"-5552,14-3-256,48-4 0,-64 8-586,-1 2 0,1-1 0,-1 1 0,1 1 0,-1 0 0,0 0 0,1 0 0,-1 1 0,0 0 1,0 1-1,11 4 0,-18-6-31,-1-1-1,1 0 1,0 1 0,-1-1 0,1 1 0,0-1 0,-1 1-1,1-1 1,-1 1 0,1-1 0,-1 1 0,1-1-1,-1 1 1,1 0 0,-1-1 0,0 1 0,1 0 0,-1 0-1,0-1 1,1 1 0,-1 0 0,0 0 0,0-1 0,0 1-1,0 0 1,0 0 0,0 0 0,0-1 0,0 1 0,0 0-1,0 0 1,0-1 0,0 1 0,-1 0 0,1 0 0,0-1-1,-1 1 1,1 0 0,0 0 0,-1-1 0,1 1 0,-1-1-1,1 1 1,-1 0 0,1-1 0,-1 1 0,0-1 0,1 1-1,-1-1 1,1 1 0,-1-1 0,0 0 0,0 1 0,1-1-1,-2 1 1,-43 21 891,41-21-827,-32 11 563,26-9-335,-1 1 0,1 0 0,0 0 0,-18 10 0,34-11-281,0 0 0,0-1-1,1 0 1,-1-1 0,13 2-1,-9-1-64,1 1 0,-1 0-1,0 0 1,0 1-1,0 0 1,-1 1-1,0 0 1,1 1 0,10 8-1,-18-12 44,1 0 0,0 1-1,-1-1 1,0 0 0,1 1-1,-1 0 1,0-1 0,0 1-1,0 0 1,-1 0 0,1 0 0,-1 0-1,1 0 1,-1 1 0,0-1-1,-1 0 1,1 1 0,0-1-1,-1 0 1,0 1 0,0-1 0,0 1-1,0-1 1,0 0 0,-1 1-1,1-1 1,-1 0 0,0 1-1,0-1 1,0 0 0,-1 0 0,1 0-1,-3 4 1,1-3 127,0 0-1,0-1 1,0 0 0,0 1-1,0-1 1,-1 0 0,0-1-1,1 1 1,-1-1 0,0 1 0,0-1-1,0 0 1,-1-1 0,1 1-1,0-1 1,-6 1 0,-1 1 120,1-1 1,-1-1 0,0 0 0,1-1 0,-21-1-1,30 1-293,0 0 0,0 0-1,0 0 1,0 0 0,0 0-1,0-1 1,0 1 0,0 0-1,0 0 1,0-1 0,0 1-1,0-1 1,0 1 0,0-1 0,0 1-1,0-1 1,0 0 0,0 1-1,0-1 1,1 0 0,-1 0-1,0 0 1,1 1 0,-1-1-1,0 0 1,1 0 0,-1 0-1,1 0 1,0 0 0,-1 0-1,1 0 1,0 0 0,-1 0-1,1 0 1,0-1 0,0 1 0,0 0-1,0 0 1,0 0 0,0 0-1,1-2 1,-1 0-475,1 0 1,0 0-1,1 0 1,-1 1-1,0-1 1,1 0-1,-1 1 1,1-1-1,0 0 1,0 1-1,0 0 0,0 0 1,5-4-1,18-11-4632,5 0-2345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22.7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182 33 11627,'0'0'14969,"-9"-8"-14339,4 4-556,4 2-58,-1 1 0,0-1 1,1 0-1,-1 1 0,0-1 1,0 1-1,0 0 1,0-1-1,0 1 0,0 0 1,0 0-1,0 0 0,0 1 1,0-1-1,-1 0 1,1 1-1,0 0 0,-1-1 1,1 1-1,0 0 0,0 0 1,-1 0-1,1 0 1,0 1-1,-1-1 0,1 1 1,0-1-1,0 1 1,-1 0-1,1 0 0,-3 2 1,-4 3 55,0 1 0,1 1 1,0-1-1,1 1 0,0 1 0,0-1 1,0 1-1,1 0 0,1 1 0,-1-1 1,-4 14-1,9-20-51,-1 0 1,1 0-1,0 1 0,0-1 0,0 0 1,1 1-1,-1-1 0,1 1 1,0-1-1,0 1 0,0-1 0,0 1 1,1-1-1,-1 1 0,1-1 1,0 1-1,0-1 0,0 0 0,0 1 1,1-1-1,0 0 0,-1 0 1,1 0-1,0 0 0,0 0 0,1 0 1,-1-1-1,0 1 0,1-1 1,0 0-1,-1 1 0,1-1 0,0-1 1,0 1-1,0 0 0,1-1 1,5 3-1,-1-1 8,0-1 0,0 1 0,0-2 0,1 1 0,-1-1 0,0 0 0,1-1 0,-1 0 0,1 0 0,-1-1 0,1 0 0,-1 0 0,0-1 0,1 0 0,-1-1 1,0 1-1,-1-2 0,15-7 0,-16 8 1,-1 0 0,0-1 1,0 0-1,-1 0 1,1 0-1,-1-1 0,0 1 1,0-1-1,0 0 0,-1 0 1,1-1-1,-1 1 1,0-1-1,-1 1 0,0-1 1,0 0-1,0 0 0,0 0 1,-1 0-1,0 0 1,0 0-1,-1 0 0,0-1 1,0 1-1,0 0 1,-2-8-1,1 11-64,1 1 0,-1-1 1,0 0-1,0 1 0,-1-1 1,1 1-1,-1 0 0,1-1 0,-1 1 1,1 0-1,-1 0 0,0 0 1,0 0-1,0 0 0,0 1 0,-1-1 1,1 0-1,0 1 0,-1 0 1,1 0-1,-1-1 0,1 1 0,-1 1 1,0-1-1,1 0 0,-1 1 1,-3-1-1,-38-3-3144,5 8-5026,15 3-6018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30.3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0 494 8008,'0'0'13100,"17"-11"-11942,56-35 144,3 3 0,158-65 0,195-44-1961,-384 137 349,72-29-3561,-46 3-3816,-31 8-2210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8:31.20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0 350 7399,'0'0'14542,"73"-49"-13517,-13 20-257,10-5-255,9-3-225,2-1-256,3 2-96,-6-3-1762,-5-3-2978,-13-4-9001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7783,'0'0'9679,"0"12"-9028,-29 499 2197,9-253-2130,-20 1349 2031,42-1405-2500,-7 356 1723,-4-298-999,8-199-9697,1-93-1141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06.8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2403 96 7143,'-236'-8'5677,"-313"4"-6203,494 10 551,2 3-1,-1 1 1,1 3-1,1 2 1,1 3 0,0 1-1,1 3 1,-49 30-1,14-2 109,2 5 0,3 3 0,-112 104 0,127-98-56,3 3-1,2 3 1,4 2 0,3 2-1,3 3 1,4 2-1,3 2 1,3 2 0,4 1-1,4 2 1,4 1-1,4 1 1,3 1 0,4 1-1,5 1 1,-2 104 0,13-100-78,4-1 1,5 0 0,3-1 0,34 133-1,-25-154 2,4 0 0,2-2 0,4-1 0,3-1 0,2-1 0,46 63 0,-44-79 6,3-1 0,1-3-1,3-1 1,1-2 0,2-2 0,2-2 0,2-2-1,1-3 1,59 30 0,-42-31 65,2-3-1,1-4 1,1-2-1,1-4 1,0-2-1,2-4 1,81 5 0,-54-12 47,0-4 1,0-4 0,0-5 0,0-4 0,-1-5 0,0-5 0,-2-3 0,0-5 0,-2-5 0,-1-3 0,-2-5 0,-2-4 0,-1-4 0,100-71 0,-108 56-113,-3-3 1,-4-4 0,-2-3 0,-3-3 0,-4-4 0,-4-2-1,-3-3 1,-4-2 0,-3-3 0,52-122 0,-58 99 255,-5-1 0,-5-3 1,-5 0-1,-6-2 0,-4-2 0,-6 0 1,-5 0-1,-5-184 0,-11 247-148,-2 0 1,-2 0-1,-3 1 0,-3 0 0,-1 1 0,-4 0 1,-2 1-1,-2 2 0,-45-77 0,42 88-120,-1 2 0,-2 1 0,-2 1-1,-2 2 1,-1 1 0,-1 1 0,-2 2-1,-2 2 1,0 1 0,-2 3-1,-78-39 1,61 41-898,0 3-1,-2 2 1,-121-21-1,-23 13-4674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4805,'0'0'15604,"5"12"-14531,8 39-16,-2 0 0,5 60 0,-15-101-857,0-1 1,1 1-1,0-1 1,0 0-1,1 1 1,6 12-1,-8-20-117,0 0-1,0-1 0,1 1 0,-1 0 0,0 0 1,1-1-1,-1 1 0,1-1 0,-1 1 1,1-1-1,0 1 0,0-1 0,0 0 0,-1 0 1,1 0-1,0 0 0,0-1 0,0 1 0,1 0 1,-1-1-1,0 1 0,0-1 0,0 0 1,0 0-1,0 0 0,1 0 0,-1 0 0,0 0 1,0 0-1,0-1 0,0 1 0,0-1 1,0 0-1,4-1 0,2-2 140,0 0-1,0-1 1,-1 0 0,1 0-1,-1 0 1,-1-1 0,1 0-1,-1 0 1,11-14 0,46-74 370,-50 74-460,60-105 461,-74 125-667,1 0-1,0 0 1,0 0-1,0 0 1,0 0-1,0-1 1,0 1-1,0 0 1,0 0-1,0 0 1,0 0 0,0 0-1,0-1 1,0 1-1,0 0 1,1 0-1,-1 0 1,0 0-1,0 0 1,0 0-1,0-1 1,0 1 0,0 0-1,0 0 1,0 0-1,0 0 1,0 0-1,1 0 1,-1 0-1,0-1 1,0 1-1,0 0 1,0 0-1,0 0 1,0 0 0,1 0-1,-1 0 1,0 0-1,0 0 1,0 0-1,0 0 1,0 0-1,1 0 1,-1 0-1,0 0 1,0 0-1,0 0 1,0 0 0,0 0-1,1 0 1,-1 0-1,0 0 1,0 0-1,0 0 1,0 0-1,0 0 1,0 1-1,1-1 1,-1 0 0,0 0-1,0 0 1,0 0-1,0 0 1,0 0-1,0 0 1,1 1-1,0 9-8261,-1-5 404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1 18033,'0'0'5995,"-2"8"-4527,-2 5-1289,0-1 0,-1 0 1,0 0-1,-1-1 0,0 1 0,-1-1 0,-12 16 0,-70 73 247,60-71-435,-46 62 1,86-93-2031,-2-4 817,0-1 1,-1 0 0,1 0-1,-2-1 1,1 0 0,8-12-1,-1 2-2368,19-22-6622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0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0 9801,'0'0'13538,"-6"12"-11803,-3 4-1268,1 0 0,1 1 0,1 0-1,0 0 1,1 0 0,-4 28-1,8-39-623,-7 129 168,7-78-6436,-7-67-6889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1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75 8840,'0'0'15919,"63"-37"-15310,-27 33-417,-1 0-192,-2 1-32,-3 0-1601,-9-3-1314,-7-1-2146,-5-3-3779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21.5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12812,'0'0'9930,"54"39"-11756,-31-39-1666,0-1-4643</inkml:trace>
  <inkml:trace contextRef="#ctx0" brushRef="#br0" timeOffset="1">182 16 11275,'0'0'14798,"-38"51"-14158,38-46-480,2-5-1953,6 0-2724,2-13-7430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0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14 10890,'1'0'304,"-1"0"0,0 0 0,1-1 0,-1 1 0,0 0 0,0 0 0,1-1 0,-1 1 0,0 0 0,0-1 0,1 1 0,-1 0 0,0-1 0,0 1 0,0 0 0,0-1 0,0 1 0,1-1 0,-1 1 0,0 0 0,0-1 0,0 1 0,0-1 0,0 1 0,0 0 0,0-1 0,0 1 0,-1-1 0,1 1 0,0 0 0,0-1 0,-12-1 2357,-18 10-2360,18-2-86,2 0 0,-1 1 0,1 0 1,0 1-1,0 0 0,-9 11 1,16-16-164,0 0 1,0 0-1,0 0 1,1 1-1,-1 0 1,1-1 0,0 1-1,0 0 1,0 0-1,1 0 1,-1 0 0,1 0-1,0 0 1,0 1-1,0-1 1,1 0 0,0 0-1,0 1 1,0-1-1,0 0 1,1 7-1,1-8-46,-1 0-1,1 0 0,0 0 0,0 0 0,0-1 0,0 1 1,1-1-1,-1 1 0,1-1 0,-1 0 0,1 0 0,0 0 1,0 0-1,0-1 0,0 1 0,6 1 0,-6-1-1,0-1 0,0 0 0,0 0 1,0 1-1,0 0 0,0 0 0,0 0 0,0 0 0,-1 0 0,1 0 0,-1 1 0,0-1 0,0 1 0,0-1 0,0 1 0,0 0 1,0 0-1,-1 0 0,1 0 0,-1 0 0,0 0 0,1 4 0,-1-4 33,-1 0 0,0 0 0,1-1 0,-1 1 0,0 0 0,-1 0 1,1-1-1,0 1 0,-1 0 0,1 0 0,-1-1 0,0 1 0,0-1 0,0 1 0,0-1 0,-1 1 0,1-1 0,-1 1 0,1-1 1,-1 0-1,0 0 0,0 0 0,0 0 0,0 0 0,0 0 0,0-1 0,0 1 0,-1-1 0,1 1 0,-1-1 0,1 0 0,-5 1 0,-6 2 203,0-2 0,0 0 0,0 0 0,-1-1 0,-19-1-1,22 0-210,4-4-1545,16-4-1580,17-6-6183,-4 5-2038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3 9833,'0'0'15337,"-9"-1"-14995,3 0-288,0 0 0,-1 1 0,1 0 0,0 0-1,-1 1 1,-7 2 0,12-3-37,0 0 0,0 0-1,0 1 1,0-1 0,0 1 0,0 0 0,0 0-1,1-1 1,-1 1 0,0 0 0,1 1-1,-1-1 1,0 0 0,1 0 0,-1 1-1,1-1 1,0 0 0,0 1 0,-1 0 0,1-1-1,0 1 1,0 0 0,0-1 0,1 1-1,-1 0 1,0 0 0,1 0 0,-1 0-1,1 0 1,-1 3 0,2-4-14,-1 0 0,1 0 0,-1-1-1,1 1 1,-1 0 0,1 0 0,0-1 0,-1 1 0,1-1 0,0 1 0,0-1 0,-1 1-1,1-1 1,0 1 0,0-1 0,0 0 0,0 1 0,0-1 0,-1 0 0,1 0-1,0 0 1,0 1 0,0-1 0,1 0 0,31 3 32,-25-2-62,-3-1-24,0 1 0,0 0 0,0 0 0,-1 0 0,1 1-1,0-1 1,-1 1 0,1 0 0,-1 1 0,1-1 0,4 5 0,-8-7 48,0 1 1,-1 0-1,1 0 1,0 0 0,0 0-1,-1 0 1,1 0-1,-1 0 1,1 0-1,-1 0 1,1 0-1,-1 0 1,1 0 0,-1 0-1,0 0 1,0 0-1,0 0 1,0 1-1,0-1 1,0 2-1,0-1 45,-1 0 0,0 1 0,0-1-1,0 0 1,0 0 0,0 0 0,0 0-1,-1 0 1,1 0 0,-1 0 0,1 0-1,-1 0 1,-3 2 0,1 0-31,-1-1 0,0 0 0,1 0 0,-1 0 0,0-1 0,-1 0 0,1 0 0,0 0 0,0 0 0,-1-1 0,1 0 0,-1 0 0,0 0 0,1-1 0,-7 0 0,11 0-139,1 0-1,-1-1 1,1 1-1,-1 0 1,1-1-1,0 1 1,-1-1-1,1 1 1,0-1-1,-1 1 1,1-1-1,0 1 1,0-1-1,-1 1 1,1-1-1,0 1 1,0-1 0,0 1-1,0-1 1,0 0-1,0 1 1,0-1-1,0 1 1,0-1-1,0 1 1,0-1-1,0 1 1,0-1-1,0 0 1,0 1-1,1-1 1,-1 1-1,0-1 1,0 1-1,1-1 1,-1 1-1,0-1 1,1 1-1,-1 0 1,0-1-1,1 0 1,12-23-4694,5 1-2416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39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13036,'0'0'7047,"-18"48"-4645,13-27-768,0 1-513,3 2-641,2-3-352,0-3-96,0 0-256,0-2-929,2-5-512,1-4-449,-3-5-705</inkml:trace>
  <inkml:trace contextRef="#ctx0" brushRef="#br0" timeOffset="1">1 115 8936,'0'0'11980,"60"0"-10763,-35 0-416,0 0-545,3 0-192,-4 0-993,1-5-1890,0-4-3523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0 14189,'0'0'11115,"-32"66"-10635,28-43-384,1 0-31,3-1-130,0-4-831,0 0-610,0-2-512,0-3-480,0-6-609,0-2-1057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8968,'0'0'2910,"13"-7"-1821,5-4-674,1 2 0,1 0 0,-1 2 0,1 0 0,1 1 0,-1 0 0,42-3 0,67 6 332,198 21-1,16 2-493,355-37 2012,-1-1-1039,-495 18-491,623 5-220,-549 7-549,171 0 180,-298-24-448,-100 7 709,0 1-1,87 5 1,-135-1-543,11 1-1576,-5-3-2798,-4-3-2046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48 10154,'0'0'13805,"51"-27"-13549,-25 27-160,2 0-192,2-2-993,1-1-1185,-3-3-3075,2-4-8040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0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0 11531,'0'0'10794,"-11"3"-10746,-54 22 925,60-23-755,1 0 0,-1 0 0,1 1 1,0-1-1,0 1 0,0 0 0,0 0 0,1 1 0,-1-1 0,1 1 0,0 0 1,0 0-1,0 0 0,1 0 0,-3 5 0,5-8-210,0 0 1,0 0-1,0-1 1,0 1-1,0 0 0,0 0 1,0 0-1,0 0 1,0 0-1,0 0 0,1 0 1,-1 0-1,0 0 1,1-1-1,-1 1 0,1 0 1,-1 0-1,1 0 0,-1-1 1,1 1-1,0 0 1,-1-1-1,1 1 0,0 0 1,0-1-1,-1 1 1,1-1-1,0 1 0,0-1 1,0 0-1,-1 1 1,1-1-1,0 0 0,2 1 1,42 11-250,-23-7-170,-17-3 261,0 0 0,0 1 0,0-1 1,0 1-1,-1 0 0,1 0 0,-1 1 0,0-1 0,1 1 0,-2 0 0,1 0 0,0 0 0,-1 1 0,5 8 0,-6-10 189,-1-1 1,0 1 0,0 0-1,0 0 1,0-1-1,-1 1 1,1 0-1,-1 0 1,0 0 0,0 0-1,0 0 1,0 0-1,0 0 1,-1 0-1,1 0 1,-1-1 0,0 1-1,0 0 1,0 0-1,0 0 1,0-1-1,-1 1 1,1-1 0,-1 1-1,0-1 1,1 0-1,-1 1 1,0-1-1,-3 2 1,0 1 99,-1-1 0,1-1-1,-1 1 1,1-1 0,-1 0 0,0 0 0,0-1-1,0 1 1,-1-1 0,1-1 0,-1 1 0,1-1-1,-1 0 1,1-1 0,-1 0 0,1 0 0,-1 0-1,-7-2 1,14 2-211,-1 0-1,0 0 0,1 0 1,-1 0-1,1 0 1,-1 0-1,1 0 0,-1 0 1,0-1-1,1 1 0,-1 0 1,1 0-1,-1-1 1,1 1-1,-1 0 0,1-1 1,0 1-1,-1-1 1,1 1-1,-1 0 0,1-1 1,0 1-1,-1-1 0,1 1 1,0-1-1,-1 1 1,1-1-1,0 0 0,0 1 1,0-1-1,0 1 1,-1-1-1,1 1 0,0-1 1,0 0-1,0 1 0,0-1 1,0 1-1,0-1 1,0 1-1,1-1 0,-1 0 1,0 1-1,0-1 1,1 0-1,-1-1-628,1 0 1,0 0-1,0 0 0,0 0 1,0 0-1,0 1 0,0-1 1,0 0-1,1 1 0,-1-1 0,0 1 1,3-3-1,15-7-8016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1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16400,'0'0'12208,"-1"9"-11946,0 3-220,-1-6-22,2 0-1,-1 0 1,1 0 0,-1-1 0,1 1-1,2 8 1,-2-12-21,0-1 1,1 1-1,-1-1 1,1 1 0,0-1-1,-1 1 1,1-1-1,0 0 1,0 1-1,0-1 1,0 0-1,0 1 1,0-1-1,0 0 1,1 0-1,-1 0 1,0 0 0,1 0-1,-1 0 1,0-1-1,1 1 1,-1 0-1,1-1 1,-1 1-1,1-1 1,0 1-1,-1-1 1,1 0-1,-1 0 1,4 0-1,0 1-46,0-2-1,0 1 1,-1 0-1,1-1 0,0 0 1,0 0-1,0 0 1,0-1-1,-1 0 0,1 0 1,-1 0-1,1 0 0,-1-1 1,0 0-1,0 1 1,0-2-1,0 1 0,-1 0 1,1-1-1,-1 1 1,0-1-1,0 0 0,0 0 1,3-6-1,-6 9 176,-6 12 502,2-5-601,1 0-1,0 1 0,0-1 1,0 1-1,1-1 1,0 1-1,0 0 1,1 0-1,0-1 1,0 1-1,1 0 1,-1 0-1,1 0 1,2 10-1,-2-17-227,0 1 1,1 0-1,-1 0 0,1 0 0,-1 0 0,1-1 1,-1 1-1,1 0 0,0 0 0,-1-1 0,1 1 1,0 0-1,0-1 0,-1 1 0,1-1 0,0 1 1,0-1-1,0 1 0,0-1 0,0 0 0,-1 1 1,1-1-1,0 0 0,2 0 0,12 1-5764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2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1730,'0'0'-289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2.9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1505,'0'0'18797,"8"-4"-16550,24-12-266,-31 16-1899,-1 0-1,1 0 1,-1 0 0,1 1-1,-1-1 1,1 0 0,-1 0-1,1 1 1,-1-1 0,1 0-1,-1 1 1,1-1 0,-1 1-1,1-1 1,-1 0 0,0 1-1,1-1 1,-1 1 0,0-1-1,0 1 1,1-1 0,-1 1-1,0-1 1,0 1 0,0 0-1,1-1 1,-1 1 0,0-1-1,0 1 1,0-1 0,0 1-1,0 0 1,0-1 0,0 1-1,0-1 1,-1 1 0,1 0-1,0-1 1,0 1 0,-1 29 397,1-29-376,-9 82 378,2-27-1353,4 2-3333,4-54 1458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3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13741,'0'0'9065,"52"-1"-7336,-22-2-512,3-1-640,0 1-417,0-2-160,-3 1-480,-8-3-1506,-5 2-1570,-4-7-4419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4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55 4164,'0'0'5237,"11"-5"-2269,4-3-3178,39-20 6101,-27 15 153,-59 31-3382,18-11-2351,1 0-230,-1-1 0,2 2 0,-1 0 0,1 0 1,0 1-1,1 1 0,0 0 0,-14 15 0,24-24-79,1 0 0,-1-1 1,0 1-1,1 0 0,-1 0 0,1 0 1,-1-1-1,1 1 0,-1 0 0,1 0 1,0 0-1,-1 0 0,1 0 0,0 0 1,0 0-1,-1 0 0,1 0 0,0-1 1,0 1-1,0 0 0,0 0 0,0 0 1,1 0-1,-1 0 0,0 0 0,0 0 1,1 0-1,-1 0 0,0 0 0,1 0 1,-1 0-1,1-1 0,-1 1 0,1 0 1,0 0-1,-1-1 0,1 1 0,0 0 1,-1-1-1,1 1 0,0 0 0,0-1 1,-1 1-1,1-1 0,0 1 0,0-1 1,0 0-1,0 1 0,0-1 0,1 0 1,8 2 9,-1 0 0,1-1 0,-1 0 0,14-1 0,-6 1-6,-7-1-19,60 8-63,-65-8 71,0 1 0,-1 0 0,1 1 0,0-1 0,-1 1 0,1 0 0,-1 0 0,0 0 0,1 1 0,-1-1 0,6 6 0,-9-7 8,0 0-1,0 1 1,0-1-1,-1 0 1,1 0-1,0 0 1,-1 1-1,1-1 1,-1 0 0,1 1-1,-1-1 1,1 1-1,-1-1 1,0 0-1,0 1 1,0-1-1,0 1 1,0-1 0,0 1-1,0-1 1,0 0-1,-1 1 1,1-1-1,0 1 1,-1-1-1,1 0 1,-1 1-1,0-1 1,1 0 0,-1 0-1,0 1 1,0-1-1,0 0 1,0 0-1,0 0 1,0 0-1,0 0 1,0 0 0,0 0-1,0-1 1,0 1-1,-1 0 1,-1 0-1,-8 6 222,-1 0-1,0-1 1,-20 7 0,23-9 34,-1 1-69,-1 0 0,-1-1 0,1 0-1,-1-1 1,1-1 0,-1 1 0,0-2-1,0 0 1,0 0 0,-14-2 0,26 1-235,-1 0 0,1 0 0,-1 0-1,1 0 1,0 0 0,-1 0 0,1-1 0,-1 1 0,1 0 0,0 0 0,-1-1 0,1 1-1,0 0 1,-1 0 0,1-1 0,0 1 0,0 0 0,-1-1 0,1 1 0,0 0 0,0-1-1,-1 1 1,1 0 0,0-1 0,0 1 0,0-1 0,0 1 0,0-1 0,0 1 0,0 0 0,0-1-1,0 1 1,0-1 0,0 1 0,0 0 0,0-1 0,0 1 0,0-1 0,0 1 0,0-1-1,0 1 1,0 0 0,1-1 0,-1 1 0,0 0 0,0-1 0,1 0 0,12-15-5215,4 5-1332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5862,'0'0'21679,"3"11"-21129,-2 0-483,1 0 0,-1 1 1,-1-1-1,0 1 1,-1-1-1,0 1 0,-4 16 1,3-20-291,0-1 0,1 1 0,0-1 0,0 1 0,0-1 0,1 1 1,1 8-1,-1-15 111,1-1 1,-1 0-1,0 0 1,1 1-1,-1-1 0,0 0 1,1 0-1,-1 0 1,0 0-1,1 1 1,-1-1-1,0 0 1,1 0-1,-1 0 0,0 0 1,1 0-1,-1 0 1,1 0-1,-1 0 1,0 0-1,1 0 1,-1 0-1,1 0 1,-1 0-1,0 0 0,1 0 1,-1 0-1,0-1 1,1 1-1,-1 0 1,0 0-1,1 0 1,-1-1-1,0 1 1,1 0-1,-1 0 0,0-1 1,0 1-1,1-1 1,13-9-3905,3-11-2822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1 13036,'0'0'8104,"-30"60"-6663,24-37-416,4 0-256,2 2-449,0-1-288,0-2-128,0-3-897,0 0-896,0-1-674,0-5-95,0-4-65,0-5-512</inkml:trace>
  <inkml:trace contextRef="#ctx0" brushRef="#br0" timeOffset="1">0 202 10314,'0'0'13933,"63"-23"-13485,-28 14-352,3 1-448,-4-2-2274,2-3-4773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5.8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8296,'0'0'14542,"65"7"-13229,-26-10-673,3-1-511,-1-1-129,-5 1-1025,-5 3-929,-12 1-64,-6 0-737,-11 0-1601,-2 6-1634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8360,'0'0'15294,"11"-6"-14546,-5 3-658,-2 0-69,-1 1 0,1 0 0,-1 0 0,1 1 0,0-1 0,-1 1 1,1-1-1,0 1 0,0 1 0,0-1 0,0 0 0,0 1 0,0 0 0,0 0 1,0 0-1,0 0 0,0 1 0,0 0 0,5 1 0,30 11 26,-12-5 8,-1 1-1,0 2 1,0 0 0,44 28 0,-68-38-11,0 0 1,-1 0 0,1 0 0,-1 0 0,1 0 0,-1 1 0,1-1 0,-1 1 0,1-1 0,-1 1 0,0-1 0,0 1 0,0 0 0,0-1 0,0 1-1,0 0 1,-1 0 0,1 0 0,-1 0 0,1-1 0,-1 1 0,0 0 0,1 0 0,-1 0 0,0 0 0,0 0 0,0 0 0,-1 0 0,1 0-1,0 0 1,-1 0 0,0 0 0,1 0 0,-1 0 0,0-1 0,0 1 0,0 0 0,0-1 0,0 1 0,0 0 0,0-1 0,-1 1 0,1-1-1,0 0 1,-1 1 0,-1 0 0,-10 8 391,1 0 0,-2 0 1,0-2-1,-21 11 0,21-12-234,-27 14 55,-60 35 704,92-50-1357,1 0 1,-1 0-1,1 1 0,0 0 1,1 0-1,0 0 0,0 1 1,-6 11-1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 12139,'0'0'10987,"78"2"-9738,-35-2-544,1-4-353,-4 0-288,0 3-352,-7-3-2082,-9 0-2403,-2-1-12171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4708,'0'0'19283,"6"55"-18418,-6-27-417,0 1-224,0 4-160,0-1-64,0-1-32,0-3-737,0-2-768,0-4-641,0-7-1506,0-4-3138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6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63 10378,'0'0'9385,"59"0"-7624,-23-5-543,4 0-450,2 2-255,-4-1-385,-3 0-128,-10 2-449,-5-2-992,-9-3-641,-7 1-608,-4-5-1474,0 0-2627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7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7655,'0'0'13997,"80"-9"-12619,-32 7-225,3 0-320,3-2-641,-7 2-128,-3-3-352,-6 1-1922,-10-4-2595,-10 0-7655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8.2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0 3395,'0'0'224,"-47"18"930,32-14 1984,1 0-2241,1-4-64,4 1-577,1-1-192,5 0-192,0 0-480,2 0-545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8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11179,'0'0'12908,"-10"2"-12529,10-2-367,-54 15 140,52-14-149,0 0 0,0 0-1,-1 0 1,1 1 0,0-1-1,0 0 1,0 1 0,1 0-1,-1-1 1,0 1 0,-1 3-1,2-5-1,1 1-1,-1 1 0,1-1 0,0 0 1,-1 0-1,1 0 0,0 0 0,0 0 1,0 0-1,0 0 0,0 0 0,0 0 0,0 0 1,0 1-1,0-1 0,0 0 0,0 0 1,1 0-1,-1 0 0,1 0 0,-1 0 1,1 0-1,-1 0 0,1 0 0,-1 0 0,2 1 1,1 1 6,1 0 0,-1 0 0,0 0 0,1-1 1,0 1-1,0-1 0,-1 0 0,1 0 0,1 0 1,3 1-1,30 16-4,-36-18 8,-1 1-1,1-1 1,-1 0 0,0 1 0,0-1 0,1 1 0,-1-1 0,0 1-1,0-1 1,-1 1 0,1 0 0,0 0 0,0-1 0,-1 1-1,1 0 1,-1 0 0,0 0 0,1-1 0,-1 5 0,0-4 58,0 1 0,-1-1 0,1 1 1,-1-1-1,1 1 0,-1-1 1,0 0-1,0 0 0,0 1 1,0-1-1,0 0 0,-1 0 0,1 0 1,-1 0-1,1 0 0,-1 0 1,0 0-1,0-1 0,1 1 0,-1-1 1,0 1-1,-1-1 0,1 0 1,0 0-1,0 0 0,0 0 0,-1 0 1,1 0-1,0-1 0,-5 2 1,-8 0 145,1 1 0,-1-2 0,-28 0 0,33-1-261,10 0-1,-1 0 0,1 0 0,0 0-1,-1 0 1,1 0 0,0 0 0,-1-1 0,1 1-1,0 0 1,-1 0 0,1 0 0,0 0-1,0 0 1,-1-1 0,1 1 0,0 0-1,-1 0 1,1 0 0,0-1 0,0 1-1,-1 0 1,1-1 0,0 1 0,0 0-1,0 0 1,0-1 0,-1 1 0,1 0-1,0-1 1,0 1 0,0 0 0,0-1-1,0 1 1,0 0 0,0-1 0,0 1 0,0 0-1,0-1 1,0 1 0,0 0 0,0-1-1,0 1 1,0 0 0,0-1 0,0 1-1,1 0 1,-1-1 0,0 1 0,0 0-1,0-1 1,0 1 0,1 0 0,-1 0-1,0-1 1,0 1 0,1 0 0,-1-1-1,15-17-3468,29-17-5874,-17 14 1750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0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10442,'0'0'15503,"10"55"-15407,-10-31-64,0-1 0,0 0-64,0-2-481,0-2-704,0-5-417,2-2-255,-2-7-321,0-2-1858</inkml:trace>
  <inkml:trace contextRef="#ctx0" brushRef="#br0" timeOffset="1">0 82 10762,'0'0'11883,"72"-18"-11819,-40 15-480,0-1-1506,-4-2-2082,0 1-4580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4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 10314,'0'0'14285,"-20"67"-14157,20-47-128,0 2-128,0 2-416,0-3-193,3-2-288,0-1-416,-2-7-673,-1-6-1730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49.7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1 137 12812,'0'0'9737,"49"-10"-9000,-24 10-545,3-1-160,0-1-640,0 0-1699,-5-6-2401,-3 3-2691</inkml:trace>
  <inkml:trace contextRef="#ctx0" brushRef="#br0" timeOffset="1">340 0 9513,'0'0'14702,"-5"69"-14542,2-41-96,-2 0-96,3 0-480,0-1-641,2-4-577,0 0-96,0-7-96,0-3-448,0-6-833,0-2-1089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0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0 273 10634,'0'0'10218,"64"-3"-9097,-34-2-320,0 1-129,-1-1-223,-1 0-321,-3 0-128,-8-3-673,-6 3-768,-3-4-353,-6 0-320,-2-4-1730,0-3-2754</inkml:trace>
  <inkml:trace contextRef="#ctx0" brushRef="#br0" timeOffset="1">23 8 14510,'0'0'9289,"73"-7"-8136,-42 7-513,2 0-416,0 0-192,-3 0-224,-4 0-961,-4 0-1025,-4 3-1569,-5-2-4581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0 376 7527,'0'0'15716,"0"-9"-14813,0 4-833,1 1 0,-1-1 0,1 0 1,0 0-1,0 1 0,1-1 0,-1 1 1,1-1-1,0 1 0,0 0 1,4-6-1,45-51 453,156-178 128,-207 239-642,0-1 0,1 1 0,-1-1 0,0 1 0,1 0 0,-1-1 0,0 1-1,1-1 1,-1 1 0,1 0 0,-1-1 0,1 1 0,-1 0 0,1 0 0,-1-1 0,1 1-1,-1 0 1,1 0 0,-1 0 0,1-1 0,-1 1 0,1 0 0,-1 0 0,1 0 0,0 0-1,-1 0 1,1 0 0,-1 0 0,1 0 0,-1 1 0,1-1 0,-1 0 0,1 0-1,-1 0 1,1 1 0,-1-1 0,1 0 0,-1 0 0,1 1 0,-1-1 0,1 0 0,-1 1-1,1-1 1,-1 1 0,0-1 0,1 0 0,-1 1 0,0-1 0,0 1 0,1-1 0,-1 1-1,0-1 1,0 1 0,1-1 0,-1 1 0,0 0 0,0-1 0,0 1 0,0 0-1,15 49 395,-9-28-159,-1-8-133,1 1 0,0-1 0,1 0 0,1 0-1,0-1 1,1 0 0,13 14 0,-17-21-277,1 0 1,0-1-1,0 0 1,1 0-1,0-1 1,-1 0-1,1 0 1,1 0-1,-1-1 1,1 0-1,-1 0 1,1-1-1,0 0 1,0-1-1,14 2 1,13-2-4587,-2-1-3266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10954,'0'0'15583,"-1"9"-15247,1-1-302,0 0 0,1 0 0,0 1-1,3 12 1,-4-20-39,0 0 0,0 0 0,0 0 0,0 0 0,1 0 0,-1 0 0,0 0 0,1 0 0,-1 0 0,1 0 0,-1 0 0,1 0 0,0 0 0,-1 0 0,1 0 0,0 0 0,0 0 0,-1-1 0,1 1-1,0 0 1,0-1 0,0 1 0,0 0 0,0-1 0,0 1 0,0-1 0,0 0 0,0 1 0,0-1 0,0 0 0,0 0 0,0 1 0,1-1 0,-1 0 0,0 0 0,0 0 0,0 0 0,0-1 0,0 1 0,0 0 0,0 0 0,0-1 0,1 1 0,-1 0 0,0-1 0,0 1 0,0-1 0,-1 0 0,1 1 0,0-1 0,0 0 0,0 1 0,0-1 0,-1 0 0,1 0 0,0 0 0,0-1 0,4-2-72,-1 0 1,0 0 0,0-1 0,-1 0-1,1 0 1,-1 0 0,0 0 0,0-1-1,-1 1 1,0-1 0,0 1-1,0-1 1,1-8 294,-10 43 588,2 30-899,11-39-4635,3-14-1379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 5958,'0'0'15054,"-24"56"-13805,13-29-608,3 3-481,0 1-128,3-3-224,5 2-449,0-6-320,0-2-352,0-5-929,3-7-1217,-3-6-1730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14798,'0'0'6470,"67"-21"-5125,-36 17-608,1 2-513,3 2-288,-3 0-1057,-5 0-1505,-4 0-3332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1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0 12748,'0'0'9193,"-5"68"-8713,3-40-288,-3 1-128,5 2-32,0 1-32,0-4-448,0-1-1025,7-4-1154,-2-8-2209,-2-4-3268</inkml:trace>
  <inkml:trace contextRef="#ctx0" brushRef="#br0" timeOffset="1">0 248 9897,'0'0'12620,"56"8"-11883,-28-8-385,2 0-256,-4 0-96,-1 0-576,-5-1-417,-4-3-737,-7-4-95,-6-1-1539,-3-2-1536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2.2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8872,'0'0'10731,"48"0"-8682,-13-2-543,4 1-705,5-3-513,-2 1-224,-2 0-512,-3-4-1474,-9 0-2466,-7-4-8425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3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3267,'2'0'12652,"-2"7"-10282,0 6-992,0 3 479,-3 4-672,-2 4-256,1-2-416,4-2-353,0-4-96,0-4 0,2-4-64,6-5-512,4-3-449,-1 0-641,-1-7-672,-2-7-1826,2-3-1537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09:59:54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10090,'0'0'10217,"-24"54"-9384,21-32-288,3 3-193,0-2-64,0 0-192,9-2-64,3-2-352,1-5-385,-4 0-608,-3-2-513,-5-6-864,-1-2-1602</inkml:trace>
  <inkml:trace contextRef="#ctx0" brushRef="#br0" timeOffset="1">0 123 1217,'0'0'20980,"70"-14"-20980,-37 15-673,3-1-2305,0-1-4486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4356,'0'0'20120,"6"9"-19393,-1-1-650,0 0 1,-1 1-1,-1-1 1,0 1 0,0-1-1,0 1 1,-1 0 0,0 0-1,-1 0 1,1 15 0,-5 34-30,2-36-535,0-1 0,1 1-1,5 35 1,-7-82-7833,2 22 7700,0 1 0,0-1-1,0 0 1,-1 0 0,1 0-1,-1 0 1,1 0 0,-1 0-1,0 1 1,0-1 0,-1 0-1,1 1 1,0-1-1,-1 1 1,1-1 0,-3-2-1,-14-14-4669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51 3587,'0'0'5670,"-50"-26"-2659,42 24-1,1 1 3236,9 1-5189,15 0 321,5 0-225,7 0-385,4 0-447,3 0-257,-1-2-32,1-1-609,-3 1-1601,-6-6-1409,-3 2-2627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2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16624,'0'0'9838,"0"12"-9752,-1 7-74,-1 0 1,0 0-1,-2 0 1,0-1-1,-12 32 1,6-26-11,6-16 15,0 0 0,0 0 0,1 1 0,1 0 0,-1-1 0,1 1 0,-1 13 0,4-21 1,0 0 0,-1 0 0,1 0 0,0 0 0,0 0 0,0 0-1,0 0 1,0 0 0,0 0 0,0-1 0,0 1 0,0 0 0,0-1 0,0 1-1,0-1 1,1 1 0,-1-1 0,0 1 0,0-1 0,1 0 0,-1 0-1,0 1 1,1-1 0,-1 0 0,0 0 0,0-1 0,1 1 0,-1 0 0,0 0-1,2-1 1,45-6 80,-19 0-297,-3 0-2275,-10 2-3256,-9 2-436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17617,'0'0'4484,"-14"65"-3523,14-37 64,0 4-353,0-1-351,18-8-289,6-4 0,9-12-417,8-7-928,4-6-641,-1-19-224,-5-6-1729,-4-7-1539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3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15599,'0'0'8424,"0"49"-8136,-3-26-288,0 0 0,2 2 0,0-2-512,1-1-578,0-4-863,0-5-610,0-7-1344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23.4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46 6790,'0'0'10688,"9"-5"-8227,7-2-1663,0 1-1,1 0 1,0 1-1,0 1 1,0 1 0,22-3-1,-6 4-419,-1 0-1,60 6 1,-91-5-376,0 1 0,1 0 0,-1 0 0,0 0 0,0 0 1,0 1-1,1-1 0,-1 0 0,0 0 0,0 1 0,0-1 1,0 0-1,1 1 0,-1 0 0,0-1 0,0 1 0,0-1 1,0 1-1,0 0 0,-1 0 0,1 0 0,0-1 1,0 1-1,0 0 0,-1 0 0,1 0 0,0 0 0,-1 0 1,1 1-1,-1-1 0,1 0 0,-1 0 0,0 0 0,1 0 1,-1 0-1,0 1 0,0-1 0,0 0 0,0 0 0,0 0 1,0 1-1,0-1 0,0 0 0,-1 0 0,1 0 1,0 1-1,-1-1 0,0 1 0,-1 4 75,-1-1-1,1 0 1,-1 0-1,0 0 1,-1 0-1,1-1 1,-1 1-1,-6 4 1,-54 40 1781,98-44-1618,-22-6-590,1 2 0,-1 0-1,1 0 1,-1 1 0,22 6 0,-32-7 315,0 0 0,0 0 1,1-1-1,-1 1 0,0 0 0,0 1 1,0-1-1,0 0 0,0 1 0,-1-1 1,1 1-1,0-1 0,-1 1 0,1 0 1,-1 0-1,1-1 0,-1 1 0,0 0 1,0 1-1,0-1 0,0 0 0,0 0 1,0 0-1,-1 0 0,1 1 0,-1-1 0,1 0 1,-1 1-1,0-1 0,0 0 0,0 1 1,0-1-1,0 0 0,-1 1 0,1-1 1,-1 0-1,0 0 0,1 1 0,-2 1 1,-1 1 175,0 0 0,0 0 0,0 0 0,0-1 0,-1 0 1,0 0-1,0 0 0,0 0 0,0 0 0,0-1 0,-1 0 1,1 1-1,-8 2 0,-2 1 563,0 0 1,-1-1-1,-22 7 1,23-9-390,0-1 1,0-1-1,0 0 1,0-1-1,-14-1 1,24 0-352,0 0-1,0 0 1,0 0 0,0-1-1,0 0 1,0 0 0,1 0-1,-1 0 1,0 0 0,0-1-1,1 0 1,-1 0 0,1 0-1,0 0 1,-1 0 0,1-1-1,0 1 1,0-1 0,0 0 0,1 0-1,-5-6 1,4-2-2628,4 0-3673,2 4-688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3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1 406 6598,'0'0'11019,"63"-16"-9354,-7-17-640,13-11-192,10-5-449,3-4-256,-3 4-63,-7 4-33,-8 8-801,-17 7-705,-11 4-2081,-13 3-2627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7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0 528 13645,'0'0'3523,"67"-19"-864,-5-11-1282,20-11-448,12-12-32,10-5-513,1-4-320,-4 1-64,-9 2-288,-17 5-1346,-17 7-1889,-16 4-5189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1.2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1 215 10890,'0'0'6054,"-1"52"-4869,16-50-128,3-2-160,7-4 96,10-12-32,0-10-417,5-7-383,3-5-161,1 0 0,-2-1-673,-4 0-2434,-8 3-4773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5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1 12139,'0'0'15685,"-4"10"-14901,2-6-676,-1 0-54,0 0 1,0 1 0,1-1 0,0 1 0,0 0-1,0-1 1,1 1 0,-1 0 0,1 0-1,0 0 1,1 0 0,-1 0 0,1 0 0,0 6-1,4-9-43,0-1 0,0 0 0,0 0-1,0 0 1,0-1 0,0 0 0,0 1 0,0-1-1,0 0 1,0-1 0,5 0 0,1 0-7,-3 1-56,-1 0 0,1 0-1,0 1 1,0-1 0,-1 2 0,1-1 0,-1 1 0,8 2 0,-13-3 46,1 0 1,0 0 0,-1 1-1,1-1 1,-1 0 0,0 1-1,1-1 1,-1 1 0,0-1-1,0 1 1,0 0-1,0 0 1,0-1 0,0 1-1,-1 0 1,1 0 0,-1 0-1,1 0 1,-1 0 0,1 0-1,-1 0 1,0 0-1,0 0 1,0 0 0,0-1-1,-1 1 1,1 0 0,0 0-1,-1 0 1,1 0-1,-1 0 1,-1 2 0,0 3 27,0-1-1,-1 0 1,0 0 0,0 0 0,-1-1 0,1 1-1,-1-1 1,0 0 0,-1 0 0,1 0 0,-1 0-1,0-1 1,0 0 0,-11 7 0,8-6 77,0-1 0,1 0-1,-2 0 1,1 0 0,0-1 0,-1-1 0,1 0 0,-1 0 0,0 0 0,-14 0-1,21-2-145,1 0-1,-1 0 0,1 0 0,-1-1 1,1 1-1,-1 0 0,1-1 0,0 1 0,-1-1 1,1 1-1,0-1 0,-1 0 0,1 1 0,0-1 1,0 0-1,-1 0 0,1 0 0,0 0 1,0 0-1,0 0 0,0 0 0,0 0 0,0-1 1,1 1-1,-1 0 0,0-1 0,1 1 0,-1 0 1,1-1-1,-1-1 0,-4-47-7258,5 42 5604,0-26-6877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5.6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16432,'0'0'11050,"58"-10"-9673,-33 7-736,6-2-545,2 0-64,3 2-865,-3 2-1313,-1 1-1922,-6 0-2658,-4 0-6599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6.0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 7687,'0'0'10490,"-8"10"-7378,-1 3-2524,0 0 0,1 0 0,0 0-1,1 1 1,0 1 0,1-1 0,1 1 0,0 0-1,-4 29 1,8-40-576,1 1 0,0 0 0,1 0 0,-1-1 0,1 1-1,0 0 1,0 0 0,0-1 0,0 1 0,1-1 0,0 1 0,0-1 0,0 0 0,1 0 0,2 4-1,-2-5 33,-1-1-1,0-1 1,0 1-1,1 0 0,-1 0 1,1-1-1,0 0 0,-1 1 1,1-1-1,0 0 0,0 0 1,0-1-1,-1 1 1,1 0-1,0-1 0,0 0 1,0 0-1,0 0 0,0 0 1,0 0-1,0-1 1,0 1-1,0-1 0,0 0 1,0 1-1,3-3 0,-2 1 22,1 0 0,-1 0 0,0-1 0,0 0 0,0 0 0,0 0-1,-1 0 1,1 0 0,-1-1 0,0 1 0,0-1 0,0 0 0,0 0 0,-1 0 0,0 0-1,0 0 1,0-1 0,0 1 0,1-6 0,1-3 59,-1 1 0,0 0 1,-1 0-1,-1-1 0,0 1 0,-1-15 1,0 25-131,0 0 1,-1 0 0,1 0-1,-1 0 1,0 0 0,0 0-1,1 0 1,-1 0 0,0 0-1,-1 1 1,1-1 0,0 0-1,0 1 1,-1-1 0,1 1-1,-1-1 1,0 1 0,1 0 0,-1 0-1,0-1 1,1 1 0,-4 0-1,-18-4-2491,21 6 2051,1-1 1,0 0 0,0 1-1,-1-1 1,1 1 0,0-1-1,0 1 1,0-1 0,-1 1-1,1 0 1,0 0-1,0-1 1,0 1 0,0 0-1,0 0 1,-1 2 0,-4 6-6223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6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16656,'0'0'12299,"-3"72"-12170,2-47-97,1-1 0,0 2-129,0-4-799,4-2-546,0-1-960,0-7-224,-4-4-930</inkml:trace>
  <inkml:trace contextRef="#ctx0" brushRef="#br0" timeOffset="1">0 117 10570,'0'0'14478,"46"-37"-13678,-21 36-415,2 0-353,2 1-224,-4 0-1762,1 0-2594,-3-2-9738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0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1 203 1505,'0'0'21429,"8"-7"-20303,99-106 731,-36 36-1216,-71 76-640,0 1 0,0 0-1,0-1 1,0 1 0,0 0-1,1 0 1,-1-1 0,0 1-1,0 0 1,0 0 0,1-1-1,-1 1 1,0 0 0,0 0-1,1 0 1,-1-1 0,0 1-1,1 0 1,-1 0 0,0 0-1,0 0 1,1 0 0,-1 0-1,0-1 1,1 1-1,-1 0 1,0 0 0,1 0-1,-1 0 1,0 0 0,1 0-1,-1 0 1,0 1 0,1-1-1,-1 0 1,0 0 0,1 0-1,-1 0 1,2 15 34,-10 21 54,-9 2-51,12-29-122,1 0 0,0 0 0,0 0 0,1 0-1,0 1 1,1 0 0,-3 16 0,7-25-321,0-1 1,0 0-1,0 1 1,0-1-1,0 0 1,-1 0-1,1 0 1,0-1 0,0 1-1,0 0 1,0-1-1,0 1 1,-1-1-1,1 1 1,0-1-1,1-1 1,20-15-5618,3-6-2380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2:1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15535,'0'0'2594,"-48"85"-640,15-24-513,-4 5-512,-1 3 96,4 1-128,3-7-481,10-8-319,7-6-546,7-16-2113,1-14-3652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3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 12876,'0'0'4052,"-8"8"-1089,-7 7-1670,2 1 0,-22 31 0,31-42-1115,1 0 1,0 1 0,0-1 0,1 0 0,-1 1-1,1 0 1,0 0 0,1 0 0,-1 0 0,1 0-1,0 0 1,1 0 0,-1 0 0,1 0 0,1 0 0,1 11-1,-1-14-153,0-1 0,0 1 0,1-1 0,-1 0-1,1 1 1,-1-1 0,1 0 0,0 0 0,0 0-1,0 0 1,0-1 0,0 1 0,0 0 0,1-1-1,-1 0 1,0 1 0,1-1 0,-1 0 0,1 0-1,0 0 1,-1-1 0,1 1 0,0-1 0,-1 1-1,1-1 1,0 0 0,0 0 0,-1 0 0,1 0-1,0-1 1,-1 1 0,5-2 0,0 1 31,0 0 0,-1-1 0,1 0 0,-1 0 0,1 0 1,-1-1-1,0 0 0,0 0 0,0-1 0,0 1 0,-1-1 0,7-7 0,-7 4 29,0 0 1,0-1-1,-1 0 0,0 0 0,0 0 0,-1-1 0,0 1 0,0-1 0,-1 1 0,0-1 0,1-15 0,-3 20-89,0 0 0,0 0 0,0 1 0,-1-1 1,1 0-1,-1 0 0,0 0 0,0 1 1,0-1-1,0 0 0,-1 1 0,-3-7 0,4 8-64,-1 0 1,0 1-1,0-1 0,1 0 0,-1 0 0,0 1 0,0 0 0,-1-1 0,1 1 0,0 0 0,0 0 0,-1 0 1,1 0-1,-1 0 0,1 1 0,0-1 0,-1 1 0,1-1 0,-1 1 0,1 0 0,-4 0 0,6 0-84,-1 0 0,1 0 0,-1 0 0,1 0 0,-1 0-1,1 0 1,-1 0 0,1 0 0,-1 0 0,1 0 0,-1 1 0,1-1-1,-1 0 1,1 0 0,0 0 0,-1 1 0,1-1 0,-1 0 0,1 0-1,0 1 1,-1-1 0,1 0 0,0 1 0,-1-1 0,1 1 0,0-1-1,-1 0 1,1 1 0,0-1 0,0 1 0,0-1 0,-1 1 0,1-1-1,0 0 1,0 1 0,0-1 0,0 1 0,-1 10-5886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39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12812,'0'0'12556,"-8"51"-11115,7-34-640,1 2-384,0-1-289,0 1-96,4 0-513,1-6-1697,-2 0-2530,-1-6-5158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0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19346,'0'0'7463,"68"-7"-6502,-35 2-737,3 1-224,-6 3-768,-4-3-2659,-1 0-4357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2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13100,'0'0'13442,"0"5"-13260,1-2-175,0-1 0,-1 1 0,1 0 0,0-1-1,0 1 1,1-1 0,-1 0 0,0 1 0,1-1 0,-1 0 0,1 0 0,0 0 0,0 0 0,0 0 0,0 0-1,0-1 1,0 1 0,0-1 0,0 1 0,1-1 0,-1 0 0,1 0 0,-1 0 0,5 1 0,-5-1-9,1 1-3,0-1-1,0 1 1,-1-1 0,1 1 0,0 0 0,-1 0 0,0 1 0,1-1-1,-1 0 1,0 1 0,0-1 0,0 1 0,-1 0 0,1 0 0,0-1-1,-1 1 1,0 0 0,0 0 0,0 0 0,0 1 0,0-1-1,-1 0 1,1 0 0,-1 0 0,0 1 0,0-1 0,0 0 0,0 0-1,-1 0 1,1 1 0,-1-1 0,0 0 0,0 0 0,0 0 0,-3 5-1,2-4 69,0 0-1,0-1 1,0 1-1,0 0 1,-1-1-1,0 0 0,0 0 1,0 0-1,0 0 1,0 0-1,0 0 1,-1-1-1,1 1 0,-1-1 1,0 0-1,0 0 1,0-1-1,0 1 0,0-1 1,0 0-1,0 0 1,0 0-1,0-1 1,-1 1-1,1-1 0,-8 0 1,11-1-98,-1 1 0,1-1 0,-1 0 0,1 1 0,-1-1-1,1 0 1,-1 0 0,1 0 0,0 0 0,-1 0 0,1 0 0,0 0 0,0 0 0,0-1 0,0 1 0,0 0 0,0-1 0,0 1 0,0-1-1,1 1 1,-1-1 0,0 1 0,1-1 0,0 0 0,-1-1 0,-5-44-6711,5 44 5932,0-22-7002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2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46 71 10090</inkml:trace>
  <inkml:trace contextRef="#ctx0" brushRef="#br0" timeOffset="1">46 71 10090,'-45'-5'6342,"46"2"-2883,9-2-705,5 0-768,3-3-672,4-1-546,6 0-576,0 0-160,6 1-544,-6 3-1922,2 4-2307,-2-2-5669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3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15 16496,'0'0'3133,"-8"8"-618,0 0-1933,-1 1-1,2 0 1,-1 1 0,2 0 0,-11 19 0,15-26-493,1 0-1,-1 0 0,1 0 1,0 1-1,0-1 1,1 0-1,-1 1 0,1-1 1,-1 1-1,1-1 1,0 0-1,1 7 1,0-8-91,0 0 0,0 0 0,0 0-1,0 1 1,0-1 0,0-1 0,0 1 0,1 0 0,-1 0 0,1 0 0,-1-1 0,1 1 0,0-1 0,0 1 0,0-1 0,-1 0 0,1 1 0,1-1 0,-1 0 0,0-1 0,4 3 0,-1-2 61,0 1 1,1-1-1,-1 0 0,1 0 0,-1 0 1,0-1-1,1 0 0,-1 0 1,1 0-1,-1-1 0,1 0 0,-1 0 1,1 0-1,-1 0 0,0-1 1,0 0-1,0 0 0,0-1 1,0 1-1,0-1 0,5-5 0,-6 5-12,-1 0 0,0 0 0,0 0 0,0 0 0,0-1-1,-1 1 1,1-1 0,-1 0 0,0 0 0,0 0 0,-1 0-1,1 0 1,-1 0 0,0 0 0,0 0 0,0-1 0,0 1-1,-1 0 1,0-1 0,0 1 0,0 0 0,0-1 0,-1 1-1,1 0 1,-1-1 0,0 1 0,-3-6 0,2 6-22,0 0 0,0 1 1,0-1-1,0 1 0,-1 0 1,1-1-1,-1 1 0,-4-3 0,6 5-216,0 0 0,0-1 0,-1 1 0,1 0 0,0 0 0,-1 0 0,1 1 0,-1-1 1,1 0-1,-1 0 0,1 1 0,-1-1 0,1 1 0,-1 0 0,0-1 0,1 1 0,-1 0 0,0 0 0,1 0 0,-1 0 0,0 0 0,1 0 0,-3 1 0,2 8-9995,2-1-816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3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0 16432,'0'0'11627,"62"25"-11563,-33-25-417,-3 0-1504,-7 0-1763,-8 0-1441</inkml:trace>
  <inkml:trace contextRef="#ctx0" brushRef="#br0" timeOffset="1">1 88 15599,'0'0'8200,"81"11"-7688,-41-11-384,4 0-96,2-4-769,-11-1-2530,-4-1-5125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6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0 165 9225,'0'0'11915,"59"50"-10922,-23-50-288,11 0-97,9-15-223,6-12-289,4-7-64,-3-8-2050,-9-5-3395,-12-3-7111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2.3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0 578 6887,'0'0'10884,"16"-6"-9442,30-15-371,0-3-1,62-43 1,96-79-488,-150 106-540,49-37-76,149-104-2277,-247 178 1572,4-3-588,-6 0-3289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9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1 332 10250,'0'0'2690,"73"-58"-2434,-24 21-223,6-6 31,9-2-32,1-4-257,-1-2-1024,-5 2-2915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18129,'0'0'1249,"4"61"-1249,3-21 0,7 2 32,7-2 0,8 0-64,2-4-512,5-1-65,2 0-127,0 0-450,-2 2-287,-10-5-1474,-12 2-3106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122 117 4484,'0'0'7463,"5"-9"-3897,-2 5-3374,3-3 676,-1-1 0,0 0 1,-1 0-1,0 0 0,0 0 0,-1-1 1,0 1-1,0-1 0,-1 0 1,2-12-1,-7 21-640,0 0 1,-1 0 0,1 0-1,0 0 1,0 1-1,-1-1 1,1 1 0,0 0-1,0 0 1,-4 2-1,-4 2 161,-26 19 1043,37-24-1358,-10 19 1070,-5 19-1156,0 12 220,0-4-138,-15 90-1,56-169-11296,-19 26 8542,10-10-5162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7.4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39 4708,'0'0'17356,"12"-6"-16390,-10 5-926,55-23 797,-51 23-736,0-1 1,0 1 0,0-1 0,0 2-1,0-1 1,0 1 0,0 0 0,1 0 0,-1 0-1,0 1 1,7 2 0,-13-3-91,1 0 1,-1 0 0,0 0-1,1 0 1,-1 1 0,1-1-1,-1 0 1,0 0 0,1 1 0,-1-1-1,1 0 1,-1 0 0,0 1-1,1-1 1,-1 1 0,0-1-1,0 0 1,1 1 0,-1-1-1,0 1 1,0-1 0,0 0-1,1 1 1,-1-1 0,0 1-1,0-1 1,0 1 0,0-1-1,0 1 1,0-1 0,0 0-1,0 1 1,0-1 0,0 1-1,0-1 1,0 1 0,0-1-1,-1 1 1,1-1 0,0 1-1,0-1 1,0 0 0,-1 1-1,1-1 1,0 1 0,0-1 0,-1 0-1,1 1 1,0-1 0,-1 0-1,1 1 1,-1-1 0,-19 18 602,-17 4 19,22-14-346,1 0 1,0 0 0,1 2 0,0 0 0,1 0 0,-18 19 0,29-28-280,0-1 1,0 1-1,1 0 0,-1 0 1,0 0-1,1 0 1,-1 0-1,0 0 0,1 0 1,0 0-1,-1 0 1,1 0-1,-1 0 1,1 0-1,0 0 0,0 0 1,0 0-1,-1 0 1,1 0-1,0 0 0,0 1 1,1-1-1,-1 0 1,0 0-1,0 0 0,0 0 1,1 1-1,0-1-10,0 0 0,1 1 0,-1-1 0,0-1 0,1 1 0,-1 0 0,1 0 0,-1 0 0,1-1 0,-1 1 0,1-1 0,-1 1-1,1-1 1,-1 0 0,1 1 0,2-1 0,10 1-551,1-1 0,0-1 0,16-1 0,-26 1 8,42-10-4560,-17 0-1423,8-6-6497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7.8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36 14990,'0'0'3059,"-9"3"123,1 0-2625,1 0 0,0 0 0,-1 0 0,1 1 0,-8 6-1,13-9-419,0 1-1,0 0 0,0-1 0,0 1 1,1 0-1,-1 0 0,0 0 0,1 0 1,-1 1-1,1-1 0,0 0 0,0 1 1,0-1-1,0 0 0,0 1 0,0 0 1,1-1-1,-1 1 0,1-1 0,0 1 0,-1 0 1,1-1-1,1 1 0,-1 3 0,1-4-111,0 0-1,0 0 1,0 0-1,1-1 0,-1 1 1,0 0-1,1-1 0,-1 1 1,1-1-1,0 1 0,-1-1 1,1 0-1,0 0 1,0 0-1,0 0 0,0 0 1,0 0-1,0 0 0,0-1 1,0 1-1,0-1 1,0 1-1,0-1 0,0 0 1,0 0-1,4 0 0,63-1 61,-63 1-48,0-1-27,1 0 0,-1 0 0,0 0 1,1-1-1,-1 0 0,0 0 0,0-1 0,0 0 1,0 0-1,-1 0 0,10-8 0,-12 9 11,-1 0 0,0 0 0,0 0 0,0 0 0,0 0 0,0-1 0,0 1 0,0-1 0,-1 0 0,1 0 0,-1 1 0,0-1 0,0 0 0,0 0 0,0 0 0,0 0 0,-1 0 0,1 0 0,-1 0 0,0 0 0,0 0 0,0 0 0,-1-1 0,1 1 0,0 0 0,-2-4 0,0 4 6,0 0 0,0 0 0,0 1 0,-1-1 1,1 0-1,-1 1 0,1-1 0,-1 1 1,0 0-1,0 0 0,0 0 0,0 0 1,0 1-1,0-1 0,-1 1 0,1 0 0,0 0 1,-1 0-1,1 0 0,-1 1 0,1-1 1,-1 1-1,-4 0 0,3 0-282,0 0 1,0 0-1,0 0 0,0 0 0,0 1 0,0 0 1,-7 3-1,10-4-242,0 1 0,0 0 1,0 0-1,0 0 0,0 0 1,0 0-1,1 0 1,-1 1-1,1-1 0,-1 1 1,1-1-1,-1 1 0,1-1 1,0 1-1,-1 0 0,1-1 1,-1 4-1,1 5-6389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48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 10474,'0'0'15182,"6"53"-14285,-12-30-352,3 5-257,0-3-192,3 2-96,0-5 32,0-4-576,3-5-738,3-4-159,-3-8-385,0-1-928</inkml:trace>
  <inkml:trace contextRef="#ctx0" brushRef="#br0" timeOffset="1">0 93 9801,'0'0'12908,"69"0"-11594,-37 0-802,1 0-448,-3 1-320,-4-1-2627,-5 0-4452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84 3812,'0'0'5600,"6"-8"-1890,-2 2-2834,22-31 2308,-17 6 3384,-10 31-6497,1 0 0,-1 0-1,1-1 1,-1 1 0,1 0-1,0 0 1,-1 0 0,1 0-1,-1 0 1,1 0 0,-1 0-1,1 0 1,-1 0-1,1 0 1,-1 0 0,1 0-1,-1 0 1,1 0 0,-1 0-1,1 1 1,0-1 0,-1 0-1,1 0 1,-1 1 0,1-1-1,0 0 1,-1 0 0,1 1-1,0-1 1,-1 0-1,1 1 1,0-1 0,-1 0-1,1 1 1,0-1 0,-1 1-1,-16 14-132,2 5 179,2 0 0,0 0 0,1 1 0,-11 27 0,17-35-51,1 1-1,1 0 1,0 0-1,0 0 1,2 1-1,0-1 1,1 1-1,0 16 1,1-29-46,0 0 1,0 0-1,0 0 1,1-1-1,-1 1 1,1 0-1,-1 0 1,1-1-1,-1 1 1,1 0-1,0-1 1,0 1-1,0 0 1,0-1-1,0 1 1,0-1-1,1 0 1,-1 1-1,0-1 1,1 0-1,-1 0 1,4 2-1,-3-2 17,1 0 0,0 0 0,1 0 0,-1 0 0,0 0 0,0-1 0,0 0 0,0 1 0,0-1 0,1 0-1,-1-1 1,5 0 0,-3 0-10,0 0 0,0 0-1,0 0 1,0-1-1,0 0 1,0 0 0,-1 0-1,1-1 1,-1 1-1,1-1 1,-1 0 0,0 0-1,0-1 1,-1 1-1,1-1 1,5-7 0,-8 9 13,1 0-1,-1-1 1,0 1 0,0-1 0,0 1 0,-1-1 0,1 1 0,0-1-1,-1 1 1,0-1 0,0 0 0,0 1 0,0-1 0,0 0 0,0 1-1,0-1 1,-1 0 0,1 1 0,-1-1 0,0 1 0,0-1 0,0 1 0,0 0-1,0-1 1,-1 1 0,1 0 0,-1 0 0,1 0 0,-3-3 0,1 3-34,0 0 1,0 0-1,0 0 1,-1 0 0,1 0-1,0 0 1,-1 1-1,1 0 1,-1 0 0,1 0-1,-1 0 1,0 0-1,1 1 1,-1 0 0,0-1-1,0 1 1,1 1-1,-1-1 1,0 1 0,-4 0-1,7-1-71,0 1-1,1-1 1,-1 0 0,0 0-1,0 1 1,1-1-1,-1 0 1,0 1 0,1-1-1,-1 1 1,0-1-1,1 1 1,-1-1 0,1 1-1,-1-1 1,1 1-1,-1 0 1,1-1 0,-1 1-1,1 0 1,0-1-1,-1 1 1,1 0 0,-1 1-1,1-2-162,0 1 0,0 0 1,0-1-1,0 1 0,0 0 0,0 0 0,0-1 0,0 1 0,0 0 1,1 0-1,-1-1 0,0 1 0,0 0 0,1-1 0,-1 1 0,0 0 0,1-1 1,-1 1-1,0-1 0,1 1 0,-1 0 0,1-1 0,-1 1 0,1-1 0,-1 0 1,1 1-1,0-1 0,-1 1 0,1-1 0,0 0 0,-1 1 0,1-1 1,0 0-1,-1 0 0,1 1 0,0-1 0,-1 0 0,2 0 0,20 1-6130,6-1-3165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26 15791,'0'0'4815,"-11"5"-3032,3 1-1465,-1 0 0,1 1 0,0 0-1,0 0 1,0 1 0,-7 9 0,13-15-270,0 1 0,0-1 0,0 1 0,1 0 0,-1-1-1,0 1 1,1 0 0,0 0 0,0 0 0,0 0 0,0 0 0,0 0 0,0 0 0,1 0 0,0 0 0,-1 1 0,1-1-1,1 0 1,-1 0 0,0 0 0,1 0 0,-1 1 0,1-1 0,0 0 0,0 0 0,0 0 0,0 0 0,1-1 0,-1 1-1,3 3 1,-1-3 4,0 0-1,1 0 0,-1 0 1,0-1-1,1 0 1,-1 0-1,1 0 0,0 0 1,-1 0-1,1-1 0,0 1 1,0-1-1,0 0 0,0 0 1,0-1-1,1 1 1,-1-1-1,0 0 0,0 0 1,0 0-1,0-1 0,0 1 1,0-1-1,6-2 0,-5 2 55,0-1 0,0 1 0,0-1 0,0 0-1,0-1 1,0 1 0,0-1 0,-1 0-1,0 0 1,1 0 0,-1-1 0,0 0-1,-1 1 1,1-1 0,-1-1 0,0 1 0,0 0-1,4-8 1,-4 6-25,-1 0 0,0-1 0,-1 1 0,1-1 0,-1 1 0,-1 0 0,1-1 0,-1 0 1,0 1-1,0-1 0,-1 1 0,0-1 0,-2-7 0,2 11-165,0 0 1,0 1-1,0-1 0,0 1 1,-1-1-1,1 1 1,-1 0-1,0 0 1,1 0-1,-1-1 1,0 2-1,0-1 0,-1 0 1,1 0-1,0 1 1,0-1-1,-1 1 1,1 0-1,-1-1 1,1 1-1,-1 0 0,0 1 1,1-1-1,-1 0 1,0 1-1,1 0 1,-1-1-1,0 1 1,0 0-1,0 0 0,1 1 1,-6 0-1,6-1-383,1 1-1,-1 0 0,1-1 0,-1 1 0,1 0 1,-1-1-1,1 1 0,0 0 0,-1 0 1,1 0-1,0 0 0,0 1 0,0-1 0,-1 0 1,1 0-1,1 1 0,-1-1 0,0 0 1,0 1-1,0-1 0,1 1 0,-1-1 0,0 3 1,-2 9-7269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4.7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1 17521,'0'0'7724,"-4"11"-6186,-7 17-867,-22 57 760,31-78-1433,0 0 1,0 0 0,1 0-1,0 0 1,0 0 0,1 0-1,0 0 1,0 0 0,1 0-1,2 11 1,5-1-1325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0:55.0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 12684,'0'0'11018,"50"-14"-9736,-18 12-738,3 2-448,0 0-96,-2 0-1601,-5-1-2243,-2-1-5220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0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94 4548,'0'0'10010,"9"-9"-7592,-3 3-1832,33-36 1876,-37 39-1852,0 0 1,0 0-1,0-1 1,0 1-1,0-1 0,-1 1 1,0-1-1,2-6 0,-18 18 1200,2 4-1804,2 1 0,0 0 0,0 1 0,1 0 0,1 0 0,0 1 1,1 0-1,1 1 0,1-1 0,0 1 0,0 1 0,2-1 0,0 1 0,-2 20 0,6-35 2,0-1-1,0 1 1,0 0-1,0 0 1,0 0 0,0-1-1,0 1 1,1 0 0,-1 0-1,1 0 1,-1-1 0,1 1-1,0 0 1,-1-1-1,1 1 1,0 0 0,0-1-1,0 1 1,0-1 0,0 0-1,1 1 1,-1-1 0,0 0-1,1 0 1,-1 0-1,1 0 1,-1 0 0,1 0-1,0 0 1,-1 0 0,1-1-1,0 1 1,-1 0 0,1-1-1,0 0 1,0 1-1,0-1 1,-1 0 0,1 0-1,0 0 1,0 0 0,2-1-1,2 1 42,1-1 0,-1 0 0,1-1-1,-1 1 1,1-1 0,-1 0 0,0-1-1,0 0 1,0 0 0,8-6 0,-6 4 37,-1-1 0,0-1 0,0 1 0,0-1 0,-1 0 1,0 0-1,-1-1 0,1 0 0,-2 0 0,1 0 0,-1 0 0,0-1 1,-1 0-1,0 0 0,0 0 0,-1 0 0,0 0 0,-1 0 0,0-1 1,0 1-1,-1-16 0,0 24-115,0 0 0,-1-1 1,1 1-1,0 0 0,0 0 1,0 0-1,-1-1 0,1 1 0,-1 0 1,1 0-1,-1 0 0,1 0 1,-1 0-1,0 0 0,0 0 0,1 0 1,-1 0-1,0 0 0,0 0 1,0 0-1,0 1 0,0-1 0,0 0 1,0 1-1,0-1 0,0 1 1,0-1-1,-1 1 0,1-1 0,0 1 1,0 0-1,0 0 0,-1-1 1,1 1-1,0 0 0,0 0 0,-1 0 1,1 1-1,0-1 0,0 0 1,0 0-1,-1 0 0,1 1 0,0-1 1,-2 2-1,-23 14-4598,24-14 3678,0-1 1,1 1 0,-1 0-1,1 0 1,0-1 0,0 1-1,0 0 1,-1 0 0,2 0-1,-1 1 1,-1 1-1,1 6-10555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1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14862,'0'0'13090,"2"11"-12567,3 16-404,-2 1 0,1 34 1,-10-10-2373,5-51 1913,1-1 1,0 1-1,-1-1 0,1 1 1,-1-1-1,1 1 1,-1-1-1,1 0 0,-1 1 1,0-1-1,1 0 0,-1 0 1,1 1-1,-1-1 1,0 0-1,1 0 0,-1 0 1,0 0-1,1 0 0,-1 0 1,1 0-1,-1 0 1,0 0-1,1 0 0,-1 0 1,0 0-1,1 0 1,-1 0-1,1-1 0,-1 1 1,0 0-1,1-1 0,-2 1 1,-6-10-5341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1.6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9257,'0'0'16431,"57"-35"-15630,-33 33-513,1 1-224,0 1-96,1 0-1345,-3-2-2787,-5 2-5605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13837,'0'0'12508,"-9"3"-12428,7-2-80,-38 17 81,38-17-81,1 1 1,-1-1-1,1 0 1,-1 0 0,1 1-1,-1-1 1,1 1-1,0-1 1,0 1-1,0-1 1,0 1 0,0 0-1,0-1 1,0 1-1,0 0 1,1 0-1,-1 0 1,1 0 0,0 0-1,-1 0 1,1 0-1,0 0 1,0-1-1,0 1 1,0 0 0,1 2-1,1-1-1,0-1 1,0 0-1,1 0 0,-1 0 0,1 0 1,-1 0-1,1 0 0,0-1 1,-1 0-1,1 1 0,0-1 0,0 0 1,0 0-1,0 0 0,5 0 0,4 2 2,0 2 75,-1 0 0,1 1 0,-1 0 0,21 15-1,-30-20-51,0 0-1,-1 0 0,1 1 0,0-1 1,0 1-1,-1-1 0,1 1 0,-1-1 1,1 1-1,-1 0 0,1 0 0,-1 0 0,0 0 1,0 0-1,0 0 0,0 0 0,-1 0 1,1 0-1,0 1 0,-1-1 0,0 0 1,1 0-1,-1 1 0,0-1 0,0 0 0,0 0 1,-1 1-1,1-1 0,0 0 0,-1 0 1,1 0-1,-1 1 0,0-1 0,0 0 0,0 0 1,-2 3-1,-1-2 190,1 0 1,-1 0-1,0 0 1,0-1-1,0 0 0,0 1 1,0-1-1,-1-1 1,1 1-1,-1-1 0,1 0 1,-1 0-1,1 0 1,-9 0-1,6 0-146,-1 0-1,1-1 0,0 0 1,-1 0-1,1-1 0,0 0 1,0 0-1,0-1 1,-8-2-1,14 3-173,-1 1 1,1-1-1,0 0 0,-1 1 0,1-1 1,0 0-1,0 0 0,0 0 1,-1 0-1,1 0 0,0 0 1,0 0-1,0 0 0,1 0 0,-1 0 1,0-1-1,0 1 0,1 0 1,-1-1-1,1 1 0,-1 0 1,1-1-1,-1 1 0,1-1 1,0 1-1,0-1 0,0 1 0,-1-1 1,2 1-1,-1-3 0,0 2-425,1 0 0,0 0-1,0 0 1,0 0 0,0 0-1,0 0 1,0 0 0,1 0-1,-1 1 1,1-1 0,-1 0-1,1 1 1,-1-1-1,1 1 1,0-1 0,0 1-1,0 0 1,0 0 0,2-1-1,21-8-6460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3.4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36 8072,'-4'-3'8489,"6"-4"-5298,10-5-1136,-3 9-1778,0 0 0,0 1 0,0 0-1,1 0 1,-1 1 0,0 1 0,18 0-1,-22 0-150,0 1-1,0 0 0,0 0 0,0 0 1,0 0-1,0 1 0,7 3 0,-11-4-105,1 0 0,-1 0 0,1 0 0,-1 0 0,1 0 0,-1 0 0,0 1 0,1-1 0,-1 0 0,0 1 0,0-1 0,0 1 0,0 0 0,0-1 0,-1 1 0,1-1 0,0 1 0,-1 0 0,1 0 0,0 2 0,-2-2 3,1 1 0,-1-1 0,1 0 0,-1 0 0,1 1 0,-1-1 0,0 0 0,0 0 0,0 0 0,-1 0 0,1 0 0,0 0 0,-1 0 0,1-1 0,-1 1 0,0 0 0,1-1 0,-1 1 0,0-1 0,0 0 0,0 1 0,0-1 0,0 0 0,0 0 0,-1 0 0,-2 0 0,-65 22 875,65-22-842,-19 6 160,22-4 77,37-4 278,-5 0-397,-17 1-240,-1 1 0,1 0 1,-1 1-1,1 0 0,18 7 0,-28-8 53,0 0 1,0-1-1,-1 1 0,1 0 0,-1 1 1,1-1-1,-1 0 0,1 1 0,-1-1 1,0 1-1,1 0 0,-1 0 0,0 0 1,0 0-1,-1 0 0,1 0 0,0 1 1,-1-1-1,1 0 0,-1 1 0,0-1 1,0 1-1,0 0 0,0-1 0,0 1 1,0 0-1,-1 0 0,0-1 0,1 1 1,-1 5-1,-1-6 24,0 1 0,0-1 1,-1 0-1,1 0 0,0 1 0,-1-1 0,0 0 0,1 0 1,-1 0-1,0-1 0,0 1 0,0 0 0,0-1 1,0 1-1,0-1 0,-1 0 0,1 1 0,0-1 1,-1 0-1,-4 1 0,-55 16 816,59-18-757,-19 5 286,0-2 0,1-1 1,-26 0-1,42-5-1107,11-4-131,12-4-699,15-3-3671,47-12 0,-48 17 1028,11-5-2108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3.8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23 11819,'0'0'15973,"-10"-1"-15616,8 0-326,-1 1-1,1-1 1,0 1-1,-1-1 1,1 1-1,-1 0 1,1 0-1,-1 0 1,1 0-1,0 1 0,-1-1 1,1 1-1,-1-1 1,1 1-1,0 0 1,-1 0-1,1 0 1,0 0-1,0 0 1,0 0-1,0 1 1,0-1-1,0 1 1,0 0-1,0-1 0,1 1 1,-1 0-1,1 0 1,-1 0-1,1 0 1,0 0-1,0 0 1,0 1-1,0-1 1,0 0-1,0 1 1,0-1-1,1 0 1,-1 1-1,1 2 0,-1-1 2,0 0 0,1-1-1,0 1 1,0 0 0,0 0-1,0 0 1,0-1 0,1 1-1,-1 0 1,1 0-1,0-1 1,0 1 0,1 0-1,-1-1 1,1 1 0,0-1-1,0 0 1,0 1-1,0-1 1,0 0 0,1 0-1,3 3 1,0-2-13,-1 0 1,1 0-1,0-1 1,0 0-1,1 0 1,-1-1-1,0 0 1,1 0-1,0 0 0,-1-1 1,15 2-1,-13-2 0,1 0 0,0-1-1,0 0 1,0 0 0,0-1 0,0 0-1,12-4 1,-18 4-12,-1 0 0,1 0 1,-1 0-1,1-1 0,-1 1 0,1-1 1,-1 1-1,0-1 0,0 0 0,0 0 1,0 0-1,0 0 0,0 0 0,0 0 1,-1-1-1,1 1 0,-1 0 0,0-1 1,0 1-1,0-1 0,0 0 0,0 1 1,0-1-1,-1 0 0,1 0 0,-1 1 1,1-4-1,-1 2-71,0 0 1,0 0-1,0 0 0,-1 0 1,1 0-1,-1 0 0,0 0 1,0 0-1,0 1 1,0-1-1,-1 0 0,1 1 1,-1-1-1,0 1 0,0-1 1,-1 1-1,1 0 1,-1 0-1,-5-5 0,-28-15-3351,-6 8-4587,9 8-4094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04.9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1 169 11339,'0'0'7100,"18"4"-5291,3 1-1389,1-2-1,-1 0 1,1-2-1,-1 0 1,1-1-1,34-5 1,818-155-399,-857 155-2307,-10-3-3414,-6 1-5068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0 276 9161,'0'0'9112,"9"-1"-7574,6-2-1271,0-1 0,-1 0 0,1-2 1,-1 1-1,0-2 0,-1 0 0,1 0 1,14-12-1,102-84-190,-23-6 1380,-117 149-1190,-10 2-248,11-26-163,1 0 1,1 1-1,1-1 0,0 1 0,1 1 0,1-1 0,0 1 0,0 18 1,4-36 76,0 1-80,-1-1 1,1 1-1,0-1 1,0 1-1,0-1 0,0 1 1,0-1-1,0 1 1,0-1-1,0 1 1,0-1-1,0 1 1,0-1-1,0 1 1,1-1-1,-1 1 1,0-1-1,0 1 1,0-1-1,1 1 1,-1-1-1,0 0 1,1 1-1,-1-1 0,0 1 1,1-1-1,-1 0 1,0 1-1,1-1 1,-1 0-1,1 1 1,-1-1-1,1 0 1,-1 0-1,0 0 1,1 1-1,-1-1 1,2 0-1,10 1-5698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1 240 5477,'0'0'14729,"12"-5"-13234,24-15-1187,-1-1 1,0-2-1,-2-1 1,37-35-1,18-28-265,-100 131 267,10-42-295,-6 12 29,0 0 1,1 0 0,1 1 0,0-1 0,1 1 0,1 1 0,0-1 0,1 0 0,-2 19 0,6-33-142,-1 0 0,0 0-1,1 1 1,-1-1 0,0 0 0,1 0-1,0 0 1,-1 1 0,1-1 0,0 0-1,-1 0 1,1 0 0,0 0-1,0 0 1,0 0 0,0-1 0,0 1-1,0 0 1,0 0 0,0-1 0,0 1-1,0 0 1,1-1 0,-1 1 0,0-1-1,0 0 1,1 1 0,-1-1 0,0 0-1,0 0 1,1 0 0,-1 0 0,0 0-1,3 0 1,2 0-1378,1 0 1,0 0-1,-1-1 1,1 0-1,12-3 1,11-10-5050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12011,'0'0'6033,"-12"8"-4357,-4 1-1239,1 2-1,1 0 1,0 0 0,-22 25 0,31-31-342,1 0 1,0 1-1,-1-1 1,1 1-1,1 0 1,0 1-1,-1-1 1,2 0-1,-1 1 1,1 0-1,0 0 1,0-1-1,1 1 1,0 0-1,0 0 1,1 0-1,0 1 1,1 6-1,-1-12-78,1 1 0,-1 0 0,1-1 0,0 0 0,0 1 0,0-1 0,0 1 0,0-1 0,1 0-1,-1 0 1,1 0 0,-1 0 0,1 0 0,0 0 0,0 0 0,0 0 0,0-1 0,0 1 0,3 1 0,0 0 10,0-1 1,0 0 0,0 0 0,0-1-1,1 1 1,-1-1 0,0 0 0,12 0-1,-7-1-1,0 0-1,1-1 1,-1 0 0,0 0-1,0-1 1,0-1-1,0 1 1,0-2-1,15-6 1,-18 4 19,0 1 1,0-1 0,0 0-1,-1 0 1,0-1-1,0 0 1,-1 0-1,1-1 1,-2 1-1,1-1 1,-1 0-1,4-12 1,-6 17-13,-1 0-1,1 0 1,-1-1 0,0 1-1,0-1 1,-1 1 0,1-1-1,0 1 1,-1-1 0,0 1-1,0-1 1,0 0 0,-1 1-1,1-1 1,-1 1 0,0-1-1,0 1 1,0-1 0,0 1-1,0 0 1,-1-1 0,1 1-1,-1 0 1,0 0 0,0 0-1,0 0 1,-1 1 0,1-1 0,-1 1-1,1-1 1,-1 1 0,0 0-1,-4-3 1,1 3-119,0-1 0,0 1 0,0 1 0,0-1 0,-1 1 0,1 0 0,0 0 0,-1 1 0,1 0 0,-1 0 0,-6 1 0,9-1-557,0 1 0,0 0 1,0 0-1,1 0 0,-1 0 1,0 0-1,1 1 0,-1-1 1,1 1-1,-1 0 0,-4 4 1,-4 7-9704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79 194 3748,'0'0'14023,"-6"8"-12554,-6 9-738,4-8-149,1 0 1,0 1-1,0 0 1,1 0-1,1 0 1,0 0-1,0 1 1,-6 21-1,11-32-544,0 1 0,0 0 0,0-1 0,0 1 0,0 0 0,1-1 0,-1 1 0,0-1 0,0 1 0,0 0 0,1-1 0,-1 1 0,0-1 0,1 1 0,-1-1 0,0 1 0,1-1 0,-1 1 0,1-1 0,-1 1 0,1-1 0,-1 1 0,1-1 0,-1 0 0,1 1 0,-1-1 0,1 0 0,-1 0-1,2 1 1,26 3 638,30-10 13,-36 0-635,0-1-1,0 0 1,-1-2 0,0-1 0,0-1 0,32-22-1,-13 5-333,-2-3 0,41-40-1,-54 46-2094,29-38-1,-25 21-3533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0 262 4612,'0'0'16266,"8"0"-14995,3-2-1083,0 0 0,-1 0 0,1-1 1,-1-1-1,0 0 0,0 0 0,0-1 0,16-10 0,84-63-72,-57 39-51,-12 8-40,-29 20-34,1 1 0,-1 1 0,2 0 0,0 0 0,0 2 0,22-10 0,-36 17 6,1 0 0,-1 0 1,1 0-1,-1 0 0,1 0 0,-1 0 0,1 0 0,-1 0 0,0 0 0,1 0 0,-1 0 0,1 0 0,-1 0 0,1 0 0,-1 0 0,1 1 0,-1-1 1,1 0-1,-1 0 0,0 0 0,1 1 0,-1-1 0,0 0 0,1 1 0,-1-1 0,1 0 0,-1 1 0,0-1 0,0 0 0,1 1 0,-1-1 0,0 0 1,0 1-1,1-1 0,-1 1 0,0-1 0,0 1 0,0-1 0,0 1 0,0-1 0,0 1 0,0-1 0,0 0 0,0 1 0,0-1 0,0 1 0,0 0 1,-3 25-24,3-26 27,-7 23 50,0-1 1,-2 0-1,-13 25 0,14-32-94,0 0 0,2 1 0,-1-1 0,2 1 0,0 1 0,1-1 0,1 0 0,-2 23 0,5-39-12,0 1 0,0-1-1,1 1 1,-1-1 0,0 1-1,0-1 1,0 0 0,1 1-1,-1-1 1,0 1 0,0-1-1,1 0 1,-1 1 0,0-1-1,1 0 1,-1 0 0,0 1-1,1-1 1,-1 0 0,1 0-1,-1 1 1,0-1 0,1 0-1,-1 0 1,1 0 0,-1 0-1,1 0 1,-1 0 0,1 1-1,-1-1 1,0 0 0,1 0-1,-1-1 1,1 1 0,-1 0-1,1 0 1,-1 0 0,1 0-1,-1 0 1,0 0 0,1 0-1,-1-1 1,1 1 0,-1 0-1,0 0 1,1-1 0,23-11-3767,1-13-3657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4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0 231 14189,'0'0'5109,"12"-10"-3742,46-37-361,-3 2-983,82-83 0,-135 130 109,-4 13 145,-8 18 258,4-21-382,-2 3-7,1 0 0,0 1-1,1 0 1,0 0 0,2 0 0,0 1-1,-3 31 1,7-47-158,0 0 1,0 0-1,0 0 0,0-1 1,1 1-1,-1 0 0,0-1 0,1 1 1,-1 0-1,1-1 0,-1 1 1,1 0-1,-1-1 0,1 1 1,-1-1-1,1 1 0,-1-1 0,1 1 1,0-1-1,-1 1 0,1-1 1,0 0-1,-1 1 0,1-1 1,0 0-1,0 0 0,-1 0 1,1 1-1,0-1 0,0 0 0,0 0 1,-1 0-1,1 0 0,0 0 1,0 0-1,-1 0 0,1-1 1,0 1-1,0 0 0,-1 0 0,3-1 1,34-13-2797,-10-9-2365,2-7-3673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5.2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4 9033,'-6'8'5909,"0"1"-5029,0-1-330,0 0 1,1 1-1,0 0 1,0 0-1,1 0 1,0 0-1,1 0 1,0 1-1,-3 11 1,6-20-516,0-1 0,0 1 0,0 0 0,0 0-1,0 0 1,1-1 0,-1 1 0,0 0 0,0 0 0,0-1 0,1 1 0,-1 0 0,0-1 0,1 1 0,-1 0 0,1-1-1,-1 1 1,1 0 0,-1-1 0,1 1 0,-1-1 0,1 1 0,0-1 0,-1 1 0,1-1 0,0 1 0,-1-1 0,2 1-1,28 2 295,-21-4-297,1-1 0,-1 0-1,0 0 1,12-5 0,-11 3-25,1-2 0,0 1-1,-1-2 1,16-11 0,-23 15 88,0 1 0,0-1 0,0 1 0,0-1 1,-1 0-1,1 0 0,-1 0 0,0-1 0,0 1 0,0-1 0,0 1 0,-1-1 0,1 1 0,-1-1 0,0 0 0,0 0 1,0-7-1,-1 10-41,0 0 1,-1-1 0,1 1 0,-1 0 0,0 0-1,1 0 1,-1-1 0,0 1 0,0 0 0,0 0-1,0 0 1,0 0 0,0 0 0,0 0 0,0 1 0,0-1-1,0 0 1,0 0 0,-1 1 0,1-1 0,0 1-1,-1-1 1,1 1 0,0-1 0,-1 1 0,1 0-1,0 0 1,-1 0 0,1 0 0,0 0 0,-1 0 0,1 0-1,-1 0 1,-1 1 0,-5-1 0,0 0 0,0 1 0,0 0 1,-15 5-1,15-2-56,-1-1 1,1 2 0,0-1 0,0 1-1,1 1 1,-8 6 0,-1 11-6778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13293,'0'0'10730,"51"0"-9225,-36 0-832,2 0-545,2 0-96,1-1-513,1-4-1504,-1 0-1475,-5-2-2978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5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12908,'0'0'9353,"72"0"-8584,-30 0-513,5 2-224,5 2-416,-6 0-1474,-7-2-1665,-11 0-2980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6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14574,'0'0'4292,"59"8"-3427,-9-8-513,9-7-352,7-5-1345,2-4-3780,-2 0-6342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1:17.8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11 673 10346,'0'0'4196,"-10"62"-2210,10-42-609,19-1-192,10-7 64,12-12-128,19 0-288,16-27 32,16-21 32,16-15-321,18-16-319,15-11-225,6-13-129,-4-13-1024,-8-9-2786,-15-9-7784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0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14862,'0'0'1676,"15"-9"-1484,43-21-105,1 2-1,2 3 0,0 3 0,2 2 1,0 3-1,1 2 0,0 4 0,83-5 1,-4 10 77,0 5 1,261 34 0,-333-23-214,26 3 589,114 2-1,-220-17-5893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4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10602,'0'0'8307,"14"-3"-7587,440-56 2099,-260 41-2307,318-59 614,-343 49-559,-145 26-539,-24 1-25,0 1 0,0 0 0,0 0-1,0 0 1,0 0 0,1 0 0,-1 0 0,0 0 0,0 0-1,0 0 1,0 0 0,0 0 0,0 0 0,0 0 0,1 0 0,-1 0-1,0 0 1,0 0 0,0 0 0,0 0 0,0 0 0,0 0-1,0 0 1,0 0 0,1 1 0,-1-1 0,0 0 0,0 0 0,0 0-1,0 0 1,0 0 0,0 0 0,0 0 0,0 0 0,0 0-1,0 0 1,0 0 0,0 1 0,0-1 0,0 0 0,0 0 0,1 0-1,-1 0 1,0 0 0,0 0 0,0 0 0,0 0 0,0 1-1,0-1 1,0 0 0,0 0 0,0 0 0,0 0 0,0 0 0,-1 0-1,1 0 1,0 1 0,0-1 0,0 0 0,0 0 0,0 0-1,0 0 1,0 0 0,0 0 0,0 0 0,0 0 0,0 0 0,0 1-1,-31 17 262,-3 2-1163,32-18 268,-1 0-200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0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10698,'0'0'1564,"13"1"-1158,494 20-165,-271-19-119,993 7 2008,-44-2-790,1027-38-5,448-107 1158,-2568 134-2518,94-7-1723,-157 5-926,-3-4-2318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18706,'0'0'961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8456,'0'0'14189,"5"50"-13068,-5-19-736,0 0-225,0 4-160,0 2 0,0 1-577,0-6-1088,0-1-1026,0-9-2658,0-9-2146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16335,'0'0'1864,"2"-11"-145,-1 8-1605,-1-2 49,1 0 0,0 0 1,0 0-1,1 0 0,-1 0 0,1 0 0,0 0 0,0 1 0,1-1 1,0 1-1,-1-1 0,1 1 0,1 0 0,-1 0 0,1 0 0,4-4 1,16-10 251,1 2 1,0 0 0,1 1 0,0 2 0,34-12 0,-44 19-429,1 1 1,-1 0 0,1 1-1,0 1 1,0 1 0,1 0-1,-1 1 1,0 1 0,1 1-1,21 3 1,-37-3 7,1-1-1,0 1 1,-1-1 0,1 1-1,0 0 1,-1 0 0,1 0-1,-1 1 1,0-1 0,1 1-1,-1-1 1,0 1 0,0 0-1,0-1 1,0 1 0,0 0-1,0 0 1,-1 1 0,1-1-1,-1 0 1,1 1 0,-1-1-1,0 0 1,0 1 0,0 0-1,0-1 1,0 1 0,-1-1-1,1 1 1,-1 0 0,0 0-1,0-1 1,0 1 0,0 0-1,0-1 1,0 1 0,-1 0-1,1 0 1,-3 4 0,0 4 100,0 0-1,-1 0 1,-1 0 0,0 0-1,0-1 1,-1 0 0,-14 18 0,-105 100 3343,125-128-3439,0 0 1,0 0-1,-1 1 1,1-1-1,0 0 1,0 0 0,0 0-1,0 0 1,0 1-1,0-1 1,0 0-1,0 0 1,0 0 0,-1 1-1,1-1 1,0 0-1,0 0 1,0 0 0,0 1-1,0-1 1,0 0-1,0 0 1,0 0-1,0 1 1,1-1 0,-1 0-1,0 0 1,0 0-1,0 0 1,0 1-1,0-1 1,0 0 0,0 0-1,0 0 1,0 0-1,1 1 1,-1-1-1,0 0 1,0 0 0,0 0-1,0 0 1,0 0-1,1 1 1,-1-1 0,0 0-1,1 0 1,14 4-13,28-4-117,-34 0 26,13-1-300,0 2 1,0 0 0,-1 2 0,1 0 0,24 7 0,-42-9 363,0 0 1,0 1 0,0-1-1,-1 1 1,1 0 0,0 0-1,-1 0 1,1 0 0,-1 0-1,0 1 1,1 0 0,-1 0-1,0 0 1,-1 0 0,1 0-1,-1 0 1,1 1 0,-1-1-1,0 1 1,0 0 0,0-1-1,-1 1 1,0 0 0,1 0-1,-1 0 1,-1 0 0,1 0-1,0 1 1,-1-1 0,0 0-1,0 0 1,0 0 0,-1 0-1,-1 8 1,0-6 215,0 1 0,-1-1 0,1 0 0,-2 0 0,1 0 0,0 0 0,-1 0 0,0-1 0,-1 0 0,1 1 0,-1-2 0,0 1 0,0 0 0,-1-1 0,1 0 0,-12 6 0,-1 0 506,-1 0-1,0-1 1,0-1 0,-26 7 0,31-11-521,1-1 0,-1 0 0,1-1 1,-1-1-1,0 0 0,0-1 0,1 0 0,-17-3 1,26 3-225,0-1 1,0 0-1,0 0 1,0 0-1,0-1 1,0 1-1,1-1 1,-1 0-1,0 0 1,1 0-1,-1-1 1,1 1-1,0-1 1,0 0 0,0 0-1,0 0 1,0 0-1,1 0 1,0-1-1,-1 1 1,1-1-1,0 1 1,1-1-1,-1 0 1,1 0-1,-1 0 1,1 0-1,0 0 1,1 0-1,-1-8 1,0 10-196,1 0-1,0 0 1,0 0 0,0 0 0,1 0-1,-1 0 1,0 0 0,1 0 0,0 0-1,-1 0 1,1 0 0,0 0 0,0 0-1,0 0 1,0 0 0,0 1 0,0-1-1,2-1 1,34-22-8176,-10 12 160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20692,'0'0'6181,"2"61"-5924,-12-25-65,1 4-128,-2 3-32,1 2-32,-1-4 64,4-3-64,4-5-64,3-11-801,0-9-1281,3-10-1249,7-3-2883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10410,'0'0'12540,"3"12"-11291,1 0-1040,-2-1 0,0 1 0,0-1 0,-1 1 0,0-1 0,-1 1 1,-1 0-1,0-1 0,0 1 0,-1 0 0,-4 12 0,-8 11 49,8-24-44,1 1 1,0 0 0,1 0 0,0 1 0,1-1 0,-3 23 0,7-35-197,0 1 0,-1 0 1,1-1-1,0 1 1,0-1-1,-1 1 0,1-1 1,0 1-1,0-1 1,0 1-1,0-1 1,0 0-1,0 1 0,-1-1 1,1 0-1,0 0 1,0 0-1,0 0 0,0 0 1,0 0-1,0 0 1,0 0-1,0 0 0,1 0 1,28-2 119,-18 0-623,0 0 1,0-1 0,0 0 0,0-1 0,15-8 0,26-17-7101,-28 10-423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19346,'0'0'7431,"-5"54"-6726,-3-24-417,-1 4-192,3 2-96,2-2-64,-2 4-352,1-5-417,0-2-929,3-4-672,-1-5-32,-2-5-705,2-10-1281,-3-7-1410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6 155 9513,'-1'-9'4297,"0"1"-3559,0 5-420,0-1 0,1 1-1,-1-1 1,1 1 0,-1-1 0,1 0 0,0 1 0,1-1-1,-1 1 1,1-1 0,-1 0 0,1 1 0,0-1 0,0 1 0,1 0-1,-1-1 1,1 1 0,-1 0 0,1 0 0,0 0 0,4-4-1,3 0 6,1 1-1,0 0 1,0 0-1,1 1 0,0 1 1,0 0-1,0 0 0,0 1 1,21-3-1,-1 2-92,-1 1 0,48 2-1,-73 2-230,1-1 0,0 1 0,0 0-1,-1 1 1,1-1 0,0 1-1,-1 0 1,0 0 0,1 1-1,-1 0 1,0 0 0,0 0-1,-1 1 1,1-1 0,-1 1 0,8 8-1,-10-10 102,-1 0 0,1 1 0,0-1 0,-1 1 0,1 0 0,-1-1 1,0 1-1,0 0 0,0 0 0,0 0 0,-1 0 0,1-1 0,-1 1 0,1 0 0,-1 0 0,0 0 0,0 0 0,-1 0 0,1 0 0,-1 0 0,1 0 0,-1 0 0,0 0 0,0 0 0,0-1 0,0 1 0,-1 0 0,1-1 0,-1 1 0,1-1 0,-1 1 1,0-1-1,-4 4 0,-1 2 110,-1-1 0,0 1 0,0-2 1,0 1-1,-1-1 0,0 0 1,-1-1-1,1 0 0,-1 0 0,0-1 1,0 0-1,0-1 0,-1 0 0,1-1 1,-1 0-1,0-1 0,-15 1 1,26-2-269,0 0 1,-1 0 0,1 0-1,-1 0 1,1 0 0,-1 0 0,1 0-1,-1 0 1,1-1 0,-1 1 0,1 0-1,-1 0 1,1 0 0,0-1 0,-1 1-1,1 0 1,-1-1 0,1 1 0,0 0-1,-1 0 1,1-1 0,0 1 0,-1-1-1,1 1 1,0 0 0,0-1 0,-1 1-1,1-1 1,0 1 0,0-1-1,0 1 1,0-1 0,-1 0-332,1 0 0,0 0 0,0 0-1,1 0 1,-1 0 0,0 0 0,0 0 0,0 0 0,1 0 0,-1 0 0,0 0 0,1 0-1,-1 0 1,1 1 0,-1-1 0,1 0 0,1-1 0,12-11-7544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19859,'0'0'7623,"51"-17"-7591,-10 9-64,5-1-705,-2 3-1953,-2-1-994,-6 0-3394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18225,'0'0'5413,"-17"62"-4900,12-33-449,1 4-96,3-1-417,1 3-640,0-3-480,0-4-1378,0-6-2402,0-6-577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15663,'0'0'8408,"11"-6"-7757,-1 1-562,-1 1 0,1 0 0,0 1-1,0 0 1,0 0 0,0 1 0,1 0 0,-1 1 0,1 0 0,-1 1-1,1 0 1,-1 0 0,13 3 0,4 1-76,1 2 0,40 13-1,-60-16-31,0 0 0,0 0 0,-1 1 0,1 0 1,-1 0-1,0 0 0,0 1 0,0 0 0,0 1 0,-1 0 0,0 0 0,9 11 0,-13-13 30,0-1 1,0 1-1,0-1 1,-1 1-1,0 0 1,1-1-1,-1 1 1,-1 0-1,1 0 1,0 0-1,-1 0 1,0 0-1,0 0 1,0 0-1,0 0 1,-1 0-1,-1 4 1,0-2 133,0 0 0,0 0 0,-1 0 1,0 0-1,-1-1 0,1 1 0,-1-1 0,0 1 1,-7 6-1,-4 2 441,-2 0 1,0 0-1,0-2 1,-1 0-1,-22 10 1,25-14-404,0-1 0,-1-1 0,0 0 0,0-1 0,0-1 1,-1-1-1,1 0 0,-1-1 0,-21 0 0,36-2-223,0 0 1,0 0-1,0 0 0,0 0 0,-1-1 1,1 1-1,0-1 0,0 1 0,0-1 1,1 0-1,-1 0 0,0 0 1,-2-1-1,3 1-25,0 1 1,1-1-1,-1 1 1,0-1-1,1 0 1,-1 0-1,1 1 1,-1-1-1,1 0 1,0 0-1,-1 0 1,1 1-1,0-1 1,0 0-1,-1 0 1,1 0-1,0 0 1,0 0-1,0 0 1,0 1-1,0-3 1,1 1-143,0-1 0,-1 1 0,1-1 1,0 1-1,0-1 0,1 1 0,-1 0 0,1 0 1,-1-1-1,1 1 0,-1 0 0,1 0 0,0 1 1,0-1-1,0 0 0,0 1 0,0-1 1,4-1-1,25-13-4817,6-1-2818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17969,'0'0'3972,"48"1"-1794,-5-1 32,9-1-929,6-3-864,1-1-353,-5 2-353,-7 2-1857,-11 1-1313,-14 0-2178,-12 0-2851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15375,'0'0'11146,"71"13"-9833,-22-13-416,6-5-705,2-3-128,0-1-896,-8 2-2692,-7-4-3554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6406,'0'0'16592,"26"53"-15759,-26-18-545,0 1-160,-4 0-64,-1 0-64,2-5-480,-2-6-994,5-6-672,-2-9-801,-2-9-2882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8168,'0'0'10287,"-1"-9"-8301,0 6-1853,1 1 0,0-1 0,-1 0 1,1 1-1,0-1 0,0 1 0,1-1 0,-1 0 1,0 1-1,1-1 0,0 1 0,0-1 0,-1 1 1,3-3-1,-1 2-6,0 0-1,1 1 1,-1 0-1,1-1 1,-1 1-1,1 0 1,0 0 0,0 0-1,0 1 1,0-1-1,1 1 1,-1-1 0,0 1-1,4-1 1,13-3 106,0 0 0,0 1 1,1 0-1,-1 2 0,32 0 1,-43 2-236,0 0 1,-1 1 0,1 0-1,0 0 1,0 1-1,0 0 1,-1 1-1,1 0 1,-1 0 0,0 1-1,0 0 1,0 0-1,-1 1 1,1 0-1,6 6 1,-11-9-1,-1 0 0,0 0 0,0 1-1,0-1 1,-1 0 0,1 1 0,0-1 0,-1 1 0,0 0 0,0 0-1,0-1 1,0 1 0,0 0 0,0 0 0,-1 0 0,1 0 0,-1 0 0,0 0-1,0 0 1,0 0 0,-1 4 0,0-2 37,-1-1 1,1 1-1,-1 0 1,0-1-1,-1 1 1,1-1-1,-1 0 1,0 0-1,0 0 1,-1 0-1,-5 6 1,-5 1 216,0 0 1,0 0-1,-1-1 1,0-1-1,-1-1 1,-18 8-1,44-16-306,0 1 1,0 1-1,0-1 1,0 1-1,0 1 1,0 0-1,14 7 1,-15-7-3,-1 1 1,0 0 0,-1 1 0,1-1 0,10 10-1,-16-12 48,1 0-1,-1 0 1,0 0-1,0 1 1,-1-1-1,1 0 1,0 1-1,-1 0 1,1-1-1,-1 1 1,0 0-1,0-1 1,0 1-1,0 0 1,-1 0-1,1 0 1,0 4-1,-1-5 34,-1 0-1,1 0 0,0 0 1,-1 0-1,1 0 0,-1 0 1,0 0-1,1 0 0,-1-1 1,0 1-1,0 0 0,0-1 1,-1 1-1,1 0 1,0-1-1,0 1 0,-1-1 1,-2 2-1,-1 1 153,0 0 1,0-1 0,-1 0-1,1 0 1,-12 4-1,-4-1 490,-1 0 0,-28 3 0,30-6-316,0 0 0,0-2 1,0 0-1,-39-4 0,58 3-362,-1 0-1,1 0 0,0 0 1,-1 0-1,1 0 0,-1 0 1,1-1-1,0 1 1,0 0-1,-1-1 0,1 1 1,0-1-1,0 1 0,-1-1 1,1 0-1,0 0 1,0 1-1,0-1 0,0 0 1,0 0-1,0 0 0,0 0 1,0 0-1,1 0 1,-1 0-1,0 0 0,1-1 1,-1 1-1,0 0 0,1 0 1,0-1-1,-1 1 1,1 0-1,0-1 0,-1 1 1,1 0-1,0-1 0,0 1 1,0 0-1,0-1 1,1 1-1,-1 0 0,0-2 1,2 0-316,-1 0 0,1 0 0,-1 0 0,1 1 0,0-1 0,0 0 1,0 1-1,0-1 0,0 1 0,1 0 0,-1 0 0,1 0 0,0 0 0,-1 0 0,1 1 1,0-1-1,3 0 0,25-9-4451,2 0-2509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3908,'0'0'23862,"9"54"-23702,-9-25-96,0-1-31,-3-2-33,3-4-833,0-8-993,0-1-1089,0-8-160,3-5-1665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 17457,'0'0'1670,"-6"9"306,-2 3-1554,0 1 1,1 0 0,1 0-1,0 0 1,1 1-1,0 0 1,1 0 0,1 0-1,0 1 1,1-1-1,0 18 1,1-31-420,1 0 0,0 0 0,0 0 0,0 0 0,0 0 0,0 0 0,0 0 0,0 0 0,0 0 0,0 0-1,0 0 1,0 0 0,1 0 0,-1-1 0,0 1 0,1 0 0,-1 0 0,1 0 0,-1 0 0,1 0 0,-1-1 0,1 1 0,0 1 0,13-15 189,9-38-145,-9-2-429,8-65 0,-25 135 384,-2 9 443,-4 46 0,9-70-437,1-1 0,-1 1 1,0 0-1,1-1 0,-1 1 1,1-1-1,-1 1 0,1-1 0,0 1 1,0-1-1,-1 0 0,1 1 1,0-1-1,0 0 0,1 1 0,-1-1 1,0 0-1,0 0 0,0 0 1,1 0-1,-1 0 0,1-1 0,-1 1 1,1 0-1,-1 0 0,1-1 1,-1 1-1,1-1 0,-1 0 0,1 1 1,0-1-1,-1 0 0,1 0 1,-1 0-1,1 0 0,0 0 0,-1 0 1,4-1-1,1 0 19,0 1 1,0-1-1,1 0 1,-1-1-1,0 0 1,0 0-1,0 0 1,-1 0-1,8-5 1,-5 1-6,0-1 0,0 0 0,-1-1 0,0 0 0,0 0 0,6-10 1,12-14 83,-23 70-357,-3 0 440,0-20-385,0 0-1,5 36 1,4-37-2516,5-7-3075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6502,'0'0'15022,"0"47"-13901,0-26-512,0 2-513,0 4-64,-3 3-32,1-2 0,-1 2-544,0-3-642,0-5-639,2-8-1026,-1-6-1313,-2-8-801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4:5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14189,'0'0'5451,"9"-7"-3492,0-1-1604,1 1-1,0 1 1,0 0-1,0 0 0,1 1 1,0 0-1,0 1 1,0 0-1,23-4 1,-29 7-243,31-4 336,46-2 0,-75 6-449,1 1 1,-1 0-1,0 0 0,1 1 0,-1 0 1,0 1-1,0-1 0,0 1 1,0 1-1,0-1 0,0 1 0,-1 0 1,10 6-1,-14-7 39,0 0 0,0 0-1,0 0 1,0 0 0,0 0 0,0 1 0,-1-1-1,1 0 1,-1 1 0,1 0 0,-1-1 0,0 1 0,0 0-1,0-1 1,-1 1 0,1 0 0,0 0 0,-1 0-1,0 0 1,0-1 0,0 1 0,0 0 0,0 0-1,-1 0 1,1 0 0,-1 0 0,0-1 0,0 1-1,0 0 1,0 0 0,0-1 0,0 1 0,-1-1-1,1 1 1,-3 1 0,0 1 134,0 0 0,0 0 0,0-1-1,0 1 1,-1-1 0,0 0 0,0-1 0,0 1 0,0-1 0,0 0-1,-1 0 1,0-1 0,1 1 0,-1-1 0,-10 2 0,10-4-250,1 1 0,-1-1 0,1 0 0,-1-1 0,1 1 0,-8-3 0,13 3-6,-1 0 0,1 0 1,-1 0-1,1 0 0,0 0 1,-1 0-1,1 0 0,0 0 1,-1-1-1,1 1 0,0 0 1,-1 0-1,1 0 0,0-1 0,-1 1 1,1 0-1,0 0 0,-1-1 1,1 1-1,0 0 0,0-1 1,-1 1-1,1 0 0,0-1 1,0 1-1,0 0 0,0-1 0,0 1 1,-1 0-1,1-1 0,0 1 1,0-1-1,19-12-4515,3 4-589,4 0-2425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16239,'0'0'13837,"65"24"-13644,-30-29-129,3-4-1346,-6-1-2049,-7-2-3203,-4 1-11211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4516,'0'0'22742,"-9"60"-22582,7-34-96,-3-4-64,2-1 0,1-5-256,0-3-609,1-6-576,-5-7-641,1 0 64,-1-8-1410,-3-13-2721,2-8-1507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8968,'-44'-58'2483,"46"76"5736,12 72-5532,-12-83-2459,0-1 0,1 1 0,0-1-1,0 0 1,0 0 0,1 0 0,0 0 0,0 0-1,1-1 1,-1 0 0,1 0 0,11 9 0,-14-13-132,1 1 0,-1-1 0,1 0 0,-1 0-1,1 0 1,0 0 0,-1 0 0,1 0 0,0-1 0,0 1 0,-1-1 0,1 0 0,0 0 0,0 0 0,0 0 0,-1 0 0,1-1 0,0 1 0,0-1 0,-1 0 0,1 0 0,-1 0 0,1 0 0,0 0 0,-1 0 0,0-1 0,1 1 0,-1-1 0,0 0 0,0 0 0,0 1 0,0-1 0,0-1 0,3-3 0,3-4 120,1-1 0,-2-1 0,0 0 1,0 0-1,5-14 0,-9 19-91,0 0 1,0 0-1,-1 0 0,0 0 0,-1-1 0,0 1 1,0 0-1,0-1 0,-1 1 0,-2-16 0,-1 20 236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60 10570,'0'0'11168,"2"-9"-8995,5-28-561,-7 37-1579,1-1 0,-1 1 0,0 0 0,0-1 0,0 1 0,0-1-1,0 1 1,0-1 0,0 1 0,0-1 0,0 1 0,0 0 0,0-1 0,0 1 0,0-1 0,0 1 0,-1-1 0,1 1 0,0 0 0,0-1 0,0 1 0,-1 0 0,1-1 0,0 1 0,0 0 0,-1-1-1,1 1 1,0 0 0,-1-1 0,1 1 0,0 0 0,-1 0 0,1-1 0,-1 1 0,1 0 0,0 0 0,-1 0 0,1-1 0,-1 1 0,1 0 0,0 0 0,-1 0 0,1 0 0,-1 0 0,1 0 0,-1 0-1,1 0 1,0 0 0,-1 0 0,1 0 0,-1 1 0,1-1 0,-1 0 0,1 0 0,0 0 0,-1 0 0,1 1 0,-1-1 0,1 1 0,-23 10 77,20-7-111,0-1 0,0 1 0,0 0 1,1 0-1,-1 1 0,1-1 0,0 1 0,0-1 0,0 1 0,1-1 0,-2 6 0,3-9 2,0 1-1,-1-1 1,1 0-1,0 0 1,0 1-1,0-1 1,0 0-1,0 1 1,0-1-1,1 0 1,-1 1-1,0-1 0,0 0 1,1 0-1,-1 0 1,1 1-1,-1-1 1,1 0-1,0 0 1,-1 0-1,1 0 1,0 0-1,0 0 1,0 0-1,0 0 1,0 0-1,0 0 1,0-1-1,0 1 1,0 0-1,0-1 1,0 1-1,0 0 1,1-1-1,-1 0 0,0 1 1,0-1-1,1 0 1,-1 1-1,0-1 1,1 0-1,-1 0 1,0 0-1,2-1 1,12 1 23,-1-2 0,0 0 0,1 0 1,-1-2-1,0 0 0,-1 0 0,1-1 1,-1-1-1,15-8 0,34-13-207,-61 26 180,0 0 0,0 1 0,0-1 0,0 1 1,0-1-1,1 1 0,-1-1 0,0 1 1,0 0-1,0-1 0,0 1 0,0 0 1,1 0-1,-1 0 0,0 0 0,0 0 0,0 0 1,1 0-1,-1 1 0,0-1 0,0 0 1,0 1-1,0-1 0,0 0 0,0 1 1,0 0-1,2 0 0,-2 1 14,-1 0 0,1 0 1,0 0-1,-1 0 0,0 0 0,0 0 0,1 0 1,-1 1-1,0-1 0,-1 0 0,1 4 0,2 29 280,-2-34-269,1 0 1,-1-1 0,1 1 0,0 0 0,0-1 0,-1 1 0,1-1 0,0 1 0,0-1 0,0 1 0,0-1 0,0 0 0,-1 0 0,1 1 0,0-1 0,0 0 0,0 0 0,0 0 0,0 0 0,0 0 0,0 0 0,0 0 0,0 0 0,0 0 0,0 0 0,0-1 0,-1 1 0,1 0 0,0-1 0,0 1 0,0 0 0,0-1 0,0 1 0,1-2 0,30-16 283,-25 13-511,1-1-1,-1 2 1,1-1 0,0 1-1,0 0 1,1 1 0,-1-1 0,1 2-1,-1-1 1,17-1 0,-24 4 197,-1 1-1,1-1 1,-1 0 0,0 1-1,1-1 1,-1 1 0,1-1 0,-1 1-1,0-1 1,1 1 0,-1-1 0,0 1-1,0-1 1,1 1 0,-1-1 0,0 1-1,0 0 1,0-1 0,0 1-1,0-1 1,0 1 0,0 0 0,0-1-1,0 1 1,0-1 0,0 1 0,0 0-1,0-1 1,0 1 0,-1 0 0,1 0 15,0 0 1,0 0-1,-1 0 1,1 0-1,0 0 1,0 0-1,0 0 1,0 0-1,0 0 1,0 0-1,0 0 1,1 0 0,-1 0-1,0 0 1,1 0-1,-1 0 1,0 0-1,1 0 1,-1 0-1,1 0 1,0 0-1,-1-1 1,1 1-1,0 0 1,-1 0 0,1-1-1,0 1 1,0 0-1,-1-1 1,1 1-1,0-1 1,0 1-1,1 0 1,17-1-1026,-7-5-3276,1-6-4557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23286,'0'0'7399,"55"-23"-7431,-31 18-1025,-1 2-961,-2 3-801,-2 0-1505,-1-1-3075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20563,'0'0'7239,"2"55"-7047,-4-33-95,-2 0-258,0 1-1344,-3 0-1570,0-1-1601,-4 0-4133</inkml:trace>
  <inkml:trace contextRef="#ctx0" brushRef="#br0" timeOffset="1">0 279 14606,'0'0'12876,"58"-13"-12428,-24 4-127,1 0-257,1 0-32,-6 1-32,0 3-224,-6-1-1154,-7 1-1504,-6 2-65,-7-2-96,-4 0-3267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18001,'0'0'4356,"37"-56"-2402,1 35-224,7 3-577,8 4-833,-3 5-288,1 6-64,-10 3-1185,-6 0-2787,-6 4-4868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7944,'0'0'9822,"13"5"-8199,13 4-1052,1-1 0,0-2 1,1-1-1,-1-1 0,34 1 0,200 10-69,488 15-1168,-572-33 442,0-6-1,212-40 0,91-60 5045,-253 54-2332,-210 51-2437,0 1 0,0 1 0,28-1-1,-44 3-88,0 0-1,-1 1 1,1-1-1,0 0 0,0 1 1,-1-1-1,1 1 1,0-1-1,-1 1 1,1 0-1,-1-1 1,1 1-1,0-1 0,-1 1 1,0 0-1,1 0 1,-1-1-1,1 1 1,-1 0-1,0 0 1,0-1-1,1 1 1,-1 0-1,0 0 0,0 0 1,0 0-1,0-1 1,0 1-1,0 0 1,0 0-1,0 0 1,0 0-1,0-1 0,0 1 1,-1 0-1,1 0 1,-1 1-1,1-2-196,0 1 0,-1 0 0,1 0-1,0 0 1,-1-1 0,1 1 0,0 0 0,-1-1 0,1 1-1,-1 0 1,1-1 0,-1 1 0,1-1 0,-1 1 0,0-1-1,1 1 1,-1-1 0,0 1 0,1-1 0,-1 1-1,0-1 1,0 0 0,1 0 0,-1 1 0,0-1 0,0 0-1,0 0 1,-1 0 0,-8 0-6491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6566,'0'0'20948,"50"6"-21140,-13-6-1410,3 0-1793,4-9-1730,-6-9-5957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5157,'0'0'16560,"24"68"-15023,-23-39-480,-1 5-609,0 0-287,0-1-97,0-6-96,0-4-865,-4-5-1473,-5-6-1282,-5-9-3747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12524,'4'-9'3635,"-1"4"-3276,-1 1 0,1-1 0,0 0 0,0 1 0,0-1 0,1 1 0,-1 0 0,1 0 0,0 1 0,0-1 0,1 1 0,-1 0 0,1 0 0,0 0 0,-1 0 0,1 1 0,0 0 0,1 0 0,5-1 0,6-1 34,0 0-1,0 2 1,1 0-1,-1 1 0,20 1 1,-30 0-368,0 1-1,0-1 1,0 1 0,-1 1-1,1-1 1,0 1 0,-1 0-1,1 1 1,-1-1 0,0 1-1,0 0 1,0 1 0,0 0-1,-1 0 1,10 9 0,-13-12-24,0 1 0,0 0 1,0 1-1,-1-1 0,1 0 1,-1 0-1,0 1 0,0-1 0,0 1 1,0-1-1,0 1 0,0-1 1,-1 1-1,1-1 0,-1 1 1,1 0-1,-1-1 0,0 1 1,0 0-1,-1 0 0,1-1 0,0 1 1,-1-1-1,0 1 0,1 0 1,-1-1-1,0 1 0,0-1 1,-1 0-1,1 1 0,0-1 0,-1 0 1,1 0-1,-1 0 0,0 0 1,-3 3-1,-5 4 114,-1 0 0,0-1 0,0-1 0,0 0 0,-18 8 0,11-5 86,18-10-200,0 0 1,0 0-1,1 0 1,-1 0 0,0 0-1,0 0 1,0 0-1,0 0 1,0 0-1,0 0 1,0 0 0,0 0-1,1 0 1,-1 0-1,0 0 1,0 0-1,0 0 1,0 0 0,0 0-1,0 0 1,0 0-1,0 0 1,0 0 0,0 0-1,1 0 1,-1 1-1,0-1 1,0 0-1,0 0 1,0 0 0,0 0-1,0 0 1,0 0-1,0 0 1,0 0 0,0 0-1,0 1 1,0-1-1,0 0 1,0 0-1,0 0 1,0 0 0,0 0-1,0 0 1,0 0-1,0 0 1,0 1 0,0-1-1,0 0 1,0 0-1,16 0-93,0 1 0,0 1-1,0 0 1,23 7 0,-33-7-13,0 0 0,0 0-1,0 0 1,-1 1 0,1 0 0,0 0 0,-1 0-1,0 1 1,0-1 0,0 1 0,0 1 0,-1-1-1,1 1 1,4 7 0,-8-11 93,0 1-1,0-1 1,0 1 0,0 0 0,0-1-1,-1 1 1,1 0 0,-1 0-1,1 0 1,-1-1 0,0 1 0,0 0-1,0 0 1,0 0 0,0 0-1,0 0 1,0 0 0,0-1-1,-1 1 1,1 0 0,-1 0 0,0 2-1,-1-1 113,0 0 0,0 0 0,-1 0 0,1 0 0,-1-1-1,1 1 1,-1-1 0,0 1 0,0-1 0,-5 3 0,-7 3 617,0-1 0,0 0 0,-30 7 0,28-9-256,-1 0 1,0-2 0,-1 0 0,1-1-1,-26-1 1,44-1-484,-1 0 0,1 0-1,0 0 1,-1 0 0,1 0 0,0 0 0,0 0-1,-1 0 1,1 0 0,0 0 0,-1 0-1,1 0 1,0 0 0,0 0 0,-1 0-1,1-1 1,0 1 0,0 0 0,-1 0 0,1 0-1,0 0 1,0-1 0,-1 1 0,1 0-1,0 0 1,0 0 0,0-1 0,0 1-1,-1 0 1,1 0 0,0-1 0,0 1 0,0 0-1,0-1 1,0 1 0,0 0 0,0 0-1,0-1 1,0 1 0,6-14-1582,15-9-2058,6 3-924,7-3-2647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18257,'0'0'6791,"-6"58"-5414,-2-33-416,5 0-673,2 1-224,1-4-96,0-1-865,4-6-1281,8-5-929,4-4-1249,0-6-3171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36 10794,'0'0'12620,"-23"67"-11947,14-32-449,1 4-160,2-2-96,1-1-224,3-5-1057,0-5-705,2-7-1570,0-10-3234</inkml:trace>
  <inkml:trace contextRef="#ctx0" brushRef="#br0" timeOffset="1">1 58 7976,'0'0'10121,"12"-9"-7751,-4 3-2124,-1 0 0,2 1 0,-1 0 0,1 1 0,-1 0 0,1 0 0,0 1 0,1 0 0,-1 0 0,1 1 0,-1 0 0,16 0 0,-14 2-219,-1 1 0,1 0 1,-1 0-1,1 1 0,-1 1 0,0-1 0,11 6 1,-17-7-39,-1 1 0,0-1 0,0 1 0,1 0 0,-1-1 1,-1 2-1,1-1 0,0 0 0,0 0 0,-1 1 0,1 0 1,-1-1-1,0 1 0,0 0 0,0 0 0,0 0 0,-1 0 1,1 1-1,-1-1 0,0 0 0,1 1 0,-2-1 0,1 1 1,0 4-1,-1-5 181,-1 0 0,1 0 0,-1 0 0,0 0 0,0 0 1,-1 0-1,1-1 0,0 1 0,-1 0 0,0-1 0,0 1 1,0-1-1,0 0 0,0 0 0,0 1 0,0-1 0,-1-1 0,1 1 1,-1 0-1,1-1 0,-1 1 0,-4 1 0,-69 29 2507,69-29-2445,-38 8-151,45-11-181,0 0 0,0 0 0,0 0 0,0 0 0,0 0-1,0 0 1,0 0 0,0 0 0,0 0 0,0 0-1,0 0 1,0 0 0,0 0 0,0-1 0,1 1-1,-1 0 1,0 0 0,0 0 0,0 0 0,0 0-1,0 0 1,0 0 0,0 0 0,0 0 0,0 0-1,0 0 1,0-1 0,0 1 0,0 0 0,0 0 0,0 0-1,0 0 1,0 0 0,-1 0 0,1 0 0,0 0-1,0 0 1,0 0 0,0-1 0,27-9-8087,-5 3-1550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18065,'0'0'11019,"69"18"-10891,-45-22-961,0-6-2562,-1-2-3043,0-1-8392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69 833,'0'0'23734,"-14"63"-23638,7-31-64,4-1-32,0-1-576,-2-4-962,2-7-896,-2-5-1762,-2-7-1922</inkml:trace>
  <inkml:trace contextRef="#ctx0" brushRef="#br0" timeOffset="1">0 48 7239,'0'0'5098,"12"-7"-849,1 0-3197,0 0-1,1 1 0,0 1 1,0 0-1,18-3 1,-28 7-815,0 1 1,0-1 0,-1 1 0,1 0-1,0 0 1,0 0 0,0 0-1,0 1 1,0 0 0,0 0 0,-1 0-1,7 3 1,-7-3-216,-1 1 0,0-1 1,0 1-1,0 0 0,0 0 0,0 0 0,-1 0 1,1 0-1,0 0 0,-1 0 0,0 0 0,1 1 0,-1-1 1,0 1-1,0-1 0,0 1 0,-1-1 0,1 1 1,-1 0-1,1-1 0,-1 5 0,0-1 141,0 0 0,0 1 1,-1-1-1,0 0 0,0 0 0,-1 1 0,1-1 1,-1 0-1,-1 0 0,1-1 0,-1 1 0,0 0 1,0-1-1,-1 0 0,1 0 0,-7 6 1,-23 44 1796,33-55-1949,-1 1-1,1 0 0,0 0 1,-1-1-1,1 1 1,0 0-1,0 0 0,-1-1 1,1 1-1,0 0 1,0 0-1,0 0 0,0-1 1,0 1-1,0 0 1,0 0-1,0-1 0,1 1 1,-1 0-1,0 0 1,0 0-1,1-1 0,-1 1 1,0 0-1,1-1 0,-1 1 1,1 0-1,-1-1 1,1 1-1,0 0 0,1 0-99,0 0 0,0 0 0,-1 0 0,1 0 0,0-1 0,0 1 0,0-1 0,0 1 0,0-1 0,0 0-1,0 0 1,3 0 0,3 0-1386,0-1-1,0 0 1,1 0-1,-1-1 1,14-5-1,6-6-6174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15759,'0'0'11915,"3"5"-11797,-2-4-111,-1 0 1,1 1-1,0-1 1,0 0-1,0 0 1,0 0 0,0 0-1,0 1 1,0-2-1,0 1 1,1 0-1,-1 0 1,0 0 0,0 0-1,1-1 1,-1 1-1,1-1 1,-1 1-1,0-1 1,1 1-1,-1-1 1,1 0 0,-1 0-1,1 0 1,-1 0-1,1 0 1,-1 0-1,1 0 1,-1 0-1,1-1 1,-1 1 0,1 0-1,-1-1 1,1 1-1,-1-1 1,0 0-1,1 1 1,-1-1 0,0 0-1,0 0 1,0 0-1,1 0 1,-1 0-1,0 0 1,0 0-1,0 0 1,1-3 0,-2 4 25,0 0 0,-1 0 1,1 0-1,0 1 0,0-1 1,-1 0-1,1 0 0,0 0 1,0 0-1,0 0 0,-1 0 1,1 0-1,0 0 0,0 0 1,-1 0-1,1 0 0,0 0 1,0 0-1,-1 0 0,1 0 1,0 0-1,0 0 0,-1-1 1,1 1-1,0 0 0,0 0 1,0 0-1,-1 0 0,1 0 1,0 0-1,0-1 0,0 1 1,-1 0-1,1 0 0,0 0 1,0-1-1,0 1 0,0 0 1,0 0-1,0 0 0,-1-1 1,1 1-1,0 0 0,0 0 1,0-1-1,0 1 0,0 0 1,0 0-1,0-1 0,0 1 1,0 0-1,0 0 0,0 0 1,0-1-1,0 1 0,0 0 1,0 0-1,1-1 0,-1 1 1,0 0-1,0 0 0,0-1 0,0 1 1,-22 5-117,-37 30 152,56-33-61,0 0-1,0 0 1,1 1-1,-1-1 0,0 1 1,1-1-1,0 1 1,-1 0-1,1 0 0,0 0 1,1 0-1,-1 0 0,0 0 1,1 0-1,0 1 1,-1-1-1,1 4 0,1-6-120,1 0-1,-1-1 0,1 1 1,-1-1-1,1 1 0,-1-1 1,1 1-1,0-1 0,-1 1 1,1-1-1,0 1 0,-1-1 0,1 0 1,0 1-1,0-1 0,-1 0 1,1 0-1,0 0 0,0 1 1,0-1-1,-1 0 0,1 0 1,0 0-1,0 0 0,0 0 0,1-1 1,29 0-5868,-28 1 4883,24-3-8143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21044,'0'0'5958,"-11"1"-4581,3 0-1196,1 1-1,-1-1 1,1 2 0,-1-1 0,1 1-1,-12 6 1,16-8-153,1 0 0,-1 1 0,1 0 0,0 0-1,0-1 1,0 1 0,0 0 0,0 1 0,0-1 0,1 0 0,-1 0 0,1 1-1,-1-1 1,1 1 0,0-1 0,0 1 0,0 0 0,0 0 0,1-1 0,-1 1-1,1 0 1,-1 0 0,1-1 0,0 1 0,0 0 0,1 5 0,0-7-36,-1 0 1,1 0-1,0 0 1,-1 0-1,1 0 1,0 0-1,0 0 1,0 0-1,0 0 1,0 0-1,0 0 1,0-1-1,0 1 1,0 0-1,0-1 1,0 1-1,0-1 1,1 1-1,-1-1 1,0 1 0,0-1-1,0 0 1,1 0-1,-1 0 1,0 0-1,1 0 1,-1 0-1,0 0 1,0 0-1,1 0 1,-1 0-1,0-1 1,0 1-1,0-1 1,3 0-1,1 0-48,1-1 1,-1 1-1,1-1 0,-1 0 1,0 0-1,1-1 0,4-3 0,2-4-144,0-1 0,-1 0 0,0-1 0,-1 0-1,12-19 1,-51 70 221,23-33-6,2-1-1,-1 0 1,0 1 0,1 0 0,0 0 0,1 0 0,-1 1 0,1-1 0,1 1 0,-1-1 0,1 1 0,0 0 0,-1 10 0,3-16-306,1-1 1,-1 1-1,1 0 0,-1-1 1,1 1-1,-1-1 0,1 0 1,0 1-1,-1-1 1,1 0-1,0 1 0,-1-1 1,1 0-1,0 0 0,0 1 1,-1-1-1,1 0 1,0 0-1,0 0 0,-1 0 1,1 0-1,0 0 0,0 0 1,-1 0-1,1 0 1,0-1-1,0 1 0,-1 0 1,1 0-1,0-1 0,-1 1 1,1 0-1,1-1 0,16-11-8832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17905,'0'0'14446,"66"4"-14446,-40-4-545,0 0-1024,2 0-1410,0-8-2082,2-3-4228</inkml:trace>
  <inkml:trace contextRef="#ctx0" brushRef="#br0" timeOffset="1">516 0 17713,'0'0'11210,"-1"62"-11146,1-42 0,0 1-352,0 1-1185,0-5-1826,0-3-2243,0-4-7718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10954,'0'0'15791,"50"12"-14413,-12-13-930,5-8-224,-3-3-128,-2 0-32,-6 0-192,-5 1-801,-9 0-1281,-7 3-1633,-7 0-1891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13869,'0'0'2659,"-5"8"-615,-3 7-1640,1 0-1,1 0 1,0 1 0,0 0-1,2 0 1,0 0-1,1 0 1,1 1-1,-1 21 1,9-70 3381,3-26-3715,3-60-1,-12 118-83,1 32 25,-1-30-9,0 0 1,1-1-1,-1 1 0,1-1 0,-1 1 0,1-1 0,0 1 0,0-1 0,-1 1 0,1-1 1,0 0-1,0 1 0,0-1 0,1 0 0,-1 0 0,0 0 0,0 0 0,1 0 0,-1 0 1,0 0-1,1 0 0,-1-1 0,1 1 0,-1 0 0,1-1 0,-1 1 0,1-1 0,2 1 0,3-1 18,-1 0-1,1-1 1,0 1-1,0-1 0,0 0 1,-1-1-1,1 0 1,0 0-1,-1 0 0,0-1 1,0 0-1,1 0 1,-2-1-1,11-7 0,-12 9-7,0-1 0,0-1 0,0 1 0,0 0 0,-1-1 0,1 0 0,-1 0 0,0 0 0,0 0 0,0 0 1,-1-1-1,1 1 0,-1-1 0,0 0 0,0 0 0,-1 1 0,2-10 0,-8 90-17,-1 4-1184,10-29-3420,1-40 7,6-6-2578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0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19859,'0'0'5541,"63"-37"-4196,-15 23-160,9 3-576,1-1-481,-1 4-96,-7 3-96,-5-2-1505,-4 3-3364,-3-3-7431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19058,'0'0'4420,"59"-54"-9032,-47 44-417,-2 2-6117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12780,'0'0'10597,"10"-5"-9722,22-14-591,-2 0-1,0-2 0,-2-1 0,43-42 1,-35 27-253,0-2 1,52-77-1,-58 53 624,-26 55-264,-15 34-402,-52 146 32,55-146-91,1 1 1,2-1 0,1 1 0,-2 47 0,6-72-21,0 0 1,0-1-1,0 1 1,0 0-1,0 0 1,0 0-1,0 0 0,1 0 1,-1 0-1,1-1 1,0 1-1,-1 0 1,1 0-1,0-1 0,0 1 1,0 0-1,0-1 1,0 1-1,0-1 0,1 0 1,-1 1-1,0-1 1,1 0-1,-1 0 1,1 1-1,-1-1 0,1 0 1,0-1-1,-1 1 1,1 0-1,0 0 1,0-1-1,1 1 0,1-1-387,-1 0 0,0 0 0,1 0 0,-1 0 0,0-1 0,1 1 0,-1-1 0,0 0 0,0 0 0,1 0 0,-1 0 0,0-1 0,0 1 0,-1-1 0,1 0 0,0 0 0,4-4 0,22-24-9656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8648,'-7'11'5050,"-7"7"-4450,-35 53 1581,46-66-2065,0 0 1,1 0 0,-1 1 0,1-1-1,1 0 1,-1 1 0,1 0 0,-1-1-1,2 1 1,-1 0 0,1 0 0,-1-1-1,2 8 1,0-11-116,0 0 0,-1 0 1,1 0-1,0 0 0,0 0 0,1-1 0,-1 1 1,0 0-1,1-1 0,-1 1 0,1-1 0,-1 1 0,1-1 1,-1 0-1,1 1 0,0-1 0,0 0 0,0 0 0,0-1 1,0 1-1,0 0 0,0 0 0,0-1 0,0 0 0,3 1 1,58 4-4,-56-5 11,2 0 61,1-1 1,0 0-1,-1 0 1,1 0 0,-1-2-1,0 1 1,0-1-1,1 0 1,-2-1 0,1 0-1,0 0 1,-1-1-1,10-7 1,-13 8 251,0-1 1,0 1-1,-1-1 1,1 0-1,-1-1 0,0 1 1,-1-1-1,1 0 1,-1 0-1,0 0 0,0 0 1,-1 0-1,0-1 1,0 1-1,-1-1 0,1 1 1,-1-1-1,-1 0 0,1-9 1,-2 14-277,1-1 1,-1 0-1,1 1 1,-1-1-1,0 1 1,0 0-1,0-1 1,0 1-1,0 0 1,-1-1-1,1 1 1,-1 0-1,0 0 0,1 0 1,-1 0-1,0 1 1,0-1-1,0 0 1,0 1-1,0-1 1,-1 1-1,1 0 1,0 0-1,-1 0 1,1 0-1,-1 0 1,1 0-1,-1 1 1,1-1-1,-1 1 0,0 0 1,1 0-1,-1 0 1,1 0-1,-1 0 1,-3 1-1,3-1-179,0 0 0,-1 0-1,1 0 1,0 0 0,0 1-1,0-1 1,0 1 0,0 0 0,0 0-1,0 0 1,1 0 0,-1 1-1,0-1 1,1 1 0,-1 0-1,0-1 1,1 1 0,0 0-1,0 1 1,-1-1 0,1 0 0,0 1-1,1-1 1,-1 1 0,0-1-1,1 1 1,-1 0 0,1 0-1,0 0 1,0 0 0,0 3-1,0-5-25,1-1-1,0 1 1,0 0-1,1-1 1,-1 1-1,0 0 1,0-1-1,0 1 1,0 0-1,1-1 1,-1 1-1,0 0 1,0-1-1,1 1 1,-1-1-1,0 1 1,1 0-1,-1-1 1,1 1-1,-1-1 1,1 1-1,-1-1 1,1 0-1,-1 1 1,1-1-1,0 1 1,-1-1-1,1 0 1,0 0-1,-1 1 1,1-1-1,0 0 1,0 0-1,27 2-5428,-20-2 3633,27 0-6678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5:1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3043,'0'0'11018,"-9"2"-7441,-7 4-3101,1 1 0,-1 0 1,1 1-1,1 1 0,-1 0 0,2 1 1,-20 17-1,24-19-358,0 1 1,0 0-1,0 0 1,1 1-1,1 0 1,0 1-1,0-1 1,1 1-1,0 0 1,1 1-1,-6 18 1,11-28-118,-1 0 0,1 1 0,-1-1 0,1 1 0,0-1 0,0 0 0,0 1 0,0-1 0,0 1 0,1-1 0,-1 0 0,1 1 0,-1-1 0,1 0 0,0 1 0,0-1 0,0 0 0,0 0 0,1 0 0,-1 0 0,0 0 0,3 3 0,0-2 10,-1-1-1,1 1 1,0-1-1,-1 0 1,1 0 0,0 0-1,0 0 1,0-1-1,1 0 1,-1 0-1,8 1 1,3 0 38,0-1 1,1-1-1,-1 0 1,1-1-1,-1-1 1,20-4-1,-28 4 135,0 0-1,1-1 1,-1 0-1,0 0 1,0-1-1,0 0 1,-1 0-1,1 0 1,-1-1-1,0 0 1,-1 0-1,1-1 1,-1 1-1,0-1 1,0 0-1,-1-1 1,0 1-1,0-1 1,0 0-1,-1 0 1,0 0-1,0 0 1,-1-1-1,0 1 1,0-1-1,-1 0 1,0 1-1,0-1 1,-1 0-1,0 0 1,-2-14-1,2 19-167,-1 0 0,1 1-1,-1-1 1,0 0-1,0 1 1,0-1 0,0 1-1,-1 0 1,1-1 0,-1 1-1,1 0 1,-1 0-1,0 0 1,0 0 0,0 0-1,0 0 1,0 0 0,0 1-1,-1-1 1,1 1-1,-5-3 1,-25-4-1281,-1 9-3910,21 3-1535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4420,'0'0'2434,"-26"5"-2786,25-5 256,-1 0-1505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 1986,'-13'2'2197,"-1"0"136,1-1 6291,73-2 2101,-25-1-9543,69-12 0,-78 9-1284,42-8 201,-24 14-3106,-44-1 2890,1 0 1,-1 0 0,0 0-1,0 0 1,1 0 0,-1 1 0,0-1-1,0 0 1,1 0 0,-1 0 0,0 0-1,0 0 1,1 1 0,-1-1-1,0 0 1,0 0 0,0 0 0,1 1-1,-1-1 1,0 0 0,0 0 0,0 0-1,0 1 1,0-1 0,0 0-1,1 0 1,-1 1 0,0-1 0,0 0-1,0 1 1,0-1 0,0 0-1,0 0 1,0 1 0,0-1 0,0 0-1,0 0 1,0 1 0,0-1 0,0 0-1,-1 1 1,1-1 0,0 0-1,0 0 1,0 1 0,0-1 0,0 0-1,-1 0 1,1 0 0,0 1 0,0-1-1,-11 12-5319,-8 0-2150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12268,'0'0'13324,"77"6"-11722,-30-15-705,3 0-673,0 0-192,-6 4-288,-4 4-1602,-11 1-2498,-12 0-4805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8488,'0'0'12369,"11"-3"-10287,11-7-1630,-1 0 0,-1-2-1,0 0 1,-1-1 0,0-1 0,-1-1-1,20-20 1,161-182 488,-198 252-214,-8 3-158,-25 71-1,22-82-445,1 1-1,2-1 0,0 1 0,2 0 1,-2 41-1,8-68-264,-1-1 0,0 0-1,1 1 1,-1-1 0,1 0 0,-1 1 0,1-1 0,-1 0 0,1 1 0,0-1-1,-1 0 1,1 0 0,-1 0 0,1 1 0,0-1 0,-1 0 0,1 0 0,-1 0-1,1 0 1,0 0 0,-1 0 0,1 0 0,-1-1 0,1 1 0,0 0 0,-1 0-1,1 0 1,-1 0 0,1-1 0,-1 1 0,1 0 0,-1-1 0,1 1-1,-1 0 1,1-1 0,0 0 0,11-13-5681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76 7015,'0'0'13404,"7"-10"-12053,22-29-139,-28 38-1045,0 0 0,0 0 0,-1 0 1,1 0-1,0-1 0,-1 1 0,1 0 0,-1 0 0,0 0 1,1-1-1,-1 1 0,0 0 0,1 0 0,-1-1 1,0-1-1,0 2-115,-1 1-1,1 0 1,0-1 0,0 1 0,-1 0-1,1-1 1,0 1 0,0 0 0,-1-1 0,1 1-1,0 0 1,-1 0 0,1-1 0,-1 1 0,1 0-1,0 0 1,-1 0 0,1-1 0,-1 1-1,1 0 1,0 0 0,-1 0 0,1 0 0,-1 0-1,1 0 1,-1 0 0,1 0 0,-1 0-1,-29 8 716,18-1-755,1 0 0,1 1 0,-1 1 0,1 0 0,1 0 1,0 1-1,0 0 0,1 0 0,0 1 0,1 0 0,0 1 0,1-1 0,0 1 0,0 1 0,2-1 0,0 1 0,0 0 1,-3 22-1,7-33-11,0 0 1,0 0 0,0 1-1,0-1 1,0 0-1,1 0 1,-1 0 0,1 1-1,0-1 1,-1 0-1,1 0 1,0 0 0,0 0-1,0 0 1,1 0 0,-1-1-1,0 1 1,1 0-1,-1 0 1,1-1 0,0 1-1,-1-1 1,1 0 0,0 1-1,0-1 1,0 0-1,0 0 1,0 0 0,0 0-1,0-1 1,0 1 0,0 0-1,0-1 1,1 0-1,-1 1 1,0-1 0,0 0-1,1 0 1,-1 0-1,0 0 1,0-1 0,3 0-1,4 1 27,1-2 0,0 1 0,-1-2 0,0 1 0,1-1-1,-1 0 1,0-1 0,15-8 0,-12 4 49,-1-1 0,0 0 0,0 0 0,0-1 0,-2-1 0,1 1 0,11-18 0,-16 21 67,-1-1 0,0 0 0,0 0 0,0 0 0,-1 0 0,0-1 0,-1 1 0,1-1 0,-2 0 0,1 1 0,-1-1 0,-1 0 0,0-9 0,0 17-157,0 0 1,0-1 0,0 1 0,0 0-1,-1 0 1,1 0 0,0 0-1,-1 0 1,1-1 0,-1 1-1,1 0 1,-1 0 0,1 0-1,-1 0 1,0 0 0,0 1-1,1-1 1,-1 0 0,0 0-1,0 0 1,0 1 0,0-1-1,0 0 1,0 1 0,0-1 0,0 1-1,0-1 1,0 1 0,0-1-1,0 1 1,0 0 0,-1 0-1,1 0 1,0-1 0,0 1-1,0 0 1,0 0 0,-1 1-1,1-1 1,0 0 0,0 0-1,0 0 1,0 1 0,0-1 0,-1 1-1,1-1 1,-1 2 0,-3 0-283,0-1 1,0 2 0,1-1-1,-1 1 1,1-1 0,-1 1 0,1 0-1,0 1 1,-6 5 0,-8 20-3370,12-9-3984,6-13-1374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13549,'0'0'4943,"-8"10"-3219,-27 35-773,33-42-877,0-1 1,1 1 0,-1-1 0,1 1-1,-1 0 1,1 0 0,0-1 0,0 1-1,0 0 1,0 0 0,0 0 0,1 0-1,-1 0 1,1 0 0,0 0 0,0 0-1,0 1 1,1-1 0,-1 0 0,1 0-1,-1 0 1,1 0 0,0 0 0,2 3-1,-2-4-68,1 0-1,0 0 0,-1 0 1,1 0-1,0 0 0,0-1 1,1 1-1,-1-1 0,0 1 1,0-1-1,1 0 0,-1 0 1,1 0-1,-1 0 0,1 0 1,-1-1-1,1 1 0,0-1 1,-1 1-1,1-1 0,-1 0 1,1 0-1,5-1 0,-7 1 3,0 0 0,1-1-1,-1 1 1,1-1 0,-1 1-1,0-1 1,0 1 0,1-1-1,-1 0 1,0 1 0,0-1-1,0 0 1,0 0 0,0 0-1,0 0 1,0 0 0,0 0-1,0 0 1,0 0 0,0 0 0,-1-1-1,2-1 1,0-1 27,-1 0-1,0 0 1,0 0 0,0-1-1,0 1 1,0 0 0,-1-8 0,0 6-58,0-1 0,0 1 0,-1 0 0,0-1 0,0 1 0,-1 0 1,1 0-1,-1 0 0,-1 0 0,-4-9 0,6 14-81,1 0-1,-1 0 0,1 1 1,-1-1-1,0 0 1,1 1-1,-1-1 0,0 1 1,1-1-1,-1 1 0,0-1 1,1 1-1,-1 0 1,0-1-1,0 1 0,0 0 1,0-1-1,1 1 1,-1 0-1,0 0 0,0 0 1,0 0-1,0 0 1,-1 0-1,2 0-55,0 0 1,0 1-1,-1-1 0,1 0 1,0 1-1,0-1 1,0 0-1,0 1 0,-1-1 1,1 0-1,0 1 0,0-1 1,0 0-1,0 1 0,0-1 1,0 0-1,0 1 0,0-1 1,0 0-1,0 1 0,0-1 1,0 0-1,0 1 0,1-1 1,-1 0-1,0 1 0,0-1 1,0 0-1,0 1 0,0-1 1,1 0-1,-1 1 1,0-1-1,0 0 0,1 0 1,-1 1-1,0-1 0,0 0 1,1 0-1,-1 0 0,0 1 1,1-1-1,-1 0 0,0 0 1,1 0-1,-1 0 0,0 0 1,1 0-1,-1 1 0,0-1 1,1 0-1,15 7-4281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15695,'0'0'13335,"-2"10"-12796,-3 6-299,2-5-176,-1 0 0,2 0 0,-1 1 1,0 13-1,3-24-65,0 0-1,0-1 1,1 1 0,-1-1 0,0 1-1,1-1 1,-1 1 0,0-1 0,1 1-1,-1-1 1,1 1 0,-1-1 0,1 1-1,-1-1 1,1 0 0,-1 1 0,1-1-1,-1 0 1,1 0 0,0 1 0,-1-1-1,1 0 1,-1 0 0,1 0 0,0 0-1,-1 1 1,1-1 0,-1 0 0,1 0-1,1-1 1,27 2-139,-20-2 41,1 1-119,0 0 0,0 1 0,0 0 0,1 0 0,18 6 0,-27-7 194,-1 1 0,1 0 1,0 0-1,-1-1 0,1 1 1,-1 0-1,1 0 0,-1 1 1,0-1-1,1 0 0,-1 0 1,0 1-1,0-1 0,0 1 1,0-1-1,0 1 0,1 1 1,-2 0 22,1-1 0,-1 0 0,1 1 0,-1-1 0,0 1 0,0-1 0,0 1 0,-1-1 0,1 0 0,-1 1 0,1-1 0,-1 0 0,0 1 0,1-1 0,-1 0 0,-2 4 0,-2 2 210,-1 0 0,1-1 1,-1 1-1,0-1 0,-1 0 0,0 0 0,0-1 0,0 0 0,-1 0 0,-10 5 1,13-7-137,-1-1 0,1 0 0,0 0 1,-1-1-1,1 0 0,-1 0 1,0 0-1,0 0 0,0-1 0,0 0 1,1-1-1,-2 1 0,1-1 1,0 0-1,0 0 0,0-1 0,-8-1 1,11 0-248,0 1 0,1-1 0,-1 0 1,1 1-1,-1-1 0,1 0 1,0 0-1,-1-1 0,1 1 0,0 0 1,1-1-1,-1 1 0,0-1 0,1 1 1,-1-1-1,1 0 0,-1-3 0,-1-3-1617,0 1-1,1-1 0,0 1 0,-1-17 1,1-11-7434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15951,'0'0'7239,"56"0"-4484,-33 0-898,2 0-896,-2 0-833,0 0-96,1 1-993,-4 0-2081,-1 2-3397</inkml:trace>
  <inkml:trace contextRef="#ctx0" brushRef="#br0" timeOffset="1">320 191 15118,'0'0'4837,"-19"52"-1282,6-22-1441,4 2-768,1 0-898,-2 0-384,7-2-160,0-2-1602,3-10-1633,0-5-1698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 14350,'0'0'11990,"-10"1"-10362,5 0-1480,-1 0 0,1 0 0,-1 0 0,1 1 0,0 0 0,0 0 0,-1 0 0,1 1 0,-7 5 0,10-6-127,-1 0 0,0 0 0,0 0 0,1 1 0,0-1 0,-1 1 0,1-1 0,0 1 0,0 0 0,1 0 1,-1 0-1,0 0 0,1 1 0,0-1 0,0 0 0,0 0 0,0 1 0,0-1 0,1 1 0,-1 5 0,2-8-49,-1 1 1,1 0 0,0-1 0,-1 1 0,1-1 0,0 1 0,0-1-1,0 0 1,0 1 0,0-1 0,0 0 0,1 0 0,-1 1 0,0-1-1,1 0 1,-1 0 0,0 0 0,1-1 0,-1 1 0,1 0-1,0-1 1,-1 1 0,1 0 0,0-1 0,-1 0 0,4 1 0,50 7-1811,-52-7 1659,24 0-1314,-19-1 1212,0 0 0,0 0-1,0 0 1,0 1-1,0 1 1,0-1-1,0 1 1,-1 1 0,1-1-1,-1 1 1,0 0-1,10 6 1,-16-7 350,0-1 1,0 0-1,0 1 1,0-1-1,-1 1 1,1-1-1,0 1 1,-1-1-1,1 1 1,-1 0-1,1-1 1,-1 1-1,0 0 1,1 0-1,-1-1 1,0 1 0,0 0-1,-1-1 1,1 1-1,0 0 1,0-1-1,-1 1 1,1 0-1,-1-1 1,0 1-1,1-1 1,-1 1-1,0-1 1,0 1-1,0-1 1,0 1-1,-2 1 1,-2 4 424,-1 1 1,-1-1 0,1 0-1,-11 7 1,0 0 550,-1 0 0,-25 13 1,38-24-923,1 0-1,-1-1 1,0 0 0,0 0 0,0 0 0,0 0 0,0-1 0,0 0 0,0 0 0,0 0 0,0-1 0,-1 1 0,1-1 0,0-1 0,0 1 0,-6-2 0,10 2-120,0-1 0,0 0 0,0 0 0,0 1 0,0-1 0,0 0 0,0 0 0,0 0 0,1 0 0,-1 0 0,0 0 0,0 0 0,1 0 0,-1 0 0,1 0 0,-1-1 0,1 1 0,0 0 0,-1 0 0,1-1 0,0 1 0,0 0-1,0 0 1,0-1 0,0 1 0,0 0 0,0 0 0,0-1 0,0 1 0,0 0 0,1 0 0,-1-1 0,1 1 0,-1 0 0,1 0 0,1-2 0,0-2-23,0-1 1,0 1-1,1 0 0,0 1 0,0-1 1,0 0-1,5-4 0,15-10-18,1 1-1,51-30 1,-54 37 63,-1-1-1,0-1 1,-1 0 0,-1-2 0,0 0 0,16-19 0,-33 33-18,1 0 0,-1-1 0,1 1 0,-1-1 0,0 0 0,0 0 0,0 1 0,0-1 0,0 0 0,0 0 0,0 0 0,0 0 0,-1 0 0,1 0 0,-1 0 0,0 0 0,1 0 0,-1 0 0,0 0 0,0 0 0,0-1 0,-1-2 0,0 3 7,0 1-1,0-1 0,-1 1 0,1 0 0,0-1 0,-1 1 0,1 0 0,-1 0 0,1 0 0,-1 0 0,0 0 0,1 0 0,-1 0 1,0 0-1,0 1 0,1-1 0,-1 1 0,0-1 0,-3 1 0,-6-2 31,0 1 0,0 1 0,0 0-1,0 0 1,0 1 0,0 1 0,-14 3 0,19-3-448,1 0-1,-1 0 1,1 1-1,-1 0 1,1 0 0,0 1-1,-6 5 1,9-8 256,1-1 1,0 1-1,0 0 1,0 0-1,0 0 1,0 0-1,0 0 1,0 1-1,0-1 1,0 0-1,1 0 1,-1 1-1,0-1 1,1 0-1,-1 1 1,1-1-1,0 0 1,-1 1-1,1-1 1,0 1-1,0-1 1,0 1-1,0-1 1,0 0-1,0 1 1,0-1-1,0 1 1,1-1-1,-1 1 1,1-1-1,-1 0 1,1 1-1,-1-1 1,1 0-1,0 0 1,-1 1-1,2 0 1,11 6-6003,6-2-3619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21300,'0'0'4570,"-9"3"-3107,4 0-1399,0-1 0,1 1 1,-1 0-1,0 0 0,1 0 1,0 1-1,0-1 1,0 1-1,0 0 0,0 0 1,1 1-1,0-1 0,0 1 1,0 0-1,0-1 1,-2 8-1,1-4-73,-22 59-79,25-63 84,0-1 1,0 1-1,0 0 0,0-1 1,1 1-1,-1 0 1,1 0-1,0-1 0,1 1 1,-1 0-1,0 0 1,1 0-1,0-1 0,0 1 1,3 6-1,-2-8 2,-1 0-1,1 0 1,0-1-1,0 1 1,0-1 0,0 1-1,1-1 1,-1 0-1,0 0 1,1 0 0,-1 0-1,0 0 1,1 0-1,-1-1 1,1 1 0,-1-1-1,1 0 1,3 1-1,57-2-117,-41 0 46,-21 1 64,-1 0 0,1 0 0,0 0 0,-1 0 0,1 0 0,0 0 0,-1 0 0,1 0 1,0 0-1,-1 0 0,1 0 0,0 0 0,-1 0 0,1 1 0,-1-1 0,1 0 0,0 0 0,-1 1 0,1-1 0,-1 0 0,1 1 0,-1-1 1,1 0-1,-1 1 0,1-1 0,-1 1 0,1-1 0,-1 1 0,0-1 0,1 1 0,-1 0 0,0-1 0,1 1 0,-1-1 0,0 1 1,0 0-1,1-1 0,-1 1 0,0 0 0,0 0 0,-1 2 11,1 0-1,-1-1 1,0 1-1,0 0 1,0-1 0,-1 1-1,1-1 1,0 1 0,-1-1-1,-2 3 1,-47 50 420,38-43 102,-1-1 0,-29 17 0,39-26-380,0 1 0,-1-1 1,1 0-1,-1 0 0,1-1 0,-1 1 1,1-1-1,-1 0 0,0-1 0,1 1 1,-1-1-1,0 1 0,0-2 0,1 1 0,-1 0 1,-6-2-1,10 1-136,-1 1 1,0-1-1,0 0 0,0 0 0,1 0 1,-1 0-1,0 0 0,1-1 0,-1 1 1,1 0-1,-1-1 0,1 1 0,0-1 1,-1 0-1,1 1 0,0-1 1,0 0-1,0 0 0,1 1 0,-1-1 1,0 0-1,1 0 0,-1 0 0,1 0 1,-1 0-1,1 0 0,0 0 1,0 0-1,0-3 0,1 1-10,-1 1 0,1-1 0,-1 1 0,1-1 0,0 1 0,1-1-1,-1 1 1,0 0 0,1 0 0,0 0 0,0 0 0,0 0 0,0 0 0,0 0 0,0 0 0,4-2-1,20-14-22,54-29-1,20-13 70,-91 54-22,-1 0-1,1 0 1,-1-1 0,-1 0 0,1 0-1,-1-1 1,-1 0 0,7-10 0,-12 17-1,0 1 0,0 0 0,0-1 1,-1 1-1,1-1 0,0 1 0,0-1 1,-1 0-1,1 1 0,-1-1 0,0 0 1,1 1-1,-1-1 0,0 0 0,0 1 0,0-1 1,0 0-1,0 1 0,-1-1 0,1 0 1,0 1-1,-1-1 0,1 0 0,-1 1 1,0-1-1,1 1 0,-1-1 0,0 1 1,0-1-1,0 1 0,0-1 0,0 1 1,0 0-1,-1 0 0,1 0 0,0 0 0,0 0 1,-1 0-1,1 0 0,-1 0 0,1 0 1,-1 0-1,0 1 0,1-1 0,-1 1 1,1-1-1,-4 0 0,0 0-221,-1 0 1,1 1-1,0-1 0,-1 1 1,1 0-1,-9 1 0,10 0-797,0-1 0,-1 1 0,1 0 0,0 1 0,0-1-1,0 1 1,-6 3 0,-1 1-7672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0 5093,'-40'8'2902,"-256"60"7296,294-66-8638,9 0-561,21 0-161,39 2-130,703 17 2601,743 9-3735,-1556-2-2184,30-24-144,4-3-2409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7847,'0'0'15663,"11"-7"-14269,239-171 1115,-203 142-2376,-47 36-131,0 0-1,0 1 1,0-1-1,0 0 0,0 0 1,0 0-1,0 0 1,0 0-1,0 0 1,0 0-1,0 0 1,0 0-1,0 0 1,1 0-1,-1 0 1,0 1-1,0-1 1,0 0-1,0 0 1,0 0-1,0 0 1,0 0-1,0 0 1,0 0-1,0 0 1,0 0-1,0 0 1,1 0-1,-1 0 1,0 0-1,0 0 1,0 0-1,0 0 1,0 0-1,0 0 0,0 0 1,0 0-1,0 0 1,0 0-1,1 0 1,-1 0-1,0 0 1,0 0-1,0 0 1,0 0-1,0 0 1,0 0-1,0 0 1,-7 13-9,-14 19 5,6-12-11,-63 94 158,69-98-211,0-1-1,1 1 1,1 1-1,1-1 1,-7 28-1,12-43-37,1 0 1,0 0-1,-1 0 0,1 0 0,0 0 0,0 0 0,0 0 0,0 0 1,0 0-1,0 0 0,0 0 0,0 0 0,0 0 0,0 0 1,0 0-1,1 0 0,-1 0 0,0 0 0,1 0 0,-1 0 0,1 0 1,-1 0-1,1 0 0,0-1 0,-1 1 0,1 0 0,0 0 1,-1-1-1,1 1 0,0 0 0,0-1 0,1 2 0,1-2-134,-1 1-1,1-1 0,0 1 0,0-1 0,-1 0 1,1 0-1,0 0 0,0-1 0,-1 1 1,1 0-1,0-1 0,2-1 0,9-2-1272,-1-1-1,0-1 1,23-13-1,12-15-3677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 12940,'0'0'5824,"-6"11"-4580,4-8-1188,-4 6 352,1 1 0,0 0 0,1 0 0,-6 21 0,9-29-355,1 1 0,-1-1 0,0 1-1,1 0 1,0-1 0,0 1 0,0 0-1,0-1 1,0 1 0,0 0 0,1-1-1,-1 1 1,1 0 0,0-1 0,0 1-1,0-1 1,0 1 0,0-1 0,1 0-1,-1 1 1,1-1 0,-1 0 0,1 0-1,0 0 1,0 0 0,0 0 0,0-1 0,0 1-1,0 0 1,3 0 0,5 3 123,0-1 0,1 0-1,-1-1 1,1 0 0,0-1 0,-1 0 0,1-1 0,0 0-1,0-1 1,1 0 0,-1 0 0,16-4 0,-17 3-26,0-1 1,0 0-1,-1-1 1,1 0 0,0-1-1,-1 0 1,0 0-1,0-1 1,0 0-1,-1-1 1,0 0-1,0 0 1,12-12-1,-17 15-45,-1 0 1,1 0-1,-1-1 0,0 1 0,0 0 1,0-1-1,-1 1 0,1-1 0,-1 0 0,0 1 1,0-1-1,0 0 0,-1 0 0,1 0 1,-1 1-1,0-1 0,0-7 0,-1 9-78,1-1-1,-1 1 0,0-1 1,0 1-1,0 0 0,0-1 1,-1 1-1,1 0 0,0 0 1,-1 0-1,0 0 0,1 0 1,-1 0-1,0 0 1,0 1-1,0-1 0,0 1 1,0-1-1,-1 1 0,1 0 1,0 0-1,-1 0 0,1 0 1,0 0-1,-1 0 0,1 1 1,-4-1-1,-4-1-67,-1 0 0,0 1-1,0 0 1,1 0 0,-1 1-1,0 1 1,0 0 0,1 0 0,-1 1-1,0 1 1,1 0 0,0 0-1,-1 1 1,-16 9 0,26-13-26,0 0 0,0 1 0,0-1 0,1 0 0,-1 1 1,0-1-1,1 0 0,-1 1 0,0-1 0,1 1 0,-1-1 0,0 1 0,1-1 1,-1 1-1,1 0 0,-1-1 0,1 1 0,-1 0 0,1-1 0,0 1 0,-1 0 1,1 0-1,0-1 0,-1 1 0,1 0 0,0 0 0,0 0 0,0-1 0,0 1 1,0 0-1,0 0 0,0 0 0,0 1 0,1-1-149,1 0 0,-1 0 0,1 0 1,-1 0-1,1 0 0,-1 0 0,1-1 0,0 1 0,-1 0 0,1-1 0,0 1 0,-1-1 0,5 1 1,62 3-7468,-67-4 7449,35 0-6385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17360,'-8'0'2248,"0"1"-1784,0-1-1,0 1 1,1 0 0,-1 1-1,0 0 1,1 0 0,0 1-1,-1 0 1,1 0 0,0 1-1,-10 6 1,13-7-383,0 0 1,1 0-1,0 0 1,0 0-1,-1 0 1,2 1-1,-1-1 1,0 1-1,1 0 1,0-1 0,0 1-1,0 1 1,0-1-1,0 0 1,1 0-1,0 1 1,0-1-1,0 0 1,0 1-1,1-1 1,0 1-1,0-1 1,0 1-1,1 5 1,0-7-47,1 1 0,-1-1-1,1 1 1,-1-1 0,1 0 0,0 0 0,0 0 0,1 0 0,-1 0 0,1 0 0,-1 0-1,1-1 1,0 1 0,0-1 0,0 0 0,0 0 0,1 0 0,-1 0 0,0-1 0,1 1 0,-1-1-1,1 0 1,0 0 0,-1 0 0,1 0 0,7 0 0,-4 0 145,1 0 1,0 0-1,0-1 1,-1 0-1,1 0 1,0-1-1,0 0 1,-1 0-1,1-1 1,0 0-1,-1 0 1,10-5-1,-11 4-86,-1-1 1,0 0-1,-1-1 0,1 1 1,-1-1-1,0 0 0,0 0 1,0 0-1,-1-1 0,1 1 1,-1-1-1,-1 0 0,4-10 0,-5 13-88,1 0-1,-1 0 0,-1 0 1,1 0-1,0-1 0,-1 1 0,1 0 1,-1-1-1,0 1 0,0 0 0,-1 0 1,1-1-1,-1 1 0,1 0 1,-1-1-1,0 1 0,0 0 0,-1 0 1,1 0-1,-1 0 0,1 0 1,-1 0-1,0 1 0,0-1 0,0 1 1,0-1-1,-4-2 0,0 1-193,1 0-1,-1 1 0,0 0 0,-1 0 1,1 1-1,0-1 0,-1 1 0,1 1 1,-1-1-1,-9 0 0,-39 0-5783,44 1 3765,-7 1-6980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15887,'0'0'6054,"-4"52"-6214,10-52-769,4 0-993,-2-3-2883,-3-7-5829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11307,'0'0'14355,"10"-1"-13832,2 0-404,2-1-63,-1 1 0,1 0 1,0 1-1,26 4 0,-38-4-53,0 0 0,0 1 0,0-1 0,0 0 0,0 1 0,0 0 0,0-1 0,0 1 1,0 0-1,0 0 0,-1 0 0,1 0 0,0 1 0,-1-1 0,1 0 0,0 1 0,-1-1 0,0 1 0,1 0 0,-1-1 0,0 1 0,0 0 0,0 0 0,0 0 0,0-1 0,0 1 0,-1 0 0,1 0 0,-1 0 0,1 1 0,-1-1 0,0 0 0,1 0 0,-1 0 0,0 0 0,-1 0 0,1 0 0,0 0 0,-1 0 0,1 0 1,-1 0-1,1 0 0,-2 3 0,-1 0 49,0 1 0,0-1 1,0 1-1,-1-1 0,1 0 1,-1 0-1,-1 0 1,1-1-1,-1 0 0,1 0 1,-1 0-1,-8 4 1,6-2 89,0-1 1,0 1 0,1 0 0,-1 0-1,-4 8 1,10-14-144,1 1 0,0-1 0,0 1 0,-1-1 0,1 0 0,0 1 1,0-1-1,0 1 0,-1-1 0,1 1 0,0-1 0,0 1 0,0-1 0,0 1 0,0-1 0,0 1 0,0-1 0,0 1 0,0-1 0,0 1 0,0-1 0,1 0 1,-1 1-1,0-1 0,0 1 0,0-1 0,1 1 0,-1-1 0,0 0 0,0 1 0,1-1 0,-1 1 0,0-1 0,1 0 0,-1 1 0,0-1 0,1 0 1,-1 0-1,1 1 0,-1-1 0,0 0 0,1 0 0,-1 0 0,1 1 0,-1-1 0,1 0 0,28 7 21,-22-5-17,8 2-127,0 0 1,0 1 0,-1 1-1,0 1 1,0 0 0,16 12 0,-27-18 109,0 1 1,0 0 0,0 0 0,-1 1 0,1-1 0,-1 0-1,1 1 1,-1 0 0,0-1 0,0 1 0,0 0 0,0 0-1,0 0 1,-1 1 0,0-1 0,1 0 0,-1 0 0,0 1-1,-1-1 1,1 1 0,-1-1 0,1 1 0,-1-1 0,0 1-1,0-1 1,-1 1 0,1-1 0,-1 1 0,1-1 0,-1 0-1,0 1 1,0-1 0,-1 0 0,-1 5 0,-1-4 186,1 1 0,0-1 0,-1 0 0,0 0-1,0 0 1,0-1 0,-1 1 0,1-1 0,-1 0 0,0 0 0,1 0 0,-1-1 0,-1 0 0,1 0 0,0 0 0,0-1 0,-1 1 0,-6-1 0,-5 2 336,0-1 1,-1-1 0,1-1 0,-27-2 0,41 2-489,0-1 0,0 1 0,0-1 0,0 0 0,1 0 0,-1 0 0,0 0 0,0-1 0,0 1 0,1-1 0,-1 0 0,1 1 1,-1-1-1,-2-4 0,4 6-70,1-1 0,-1 0 0,1 1 1,-1-1-1,1 0 0,-1 0 0,1 1 0,0-1 1,-1 0-1,1 0 0,0 0 0,0 0 1,0 0-1,0 1 0,-1-1 0,1 0 0,0 0 1,0 0-1,1 0 0,-1-1 0,0 1-229,1 0 0,0 0-1,-1-1 1,1 1 0,0 0-1,0 0 1,0 0 0,0 0-1,-1 0 1,2 0 0,-1 0-1,0 0 1,0 0 0,0 0-1,0 1 1,3-2 0,12-8-5600,3-2-3859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125 183 11082,'0'0'2312,"-11"6"469,-3 2-1700,-1 1-1,-24 20 0,35-26-894,1 1 1,-1-1-1,0 0 0,1 1 0,0 0 1,0 0-1,0 0 0,0 0 0,1 1 0,0-1 1,0 1-1,0-1 0,0 1 0,0 0 1,1-1-1,0 1 0,0 6 0,1-11-185,-1 1 0,1-1 0,0 1 0,0-1 0,1 1 0,-1-1 1,0 1-1,0-1 0,0 1 0,0-1 0,0 1 0,1-1 0,-1 1 0,0-1 0,0 1 0,1-1 0,-1 1 0,0-1 0,1 0 0,-1 1 0,0-1 0,1 1 0,-1-1 0,1 0 0,-1 0 0,0 1 0,1-1 0,-1 0 1,1 0-1,-1 1 0,1-1 0,0 0 0,21-3 18,17-17-46,-29 9-79,0 1-1,-1-2 1,0 0 0,-1 0-1,0 0 1,0-1 0,-2 0-1,0 0 1,6-20 0,2-14 383,12-68 0,-26 112-243,-22 87 3288,16-66-3149,0 0-1,2 0 1,0 0 0,1 0-1,1 1 1,0-1-1,2 27 1,0-42-234,1 0 0,-1-1 0,1 1 0,0 0 0,0 0 1,0 0-1,0-1 0,0 1 0,0 0 0,1-1 0,0 1 0,-1-1 0,1 0 0,0 1 0,0-1 1,3 3-1,-4-4-227,1 0 0,0-1 0,-1 1 1,1 0-1,-1 0 0,1-1 1,0 1-1,-1-1 0,1 1 0,0-1 1,0 0-1,0 1 0,-1-1 0,1 0 1,0 0-1,0-1 0,0 1 0,2-1 1,10-4-4859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5894,'2'-1'18257,"-2"6"-16688,0 8-287,0 1-450,0 6-287,0 0-321,0 2-128,0 0-96,0-4 0,0-1 0,0-7-480,0-3-385,0-5-705,6-13-13035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15855,'0'0'13757,"3"7"-13127,-1-2-575,0 0 0,-1 1-1,0-1 1,0 1 0,0 0 0,0-1-1,-1 1 1,0-1 0,-1 1 0,1 0 0,-1-1-1,0 1 1,0-1 0,-1 1 0,0-1 0,0 0-1,0 1 1,-5 8 0,-7 15 3,-15 39 18,27-63-69,0 1 0,1-1 0,-1 1 0,1 0-1,1-1 1,-1 1 0,1 0 0,0 0 0,1 9 0,-1-14-4,1-1 0,-1 1 0,1 0 0,0 0 1,-1-1-1,1 1 0,0 0 0,-1-1 0,1 1 0,0-1 1,0 1-1,-1-1 0,1 1 0,0-1 0,0 1 0,0-1 1,0 0-1,0 0 0,0 1 0,-1-1 0,1 0 1,0 0-1,0 0 0,0 0 0,2 0 0,28-1-152,-26 1 8,2-1-470,0 0 0,-1 0 1,1-1-1,0 0 1,-1 0-1,0-1 1,1 1-1,8-7 0,23-20-10159,-25 13 1107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2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16752,'0'0'5637,"-21"68"-2882,14-37-609,2-1-737,0 2-576,5-2-641,0-3-160,0-3-288,3-6-1282,5-6-1633,1-10-2402,-1-2-7303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15407,'0'0'12048,"0"13"-11813,-1 1-192,0 0 0,-1-1-1,0 1 1,-1-1 0,0 0-1,-2 1 1,-5 12 0,7-18-95,-16 44 898,19-51-813,0 0 0,-1 0 0,1 0 0,0 0 0,0 0 0,0 0 0,0 0 0,0 0 0,0 0 0,0 0 0,0 0 0,0 0 0,0 0 0,1 0 0,-1 0 0,0 0 0,1 0 0,-1 0 0,1 0 0,-1 0 0,1 0 0,-1 0 0,1 0 0,0-1 0,-1 1 0,1 0 0,0-1 0,0 1 0,-1 0 0,1-1 0,0 1 0,0-1 0,0 1 0,0-1 0,0 1 0,0-1 0,0 0 0,0 1 0,0-1 0,0 0 0,0 0 0,0 0 0,0 0 0,1 0 0,13 1 25,2-1-625,-1 0-1,28-3 1,-39 2-462,0 0 0,1 0 0,-1-1 0,0 0 0,0 0 0,0 0 0,5-4 0,8-9-7491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12396,'0'0'12395,"-23"70"-10857,18-37-385,0-1-448,0 3-353,3-3-256,2-5-64,0-2 0,0-6-512,8-7-1538,6-10-2146,4-2-4677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4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120 129 10090,'0'0'1585,"-8"-4"145,-39-15 1194,37 17-1650,1-1 0,-1 2 0,0-1 0,-14 1 0,23 3-329,8 4-635,13 4-12,28-4 212,1-2 0,-1-2 0,51-4 0,-22 0-254,842-60 327,-748 46-526,-52 6-29,194-25 361,-322 36 1192,-19 2-1224,26-3-743,0 1 0,0 0 0,-1 0 0,1 0 0,0 0 0,0 0 0,0 1 1,0-1-1,1 0 0,-1 1 0,0-1 0,0 1 0,-1 3 0,1-3-673,-7 6-8489,2-6 115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1 10346,'0'0'13282,"-12"2"-11905,-12 3-1100,1 2-1,0 1 1,0 1 0,1 1 0,1 1 0,-27 17-1,-131 96 905,148-102-1170,2 2 1,0 1 0,2 1 0,-34 41-1,60-77-6803,7-17 2864,-5 25 3219,6-32-7107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8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15310,'0'0'8553,"72"8"-6920,-37 12-384,9 4-416,6 1-481,5 2-255,1 2-1,-1-1-96,-3 0-1282,-7-2-2273,-5-4-3972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0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9513,'0'0'14798,"50"3"-14318,-5-3-319,3 0-97,4 0-64,-5 0-609,0 0-1505,-10 0-512,-12 0-1955,-11 0-992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10314,'0'0'7847,"79"10"-6758,-28-12-640,8-6-353,2 1-64,-2 2-192,-4 0-2018,-7-1-4100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3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15887,'0'0'6828,"9"1"-5931,6-2-693,-1 1 0,1-2 1,-1 0-1,0-1 1,27-8-1,-32 8-194,0 0 1,1-1-1,-1 0 0,0-1 1,-1 1-1,1-2 0,-1 1 1,0-2-1,0 1 0,10-12 1,-17 17-8,1-1 0,-1 1 0,1-1 0,-1 0 0,0 0 0,0 1 0,0-1 1,0 0-1,0 0 0,0 0 0,-1 0 0,1 0 0,-1 0 0,1 0 0,-1-1 1,0-2-1,0 4-2,0 0 1,-1 0-1,1 0 1,0 1-1,-1-1 1,1 0-1,-1 0 0,1 1 1,-1-1-1,0 0 1,1 1-1,-1-1 1,1 0-1,-1 1 1,0-1-1,0 1 1,1-1-1,-1 1 1,0-1-1,0 1 1,0 0-1,0-1 1,1 1-1,-1 0 1,0 0-1,-1 0 1,-2-1-2,0 1 1,-1 0-1,1 0 1,0 0-1,0 0 1,0 1-1,0 0 1,0 0-1,0 0 1,0 0-1,0 1 1,0-1-1,0 1 1,1 0 0,-6 4-1,-4 4 21,0 1-1,1 1 1,1 0-1,-16 21 1,23-29 77,1 1 1,0-1-1,0 1 1,0 0-1,1-1 1,-1 1 0,1 0-1,0 0 1,1 1-1,-1-1 1,1 0-1,0 0 1,1 1-1,-1-1 1,1 1 0,0-1-1,0 1 1,2 5-1,-1-9-66,0 0-1,0-1 0,0 1 0,0-1 1,0 1-1,1-1 0,-1 0 1,0 1-1,1-1 0,-1 0 1,1 0-1,0 0 0,-1 0 1,1 0-1,0-1 0,0 1 1,0 0-1,-1-1 0,1 1 1,0-1-1,0 0 0,0 0 0,0 1 1,3-2-1,52-1 70,-54 2-88,13-3-30,0-1 1,0 0-1,0-1 1,-1-1-1,0-1 1,0 0-1,-1 0 0,0-2 1,0 0-1,0 0 1,-2-1-1,18-17 0,-5 3 315,-2-2-1,-1 0 0,0-1 0,32-57 1,-50 79-224,2-6 39,0 1 0,-1-1 0,0 0 0,0 0 0,5-22 0,-10 32-111,0 1-1,0-1 0,0 1 0,0 0 1,0-1-1,1 1 0,-1-1 1,0 1-1,0 0 0,0-1 0,0 1 1,0-1-1,-1 1 0,1-1 0,0 1 1,0 0-1,0-1 0,0 1 1,0-1-1,0 1 0,-1 0 0,1-1 1,0 1-1,0 0 0,-1-1 1,1 1-1,0 0 0,0-1 0,-1 1 1,1 0-1,0 0 0,-1-1 0,1 1 1,-1 0-1,-16 3-31,-15 16-38,11-3 67,1 2 1,1 0-1,-28 33 0,42-44 2,0 0 0,0 1 0,0 0 0,1-1 0,0 1 0,0 1 0,1-1-1,0 1 1,1-1 0,0 1 0,0 0 0,1 0 0,0-1 0,0 16 0,2-21-54,-1 1 0,1 0 0,0-1 0,0 1 1,1 0-1,-1-1 0,1 0 0,0 1 1,0-1-1,0 0 0,0 0 0,0 0 0,1 0 1,-1 0-1,1 0 0,0-1 0,0 1 0,0-1 1,0 0-1,0 0 0,0 0 0,1 0 0,-1-1 1,1 0-1,-1 1 0,8 1 0,4 0-547,0 1-1,0-2 1,1 0-1,-1-1 0,23 0 1,7-4-5251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11755,'0'0'2296,"8"0"-807,57-6 1017,109 7 1,-169-1-2505,-1 1 1,1-1-1,0 1 1,-1 0-1,1 1 1,-1-1-1,1 1 1,8 4-1,-12-5 21,0 0 0,0 0-1,0-1 1,0 1 0,0 0 0,0 0 0,-1 0-1,1 0 1,0 0 0,0 0 0,-1 0 0,1 0-1,0 0 1,-1 1 0,1-1 0,-1 0 0,0 0-1,1 0 1,-1 1 0,0-1 0,0 0 0,0 1-1,0-1 1,0 0 0,0 0 0,0 1 0,0-1-1,0 0 1,-1 0 0,1 1 0,0-1 0,-1 0-1,1 0 1,-1 0 0,0 0 0,1 1 0,-1-1-1,0 0 1,-1 1 0,-7 10 309,-1-1 0,0 0 1,-1-1-1,0 0 0,-1 0 0,0-1 0,-15 8 1,15-10-689,1 0 0,0 1 0,1 0 0,-1 0 0,1 2 0,1-1 0,0 1 0,0 0 0,-10 18 0,16-21-5015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10922,'0'0'11574,"-6"8"-11142,-47 61-858,-3-2 1,-116 107-1,157-160-176,5-7-2494,11-19-4122,8-13-314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14414,'0'0'8103,"56"27"-7206,-36-3-320,7 3-225,3 2-192,6-4-96,2-1-32,7-2-832,-2-7-2019,-4-5-4196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15887,'0'0'8040,"68"3"-6855,-24-3-513,11 0-447,-1-1-193,4-3-64,-9 4-1057,-11-1-1730,-10 1-1121,-18 0-3619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10090,'0'0'10217,"49"5"-8711,-4-5-65,8-5-480,7-3-545,-1 0-352,2-2-512,-11 2-2915,-6 2-5830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4740,'0'0'16117,"12"-6"-15023,-5 2-959,-1 0-18,1 0 0,0 0-1,1 1 1,-1 0 0,0 1 0,1-1 0,0 1 0,0 1 0,-1-1 0,15 1-1,-6 1 73,-5-1-104,0 0 0,0 1-1,1 1 1,-1 0 0,0 1 0,1 0-1,-1 0 1,0 1 0,-1 1 0,12 4 0,-21-7-85,0-1 1,0 1 0,0-1-1,0 1 1,0 0 0,0-1 0,0 1-1,-1 0 1,1-1 0,0 1-1,0 0 1,-1 0 0,1 0 0,0 0-1,-1 0 1,1 0 0,-1 0 0,1 0-1,-1 0 1,0 0 0,1 0-1,-1 0 1,0 0 0,0 0 0,0 0-1,0 2 1,0-1 3,-1 0 0,0 0 0,1-1 1,-1 1-1,0 0 0,0-1 0,0 1 0,-1-1 0,1 1 0,0-1 0,0 0 1,-1 1-1,-2 1 0,-6 4 34,0-1-1,-1 0 1,-16 7 0,26-12-37,-143 46 917,160-47-895,1 0 1,0 1-1,-1 1 0,1 0 0,20 7 0,-31-7-28,1-1-1,-1 2 1,-1-1-1,1 1 1,0 0 0,0 0-1,-1 0 1,0 1-1,0 0 1,0 0 0,0 0-1,6 7 1,-10-9 6,1 0 1,-1 0-1,1 0 0,-1 0 1,0 0-1,0 0 0,0 1 1,0-1-1,-1 0 0,1 0 1,0 1-1,-1-1 1,0 0-1,1 1 0,-1-1 1,0 1-1,0-1 0,0 0 1,-1 1-1,1-1 0,-1 0 1,1 1-1,-1-1 0,0 0 1,1 1-1,-1-1 1,-1 0-1,1 0 0,0 0 1,0 0-1,-1 0 0,1 0 1,-1 0-1,0-1 0,-1 3 1,-5 3 267,0 0 0,-1-1 0,0 0 0,0 0 1,0-1-1,0 0 0,-1 0 0,0-1 0,0 0 0,0-1 1,0 0-1,-1-1 0,1 0 0,-1-1 0,1 0 0,-1-1 1,0 0-1,-13-1 0,23 1-305,1 0 0,-1 0-1,0 0 1,0 0 0,1 0 0,-1-1 0,0 1 0,1 0-1,-1 0 1,0 0 0,1-1 0,-1 1 0,1 0 0,-1-1-1,0 1 1,1 0 0,-1-1 0,1 1 0,-1-1 0,1 1-1,-1-1 1,1 1 0,-1-1 0,1 0 0,0 1 0,-1-1-1,1 1 1,0-1 0,-1 0 0,1 1 0,0-1 0,0 0-1,0 1 1,0-1 0,-1 0 0,1 0 0,0 1 0,0-1 0,0 0-1,1 1 1,-1-1 0,0 0 0,0 1 0,0-1 0,0 0-1,1 1 1,-1-1 0,0 0 0,1 1 0,-1-1 0,1 0-1,1-2-743,-1 1-1,2-1 0,-1 1 0,0-1 0,0 1 0,1 0 0,-1 0 0,1 0 1,4-2-1,13-7-5764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21076,'0'0'7079,"4"50"-6631,-4-32-384,0 4 0,0-4-384,0 1-737,0-2-865,0-6-1185,0-7-704,7-4-2371,0-3-3716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18738,'0'0'7639,"-2"10"-6683,-23 64 191,14-46-877,-13 52-1,23-79-260,1 1 0,-1-1 0,1 1 0,0 0-1,0-1 1,0 1 0,0-1 0,0 1-1,0 0 1,0-1 0,0 1 0,0-1 0,1 1-1,-1-1 1,1 1 0,-1-1 0,1 1 0,0-1-1,0 1 1,-1-1 0,1 0 0,0 1-1,0-1 1,0 0 0,1 0 0,-1 0 0,0 0-1,0 0 1,0 0 0,1 0 0,-1 0-1,1 0 1,-1 0 0,1-1 0,2 2 0,2-1-514,0 0 1,0 0 0,0-1-1,0 0 1,0 0 0,0 0-1,1-1 1,9-2 0,-13 3-292,-1-1 0,1 0 0,-1 0 0,0 0 1,1 0-1,-1 0 0,0 0 0,0-1 0,0 1 0,0-1 1,0 0-1,3-3 0,7-9-9267</inkml:trace>
  <inkml:trace contextRef="#ctx0" brushRef="#br0" timeOffset="1">145 183 11691,'0'0'8040,"-17"49"-5798,15-30-64,2-1-769,0 2-704,0-3-417,4 1-192,5-2-672,3-7-1891,-1-1-1344,2-7-3973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15983,'0'0'2920,"-8"0"-2338,2 1-463,1-1 0,-1 1 0,1 1-1,-1-1 1,1 1 0,0 0 0,-1 0 0,1 0 0,0 1-1,1 0 1,-1 0 0,0 0 0,1 0 0,0 1 0,-1 0-1,1 0 1,1 0 0,-1 0 0,1 1 0,0-1 0,0 1 0,-4 7-1,4-7 76,-1 0-1,1 1 0,0-1 0,1 1 0,0 0 0,-1-1 1,2 1-1,-1 0 0,1 1 0,0-1 0,0 0 1,0 0-1,1 0 0,0 1 0,1 6 0,0-12-180,0 0 0,0 0 0,0 0 0,0 0-1,0 0 1,0 0 0,1 0 0,-1 0 0,0 0 0,0-1-1,1 1 1,-1 0 0,1-1 0,-1 1 0,0-1-1,1 0 1,-1 1 0,1-1 0,-1 0 0,1 0 0,-1 0-1,1 0 1,-1 0 0,1 0 0,-1 0 0,1-1 0,-1 1-1,3-1 1,2 0 21,0 0 0,0-1 1,0 1-1,0-1 0,11-5 0,-10 2-15,0 0 0,0-1 1,0 0-1,-1 0 0,0 0 1,10-14-1,-13 16 24,0 0-1,-1 0 1,0 0-1,0-1 1,0 1 0,0 0-1,0-1 1,-1 1-1,0-1 1,0 0 0,0 1-1,-1-1 1,1 0-1,-1-6 1,-1 10-64,1 1-1,0-1 1,-1 0 0,1 1-1,0-1 1,-1 1 0,1-1-1,-1 1 1,1 0 0,-1-1-1,1 1 1,-1-1 0,1 1 0,-1 0-1,0 0 1,1-1 0,-1 1-1,1 0 1,-1 0 0,0-1-1,1 1 1,-1 0 0,0 0-1,1 0 1,-1 0 0,1 0 0,-1 0-1,0 0 1,1 0 0,-1 0-1,0 1 1,1-1 0,-1 0-1,1 0 1,-1 1 0,0-1-1,1 0 1,-1 0 0,1 1 0,-1-1-1,1 1 1,-1-1 0,1 0-1,-2 2 1,-25 15-4743,15-5-959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17489,'0'0'8546,"-3"12"-7094,-2 7-1162,-1 0-1,0 0 0,-2-1 0,0 0 0,-17 26 0,-29 25-60,37-51-47,2 1 0,0 1-1,2 0 1,-19 35-1,32-54-154,-1 1-1,1-1 1,-1 0 0,1 0-1,0 0 1,-1 0-1,1 0 1,0 1-1,0-1 1,0 0-1,0 0 1,0 1-1,0-1 1,0 0 0,0 0-1,0 0 1,1 1-1,-1-1 1,1 0-1,-1 0 1,0 0-1,1 0 1,0 0-1,-1 0 1,1 0 0,0 0-1,-1 0 1,1 0-1,0 0 1,0 0-1,0 0 1,0-1-1,0 1 1,0 0 0,0-1-1,0 1 1,0-1-1,0 1 1,0-1-1,0 1 1,1-1-1,-1 0 1,0 1-1,0-1 1,0 0 0,1 0-1,-1 0 1,2 0-1,12 1 123,-1-1 0,0 0 0,21-3 0,-20 2 4,12-1-141,0-2 0,0 0 0,0-2 0,-1-1 0,0-1 0,0-2 0,26-13 0,-50 23-128,-1-1 0,1 0-1,-1 0 1,1 0-1,-1 0 1,0 0 0,1 0-1,-1 0 1,0 0-1,0 0 1,0 0 0,0-1-1,0 1 1,0 0-1,1-4 1,1-15-5677,-3 7-896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14606,'0'0'3715,"15"-53"-2433,29 15-450,16-14 33,15-10-160,12-9-353,6-1-256,1 0-192,-5 5-865,-11-1-2978,-11 0-7176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6598,'0'0'18113,"-1"10"-17782,-11 48-41,7-41-259,1 0-1,0 0 1,2 0-1,0 1 1,1-1-1,0 1 1,3 22-1,-1-39-11,-1 0 0,1 0 0,-1 1 0,1-1 0,0 0 0,-1 0 0,1 0-1,0 0 1,0 0 0,0 0 0,0 0 0,0 0 0,0-1 0,0 1 0,0 0 0,0 0 0,0-1-1,1 1 1,-1-1 0,0 1 0,0-1 0,1 0 0,-1 1 0,0-1 0,1 0 0,-1 0 0,0 0-1,1 0 1,-1 0 0,0 0 0,1 0 0,-1 0 0,0-1 0,0 1 0,1 0 0,-1-1 0,0 1 0,2-2-1,2 0-42,0 1-1,0-1 1,-1-1-1,1 1 0,-1-1 1,1 1-1,-1-1 1,0 0-1,4-4 0,-5 2-391,1 1 0,-1-1 0,0 0 0,-1 1-1,1-2 1,-1 1 0,0 0 0,0 0-1,1-9 1,2-30-6002,-4-1-4649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17553,'0'0'9929,"-5"51"-7687,5-28-833,-1 3-768,-1 2-321,2 1-256,0-1-64,0-5-256,0-1-1057,0-6-1794,0-9-2498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17745,'0'0'14189,"8"16"-14605,4-16-1378,-3 0-1761,-5-3-2403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5894,'0'0'15817,"8"-2"-14199,6-2-1407,-1-1 0,0-1 1,0 0-1,0 0 0,-1-2 0,0 1 1,0-2-1,0 1 0,-2-2 1,15-13-1,11-14 114,50-68-1,-74 88-289,3-4 461,-18 37-290,-39 70-194,25-55-265,-18 49 0,32-70-405,0-1 0,1 1 0,0 0 0,0 0 0,0 15 0,2-24 534,0-1-1,0 0 0,0 1 0,0-1 0,0 1 0,0-1 0,0 0 1,0 1-1,0-1 0,0 0 0,0 1 0,0-1 0,0 0 1,0 1-1,1-1 0,-1 0 0,0 1 0,0-1 0,0 0 1,1 1-1,-1-1 0,0 0 0,0 0 0,1 1 0,-1-1 0,0 0 1,0 0-1,1 0 0,-1 1 0,0-1 0,1 0 0,-1 0 1,0 0-1,1 0 0,-1 0 0,0 1 0,1-1 0,-1 0 0,0 0 1,1 0-1,-1 0 0,0 0 0,1 0 0,-1 0 0,0 0 1,1 0-1,-1-1 0,1 1 0,-1 0 0,0 0 0,1 0 1,-1 0-1,0 0 0,0-1 0,1 1 0,0 0-101,19-5-6186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45 12011,'0'0'13325,"-6"8"-13160,1 2-74,-1-1 0,2 1-1,-8 20 1,11-27-58,0 0 0,0 1-1,1-1 1,0 0 0,-1 0-1,1 0 1,0 0 0,0 0-1,0 0 1,2 4 0,-2-5-23,0-1-1,1 0 1,0 0 0,-1 1 0,1-1 0,0 0-1,-1 0 1,1 0 0,0 0 0,0 0 0,0 0-1,0 0 1,0 0 0,0-1 0,0 1-1,0 0 1,0-1 0,0 1 0,1 0 0,-1-1-1,0 1 1,0-1 0,1 0 0,-1 1 0,2-1-1,1 1 51,0 0 0,0-1 0,0 0 0,-1 1 0,1-1 0,0-1 0,0 1 0,0-1-1,0 1 1,0-1 0,-1 0 0,1 0 0,0-1 0,-1 1 0,1-1 0,-1 1 0,0-1-1,1 0 1,-1-1 0,0 1 0,0-1 0,0 1 0,-1-1 0,1 0 0,3-5-1,-2 2 139,0-1 0,-1 1-1,0-1 1,-1 0 0,1 0-1,-1 0 1,-1-1 0,1 1-1,-1 0 1,-1-1 0,1 1-1,-2-12 1,1 17-194,1 1 1,-1 0-1,-1-1 1,1 1-1,0 0 0,0 0 1,0-1-1,-1 1 1,1 0-1,-1 0 0,1 0 1,-1 0-1,1-1 0,-1 1 1,0 0-1,1 0 1,-1 0-1,0 0 0,0 0 1,0 0-1,0 1 1,0-1-1,0 0 0,0 0 1,0 1-1,0-1 1,0 0-1,0 1 0,0-1 1,0 1-1,-1 0 1,1-1-1,0 1 0,0 0 1,-1 0-1,1 0 1,0 0-1,0 0 0,-1 0 1,-1 0-1,0 1-84,0-1 0,0 1 0,0 0 0,0 0 0,0 0 0,1 0 0,-1 0 0,0 1 0,1-1 0,-1 1 0,1 0 0,-1 0 0,1 0 0,0 0 0,0 0 0,-3 4 0,-15 38-2613,17-18-1049,3-25 3401,0 0 0,0-1 0,0 1-1,0 0 1,1 0 0,-1-1 0,0 1 0,1 0 0,-1 0-1,0-1 1,1 1 0,-1-1 0,1 1 0,-1 0 0,1-1 0,-1 1-1,1-1 1,0 1 0,-1-1 0,1 1 0,-1-1 0,1 0-1,0 1 1,0-1 0,0 1 0,18 1-7853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16720,'0'0'6240,"-11"5"-4948,5-4-1229,1 2-1,-1-1 0,1 1 1,0-1-1,0 1 1,0 1-1,0-1 1,0 1-1,1 0 0,0 0 1,-1 0-1,2 1 1,-1-1-1,0 1 0,1 0 1,0 0-1,0 0 1,0 1-1,1-1 0,0 1 1,0-1-1,0 1 1,1 0-1,-1 0 0,2-1 1,-1 1-1,0 0 1,2 9-1,-1-13-56,0 0 1,0 0-1,1 0 0,-1 0 1,1 0-1,-1-1 0,1 1 1,0 0-1,0 0 0,0-1 1,0 1-1,0-1 0,0 1 1,0-1-1,0 1 0,1-1 1,-1 0-1,0 1 0,1-1 1,-1 0-1,1 0 0,2 1 1,-1 0 25,1-1 0,0 0 1,0 0-1,0 0 0,0 0 1,0-1-1,0 1 0,0-1 1,0 0-1,5-1 1,-1 1 87,1-2 1,0 1 0,-1-1-1,0 0 1,1-1 0,-1 0-1,0-1 1,-1 1 0,12-8-1,-13 7-5,-1 0 0,0 0 0,0 0-1,-1 0 1,1-1 0,-1 0 0,0 0-1,0 0 1,-1 0 0,1-1 0,-1 1 0,-1-1-1,1 0 1,-1 0 0,0 0 0,0 0-1,0 0 1,-1-1 0,1-10 0,-3 15-122,1 0 0,-1 1 1,1-1-1,-1 0 0,0 1 0,1-1 1,-1 1-1,0-1 0,0 1 0,0-1 1,-1 1-1,1-1 0,0 1 0,0 0 1,-1 0-1,1 0 0,-1 0 1,1 0-1,-1 0 0,1 0 0,-1 0 1,0 1-1,1-1 0,-1 0 0,0 1 1,1 0-1,-1-1 0,0 1 0,0 0 1,1 0-1,-1 0 0,0 0 0,-3 1 1,-3-1-244,-1 0 1,1 0-1,0 2 1,0-1-1,0 1 1,-11 3 0,4 2-1298,0 1 0,1 1 0,0 0 0,-21 19 0,28-22 84,-23 19-6828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13741,'0'0'6887,"12"4"-4934,21 5-954,1-2 0,0-1 0,0-2 0,55 0 0,154-11 241,-228 6-1223,94-5 204,307-24-1382,-373 21 1043,-38 8-3911,-19 0-15841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10474,'0'0'15204,"11"-4"-13891,9-6-1082,-1-1 1,0-1 0,-1 0-1,0-2 1,-1 0 0,25-26-1,93-114 689,-145 169-989,1 1 0,-10 24 1,1-5-217,12-23 98,-1-1-263,1 1 0,0 0 0,1 1 0,0-1 0,1 1 0,-4 20 0,8-32 347,0-1 0,-1 0-1,1 1 1,0-1 0,0 1-1,0-1 1,0 0 0,0 1-1,0-1 1,1 1 0,-1-1-1,0 0 1,0 1 0,0-1-1,0 1 1,0-1 0,1 0-1,-1 1 1,0-1 0,0 0-1,0 1 1,1-1-1,-1 0 1,0 0 0,0 1-1,1-1 1,-1 0 0,0 0-1,1 1 1,-1-1 0,0 0-1,1 0 1,-1 0 0,1 0-1,-1 1 1,0-1 0,1 0-1,0 0 1,20-4-2381,16-15-1769,-2-7-1139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10570,'0'0'6241,"-9"4"-3903,-1 2-1934,0 1 1,0 0 0,0 0-1,1 1 1,0 0-1,1 1 1,-14 17 0,16-19-157,1 0 1,0 0 0,1 1-1,0 0 1,0 0 0,0 0 0,1 0-1,0 1 1,1-1 0,0 1-1,0 0 1,0 14 0,2-22-215,0-1 1,0 1-1,0 0 0,0 0 1,0 0-1,0 0 1,1 0-1,-1-1 0,0 1 1,1 0-1,-1 0 1,0 0-1,1-1 0,-1 1 1,1 0-1,-1-1 1,1 1-1,-1 0 0,1-1 1,0 1-1,-1-1 1,1 1-1,0-1 0,0 1 1,-1-1-1,1 1 1,0-1-1,1 1 0,31 1 917,-24-4-710,1 0 0,0 0 1,-1-1-1,17-7 1,-6 0 19,0-1 0,35-28 0,-51 36-172,1 0 0,-1-1 0,0 0-1,0 0 1,0 0 0,-1 0 0,1-1-1,-1 1 1,0-1 0,0 0 0,-1 0-1,1 0 1,-1 0 0,0 0 0,-1-1-1,1 1 1,0-10 0,-2 13-72,-1 0-1,1 0 1,-1 0 0,0 0 0,0 0-1,0 0 1,0 1 0,0-1 0,0 0-1,0 0 1,-1 1 0,1-1 0,-1 1-1,1-1 1,-1 1 0,1-1 0,-1 1 0,0 0-1,0 0 1,0 0 0,1 0 0,-1 0-1,0 0 1,0 1 0,0-1 0,-1 1-1,1-1 1,-3 1 0,-1-1-194,1 0 1,0 0-1,0 0 0,0 1 1,-1 0-1,1 0 0,0 0 1,0 1-1,0 0 1,-1 0-1,-4 2 0,0 7-1606,10-10 1530,0 1 1,0 0-1,0-1 0,-1 1 1,1 0-1,0-1 0,0 1 1,0 0-1,0-1 1,0 1-1,0 0 0,0-1 1,1 1-1,-1 0 0,0-1 1,0 1-1,0 0 0,1-1 1,-1 1-1,0 0 1,1-1-1,-1 1 0,0-1 1,1 1-1,-1-1 0,1 1 1,-1-1-1,1 1 1,-1-1-1,1 1 0,0-1 1,-1 0-1,1 1 0,-1-1 1,1 0-1,0 1 0,-1-1 1,1 0-1,0 0 1,-1 0-1,1 1 0,1-1 1,20 0-6213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18834,'0'0'5269,"-8"6"-3379,0 0-1605,-1 0 0,2 0 0,-1 0 0,1 1 0,0 0 1,0 1-1,1 0 0,0 0 0,0 0 0,1 1 0,-7 14 0,12-23-292,0 1 0,0-1 0,0 1 0,0 0 0,1-1 0,-1 1 0,0-1 0,0 1 0,1-1 0,-1 1 0,0-1-1,0 1 1,1-1 0,-1 1 0,1-1 0,-1 1 0,0-1 0,1 1 0,-1-1 0,1 0 0,-1 1 0,1-1 0,-1 0-1,1 1 1,-1-1 0,1 0 0,-1 0 0,1 0 0,0 0 0,-1 1 0,1-1 0,-1 0 0,1 0 0,0 0-1,-1 0 1,1 0 0,-1 0 0,1 0 0,0-1 0,34 1-519,-25 0 353,6-1-170,46 3-1213,-60-2 1519,-1 0 1,1 0 0,-1 0 0,1 0 0,-1 0 0,1 1 0,-1-1 0,1 1 0,-1-1 0,1 1 0,-1-1-1,0 1 1,1 0 0,-1 0 0,0 0 0,0 0 0,0 0 0,0 0 0,1 0 0,-1 0 0,-1 0-1,1 0 1,0 0 0,0 1 0,0-1 0,-1 0 0,1 1 0,0-1 0,-1 1 0,1-1 0,-1 1-1,0 1 1,0-1 97,0 0 0,-1-1-1,0 1 1,1 0 0,-1 0 0,0 0-1,0-1 1,0 1 0,0 0 0,0-1-1,0 1 1,0-1 0,-1 1-1,1-1 1,-1 0 0,1 1 0,-1-1-1,1 0 1,-1 0 0,0 0-1,-2 1 1,-45 19 1036,36-16-743,2-1-72,0 0 0,0 0 0,-24 3 0,32-6-377,1-1 1,-1 0-1,0 0 0,1 0 0,-1 0 0,0-1 1,1 1-1,-1-1 0,1 1 0,-5-3 1,5 2-146,1 1 1,0-1 0,0 0-1,0 0 1,0 0 0,0 0 0,0 0-1,0 0 1,0 0 0,0 0 0,0 0-1,0-1 1,1 1 0,-1 0 0,0-1-1,1 1 1,-1 0 0,1-1-1,0 1 1,-1 0 0,1-3 0,-1-21-5746,0-6-3677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14638,'0'0'8200,"58"-6"-7688,-43 7-320,0 6-256,-3-2-2114,0 0-4292</inkml:trace>
  <inkml:trace contextRef="#ctx0" brushRef="#br0" timeOffset="1">178 215 15663,'0'0'2498,"-37"63"737,25-33-1473,6-3-993,4-5-673,2-5-1217,0-8-2082,9-8-4100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18738,'0'0'8648,"17"-8"-19474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17489,'0'0'2530,"-11"5"-219,5-2-2146,-2 1 172,0 0 1,1 1-1,-1-1 0,-11 11 0,16-12-282,0-1 0,1 1 1,-1 0-1,1 0 0,0 0 1,0 0-1,0 0 0,0 0 0,1 0 1,-1 1-1,1-1 0,0 1 0,0-1 1,0 1-1,0 0 0,1-1 1,-1 7-1,2-8-47,-1-1-1,1 1 1,0-1 0,-1 0-1,1 0 1,0 1 0,0-1 0,0 0-1,0 0 1,0 0 0,0 0-1,0 0 1,0 0 0,1 0-1,-1 0 1,0-1 0,0 1 0,1 0-1,-1-1 1,0 1 0,4 0-1,40 13 34,-29-9-96,-7-2-308,0 1 0,0 0 0,0 0 0,13 9 0,-21-12 354,0-1-1,0 1 1,0-1 0,0 1-1,0 0 1,0 0 0,0 0 0,0-1-1,0 1 1,0 0 0,-1 0 0,1 0-1,0 0 1,0 0 0,-1 0 0,1 1-1,-1-1 1,1 0 0,-1 0-1,0 0 1,1 0 0,-1 1 0,0-1-1,0 0 1,0 0 0,0 1 0,0-1-1,0 0 1,0 0 0,0 1 0,0-1-1,-1 0 1,1 0 0,-1 0 0,1 0-1,-1 1 1,1-1 0,-1 0-1,1 0 1,-1 0 0,0 0 0,0 0-1,1 0 1,-1 0 0,0-1 0,0 1-1,0 0 1,-1 1 0,-7 4 397,-1 1 1,0-1 0,0 0-1,0-1 1,0 0 0,-1-1-1,0 0 1,0-1 0,0 0-1,0 0 1,-1-1-1,1-1 1,-1 0 0,-13-1-1,24 0-378,1 0 0,-1-1 0,1 1 0,-1-1 0,1 1 0,-1-1 0,1 1-1,-1 0 1,1-1 0,-1 0 0,1 1 0,0-1 0,-1 1 0,1-1 0,0 1 0,-1-1-1,1 0 1,0 1 0,0-1 0,0 0 0,-1 1 0,1-1 0,0 0 0,0 1 0,0-1-1,0 0 1,0 1 0,0-1 0,1 0 0,-1 1 0,0-2 0,6-21-38,5 7-65,0 1 1,0 0-1,2 0 1,0 2 0,0-1-1,25-17 1,14-16-206,-46 41 281,-1 3 15,0-1 0,-1 0 0,0 0 0,0-1 0,0 1 0,-1-1 0,1 0 0,-1 0 0,0 0 0,0 0 1,-1-1-1,0 1 0,0-1 0,0 1 0,1-10 0,-3 14 4,0 0 1,-1 0 0,1 0 0,-1 1 0,0-1-1,1 0 1,-1 1 0,0-1 0,1 0 0,-1 1-1,0-1 1,0 1 0,1-1 0,-1 1 0,0-1-1,0 1 1,0 0 0,0 0 0,0-1 0,1 1-1,-1 0 1,0 0 0,0 0 0,0 0 0,0 0-1,0 0 1,0 0 0,-1 0 0,-37 0-8,31 0-2,-46 5 98,52-4-178,-1-1 0,1 1-1,-1-1 1,1 1-1,-1 0 1,1 0-1,-1 0 1,1 0 0,0 1-1,0-1 1,0 1-1,0-1 1,0 1 0,0-1-1,0 1 1,0 0-1,0 0 1,-1 3 0,3-4-127,0 0 0,0-1 1,0 1-1,0-1 1,1 1-1,-1-1 1,0 1-1,0-1 1,1 1-1,-1-1 1,0 1-1,1-1 1,-1 0-1,0 1 1,1-1-1,-1 1 0,1-1 1,-1 0-1,1 0 1,-1 1-1,1-1 1,-1 0-1,1 0 1,-1 1-1,1-1 1,-1 0-1,1 0 1,-1 0-1,1 0 0,0 0 1,-1 0-1,1 0 1,-1 0-1,1 0 1,-1 0-1,1 0 1,-1 0-1,1 0 1,0 0-1,-1-1 1,1 1-1,-1 0 0,1-1 1,3 1-988,20 0-6305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19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19058,'-9'7'2231,"0"-1"-1736,-46 41 4120,52-45-4477,0 1 0,1 0 0,-1 0 0,1 0 0,0 0-1,0 0 1,0 1 0,0-1 0,0 0 0,1 1 0,0 0 0,0-1-1,0 1 1,0 0 0,0-1 0,1 1 0,-1 7 0,2-9-173,0 0 1,0 0-1,0 0 1,1 0-1,-1 0 1,0-1-1,1 1 1,-1 0-1,1-1 1,-1 1-1,1-1 1,0 1-1,0-1 1,0 0-1,0 0 1,0 0-1,0 0 1,0 0-1,3 1 0,45 14-1103,-47-15 1082,29 6-496,-22-6 2,0 1-1,0 1 1,0 0 0,-1 0-1,18 9 1,-27-12 536,1 1 1,0 0 0,0-1-1,0 1 1,0 0-1,0 0 1,-1-1-1,1 1 1,0 0 0,-1 0-1,1 0 1,-1 0-1,1 0 1,-1 0-1,1 0 1,-1 0 0,0 0-1,1 0 1,-1 0-1,0 1 1,0-1 0,0 0-1,0 0 1,0 0-1,0 0 1,0 0-1,0 0 1,0 0 0,-1 0-1,1 1 1,0-1-1,-1 0 1,1 0-1,-1 0 1,1 0 0,-1 0-1,1-1 1,-1 1-1,0 0 1,0 0-1,1 0 1,-1 0 0,0-1-1,0 1 1,-1 1-1,-42 32 1283,15-16 589,-41 18 0,63-32-1549,-1 0 0,0-1 0,-1 0 0,1-1 0,0 0 0,-1 0 1,1-1-1,-1 0 0,1 0 0,-17-2 0,24 1-299,0-1-1,0 1 1,0-1-1,0 1 1,0-1-1,1 1 1,-1-1-1,0 0 1,0 0-1,0 1 1,1-1-1,-1 0 1,0 0-1,1 0 1,-1 0-1,1 0 1,-1 0-1,1 0 1,-1 0-1,1 0 1,0 0-1,-1 0 1,1 0-1,0 0 1,0 0-1,0 0 1,0 0-1,0 0 1,0 0-1,0-1 0,0 1 1,0 0-1,1 0 1,-1 0-1,0 0 1,1 0-1,0-2 1,17-38-125,0 21 21,0 1 0,1 0 0,2 2 0,-1 0 1,43-25-1,-36 25 109,-1-1 0,0-2 1,33-34-1,-55 51-10,-1-1 0,-1 1 0,1-1 0,0 0-1,-1 0 1,0 0 0,0-1 0,0 1 0,1-8 0,-2 11 6,-1 0 0,0-1 1,0 1-1,0 0 0,0 0 1,0-1-1,0 1 0,0 0 1,0 0-1,0-1 0,-1 1 1,1 0-1,0 0 0,-1 0 0,1 0 1,-1-1-1,1 1 0,-1 0 1,0 0-1,0 0 0,1 0 1,-1 0-1,0 0 0,0 1 1,0-1-1,0 0 0,0 0 0,0 0 1,0 1-1,0-1 0,0 1 1,0-1-1,-1 1 0,1-1 1,0 1-1,0 0 0,0-1 1,-1 1-1,1 0 0,-1 0 0,-9-1-40,1 0-1,-1 0 1,1 1-1,-1 1 1,1 0-1,-1 0 1,1 1-1,0 0 1,0 1-1,-18 7 1,-25 12-5743,40-18-2930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4548,'0'0'7207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79 9353,'0'0'5952,"-1"-10"-3053,1 7-2778,0 1 1,0-1 0,0 0-1,0 1 1,0-1-1,-1 0 1,1 1-1,-1-1 1,0 1-1,0-1 1,0 1 0,0-1-1,0 1 1,0 0-1,-1-1 1,1 1-1,-1 0 1,0 0-1,1 0 1,-1 0-1,0 0 1,0 1 0,0-1-1,-1 0 1,1 1-1,0 0 1,0-1-1,-1 1 1,1 0-1,-1 0 1,1 0 0,-1 1-1,0-1 1,1 1-1,-1-1 1,1 1-1,-1 0 1,-3 0-1,-3 1-60,0-1-1,1 2 0,-1-1 1,0 1-1,0 1 0,1-1 1,0 1-1,-1 1 0,1 0 1,0 0-1,1 0 0,-1 1 1,1 0-1,0 1 0,0 0 1,0 0-1,1 0 0,0 1 0,0 0 1,-5 8-1,-4 6-80,1 1 0,1 1 1,1 0-1,1 1 0,-15 43 0,22-53 22,0 0-1,1-1 1,1 1-1,0 1 1,0 27 0,2-38 0,0-1 1,0 1 0,0-1 0,1 0 0,-1 1-1,1-1 1,0 0 0,0 1 0,0-1 0,0 0-1,1 0 1,-1 0 0,1 0 0,0 0 0,0 0-1,0-1 1,0 1 0,0 0 0,1-1 0,-1 0-1,1 0 1,0 1 0,0-2 0,0 1-1,-1 0 1,2 0 0,-1-1 0,0 0 0,0 0-1,4 1 1,4 0 117,0-1-1,0 0 1,0-1-1,1 0 1,-1-1 0,0-1-1,0 1 1,0-2-1,0 1 1,0-2-1,-1 1 1,1-2 0,-1 1-1,0-1 1,17-12-1,1-2 157,0-1 0,-2-2 0,46-47-1,-59 55-42,-1-1 0,0 0-1,0-1 1,-2 0 0,14-26-1,-22 38-171,0-1-1,-1 1 1,1-1-1,-1 0 1,0 1-1,0-1 1,-1 0-1,1 0 1,-1 0 0,0 1-1,0-1 1,-2-5-1,2 7-33,-1 0 0,-1 0 0,1 0 0,0 0 0,-1 0 0,1 1 0,-1-1 0,0 0 0,0 1 0,0-1 0,0 1 0,-1 0 0,1 0 0,0 0 0,-1 0 0,0 0 0,1 1 0,-1-1 0,0 1 0,-4-2 0,-4-1-8,-1 0 1,1 0 0,-1 2 0,0-1 0,0 2-1,0-1 1,0 2 0,0-1 0,0 2-1,0 0 1,-21 4 0,13-1-733,1 1 1,0 2-1,0 0 0,1 0 1,-1 2-1,-20 13 0,56-34-19396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8456,'0'0'11018,"-4"13"-10003,2-8-935,-1 3 71,1-1-1,0 1 1,0 0 0,1 0-1,0 0 1,0 0 0,1 0 0,0 0-1,0 0 1,1 0 0,0-1-1,3 12 1,9 17 279,2 0-1,1-1 1,2 0-1,1-1 1,30 39-1,130 148 117,-45-76-1087,-86-100-2459,-1-2-3869,-32-29-1293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14350,'0'0'11157,"1"10"-10816,1 23-179,-3-1 0,-1 1 0,-8 47 0,4-45-125,2-1 0,1 1 0,4 68 0,-1-102-34,0 0 0,1 0 1,-1 1-1,0-1 0,1 0 0,-1 0 1,1 1-1,-1-1 0,1 0 0,0 0 1,-1 0-1,1 0 0,0 0 0,0 0 1,0 0-1,0 0 0,0 0 0,0 0 1,0-1-1,0 1 0,0 0 0,0-1 1,0 1-1,0 0 0,0-1 0,1 0 1,-1 1-1,0-1 0,0 0 0,1 1 1,-1-1-1,0 0 0,1 0 0,-1 0 1,0 0-1,1 0 0,1-1 0,3 0 37,-1 0-1,1 0 0,0-1 0,-1 0 1,0 0-1,1 0 0,8-6 1,17-14 29,-1-1 0,49-50 0,-18 16-138,-61 57 64,0 0 0,0 0-1,0 0 1,1-1-1,-1 1 1,0 0-1,0 0 1,0 0 0,0-1-1,0 1 1,0 0-1,1 0 1,-1 0-1,0 0 1,0 0 0,0-1-1,1 1 1,-1 0-1,0 0 1,0 0-1,0 0 1,1 0 0,-1 0-1,0 0 1,0 0-1,0 0 1,1 0-1,-1 0 1,0 0-1,0 0 1,1 0 0,-1 0-1,0 0 1,0 0-1,0 0 1,1 0-1,-1 0 1,0 0 0,0 0-1,1 0 1,-1 0-1,0 1 1,0-1-1,0 0 1,0 0 0,1 0-1,-1 0 1,0 0-1,0 1 1,0-1-1,0 0 1,0 0 0,1 0-1,-1 1 1,0-1-1,0 0 1,-1 20-41,-9 26 322,10-45-261,-3 9 90,1-6-72,1-1 1,0 1-1,0-1 1,0 1-1,1 0 1,0-1-1,-1 1 1,2 7-1,-1-11-12,0 1-1,1-1 1,0 1-1,-1-1 1,1 1-1,-1-1 1,1 0 0,0 1-1,-1-1 1,1 0-1,0 1 1,-1-1-1,1 0 1,0 0 0,-1 0-1,1 0 1,0 1-1,0-1 1,-1 0-1,1 0 1,0 0 0,-1 0-1,1-1 1,0 1-1,0 0 1,-1 0-1,1 0 1,1-1 0,21-5 386,-11-1-284,0 0-1,-1 0 1,0-1 0,10-10 0,-14 12-122,0-1 1,1 1 0,-1 1-1,1-1 1,1 1-1,-1 1 1,1-1-1,-1 1 1,19-5 0,-26 10-10,0-1 0,-1 0 0,1 1 0,0-1 0,-1 1 0,1-1 0,0 1-1,-1-1 1,1 1 0,-1-1 0,1 1 0,-1 0 0,1-1 0,-1 1 0,1 0 0,-1-1 0,0 1 0,1 0 0,-1 0 0,0-1 0,0 1 0,1 0 0,-1 0 0,0-1 0,0 1 0,0 0 0,0 0 0,0 0 0,0-1 0,0 1 0,0 0 0,-1 1 0,0 34 102,1-33-78,-6 57-1778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71 138 3940,'4'-11'6048,"-1"1"-4891,12-34 1669,-10 9 2261,-8 38-1718,-12 20-3012,-3 24-102,3 1-1,2 1 1,2 0-1,2 1 1,3 0-1,1 0 0,3 0 1,4 54-1,-2-100-239,1 0-1,0 0 1,-1 0 0,2 0-1,-1 0 1,0 0-1,1-1 1,0 1-1,2 5 1,-3-9-7,-1 1-1,0-1 1,0 1 0,1-1 0,-1 0 0,0 1 0,1-1 0,-1 1 0,1-1-1,-1 0 1,0 1 0,1-1 0,-1 0 0,1 0 0,-1 1 0,1-1 0,-1 0-1,1 0 1,-1 0 0,1 1 0,0-1 0,-1 0 0,1 0 0,-1 0 0,1 0-1,0 0 1,0-1 7,0 0 0,0 0 0,0 1 0,0-1-1,0 0 1,0 0 0,0 0 0,0 0 0,0 0-1,-1 0 1,1 0 0,-1 0 0,1-1 0,0 1 0,-1 0-1,0 0 1,1-2 0,3-11-25,-1 1 1,-1-1 0,0 1-1,0-1 1,-2 0-1,1 0 1,-4-19-1,1 8-195,-2 0 0,-1 1-1,-10-30 1,-5 1 130,19 52 17,1 3 37,0-1 1,0 0 0,0 1-1,1-1 1,-1 0 0,0 0-1,1 1 1,-1-1-1,1 0 1,-1 0 0,1 1-1,0-1 1,-1 0 0,1 0-1,1 1 1,2 0 22,-1 0 0,1 0 1,0 0-1,0 0 0,0-1 0,0 0 0,0 0 1,0 0-1,0 0 0,0-1 0,1 1 0,-1-1 1,0 0-1,0 0 0,1-1 0,-1 1 0,6-3 1,-1 2 16,0-2 1,-1 1 0,1-1 0,-1 0-1,0 0 1,0-1 0,11-7 0,-9 3 10,0 0 0,0-1 1,-1 0-1,0-1 0,-1 0 1,0 0-1,0-1 0,-1 0 1,0 0-1,-1-1 0,-1 0 1,0 0-1,0 0 0,-1-1 1,-1 1-1,0-1 0,-1 0 1,0 0-1,-1 0 0,0 0 1,-2-17-1,1 29-31,0 1-1,1-1 1,-1 0 0,0 1 0,0-1-1,0 1 1,0-1 0,0 0-1,0 1 1,0-1 0,0 1 0,-1-1-1,1 0 1,0 1 0,0-1 0,0 1-1,0-1 1,-1 1 0,1-1 0,0 1-1,-1-1 1,1 1 0,0-1 0,-1 1-1,1-1 1,-1 1 0,1 0-1,-1-1 1,1 1 0,-1 0 0,1-1-1,-1 1 1,1 0 0,-1 0 0,1-1-1,-1 1 1,1 0 0,-1 0 0,1 0-1,-1 0 1,0 0 0,1 0 0,-1 0-1,1 0 1,-1 0 0,0 0-1,1 0 1,-1 0 0,1 0 0,-1 0-1,1 0 1,-1 1 0,0-1 0,1 0-1,-1 0 1,1 1 0,-1-1 0,1 0-1,-1 1 1,1-1 0,0 1 0,-1-1-1,1 0 1,-1 1 0,1-1-1,0 1 1,-1-1 0,1 2 0,-28 34-147,14-5 228,1 1 0,1 0 0,2 0 0,1 1 0,2 1 0,1-1 0,-2 45 1,8-76-68,0 0 1,0 1-1,0-1 1,0 0-1,1 1 1,-1-1-1,0 0 1,1 1-1,0-1 1,0 0-1,-1 0 1,1 0-1,0 0 1,1 0-1,-1 0 0,0 0 1,1 0-1,-1 0 1,1 0-1,-1-1 1,1 1-1,0-1 1,0 1-1,-1-1 1,1 0-1,0 1 1,0-1-1,1 0 1,1 0-1,0 1-14,1-1-1,-1-1 0,1 1 1,-1-1-1,1 0 0,-1 0 0,1 0 1,-1 0-1,1-1 0,-1 1 0,1-1 1,-1-1-1,0 1 0,7-3 1,30-20-2191,-35 17-1741,-3 0-3283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12364,'-8'0'2311,"-1"1"-1877,1 1 0,-1 0 0,1 0 0,-1 0 0,1 1 0,0 0 0,0 1 0,1 0 0,-9 6 0,12-8-277,0 1 0,0-1 0,0 1 0,1 0 0,-1 0-1,1 1 1,0-1 0,0 1 0,0-1 0,0 1 0,1 0-1,0 0 1,0 0 0,0 1 0,0-1 0,0 0 0,1 1 0,0-1-1,0 1 1,-1 9 0,2-13-145,1 0-1,-1 1 1,1-1-1,0 1 1,-1-1 0,1 0-1,0 0 1,0 1-1,-1-1 1,1 0 0,0 0-1,0 0 1,0 0-1,1 0 1,-1 0 0,0 0-1,0-1 1,0 1-1,1 0 1,-1-1 0,0 1-1,1 0 1,-1-1-1,1 0 1,-1 1 0,0-1-1,1 0 1,-1 0-1,1 0 1,-1 0 0,1 0-1,-1 0 1,3 0-1,53-4 156,-44 1-213,0-1 0,0 0 1,0-1-1,14-7 0,-18 7-30,1 0 0,-1 1 0,1 1-1,0-1 1,0 2 0,0-1 0,19-1 0,-28 9 230,0 0 1,-1-1 0,1 1 0,-1 0 0,0 0-1,0 0 1,-2 5 0,2-9-80,0 0 1,0 0-1,-1 0 1,1 0-1,0 0 0,0 0 1,0 0-1,0 0 1,0 0-1,0 0 0,0 0 1,1 0-1,-1 0 0,0 0 1,1 0-1,-1 0 1,0 0-1,1 0 0,-1 0 1,1 0-1,-1 0 1,1-1-1,0 1 0,-1 0 1,1 0-1,1 0 1,1 0-2,-1-1 0,1 1 0,0-1 0,-1 0 0,1 0 0,0 0 0,-1 0 0,1 0 0,5-1 0,4-2-34,-1 0 0,0-1 0,1 0 0,-1 0 0,19-12 0,-22 11-189,1 0 0,0 1 0,1 0 0,-1 0 0,1 1 0,0 0 1,0 1-1,0 0 0,11-1 0,-19 6 170,-1-1 0,0 1 1,0-1-1,0 1 0,0 0 1,-1 0-1,1-1 0,-1 1 0,1 0 1,-1 0-1,0 0 0,0 0 1,-1-1-1,1 1 0,-1 3 0,1 13-25,5-6-1131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11723,'0'0'12204,"10"-2"-10832,-10 1-1308,42-10 943,-17 11-458,-25 0-536,1 1 0,-1-1 1,1 0-1,0 0 0,-1 0 0,1 1 0,-1-1 0,1 0 1,-1 0-1,1 1 0,-1-1 0,1 1 0,-1-1 0,1 0 1,-1 1-1,0-1 0,1 1 0,-1-1 0,0 1 0,1-1 1,-1 1-1,0-1 0,0 1 0,1-1 0,-1 1 0,0 0 1,0-1-1,0 1 0,0-1 0,0 2 0,0 1 5,0 0-1,0 0 1,-1 0-1,1 1 1,-1-1-1,0 0 1,0 0-1,0 0 1,-1 0-1,1 0 1,-1-1-1,1 1 1,-1 0-1,0-1 1,-2 3-1,-40 36 98,36-35-105,0 1 1,1 0 0,-1 0 0,-5 8 0,12-15-11,1 1 0,0-1 0,-1 1 1,1-1-1,0 0 0,-1 1 0,1-1 0,0 1 1,-1-1-1,1 1 0,0-1 0,0 1 1,0-1-1,-1 1 0,1-1 0,0 1 0,0-1 1,0 1-1,0-1 0,0 1 0,0 0 1,0-1-1,0 1 0,0-1 0,0 1 0,0-1 1,1 1-1,-1-1 0,0 1 0,0-1 1,0 1-1,1-1 0,-1 1 0,0-1 0,1 1 1,-1-1-1,0 0 0,1 1 0,0 0 1,26 4-10,34-12-1187,15-17-3793,-28 0-1329,-12 2-1172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 13741,'-9'0'3433,"0"1"-2853,1 0 1,-1 1-1,0 0 0,1 0 1,-1 0-1,1 1 1,-1 1-1,1-1 1,-12 9-1,16-10-428,0 0-1,0 1 0,1-1 1,-1 1-1,1 0 1,-1 0-1,1 0 0,0 1 1,1-1-1,-1 1 1,0-1-1,1 1 0,0 0 1,0 0-1,0 0 1,0 0-1,1 1 0,0-1 1,0 0-1,0 1 1,0-1-1,0 1 0,1 6 1,0-10-143,0 0 0,1 0 0,-1 0 0,0 0 0,1 0 0,-1 0 0,0 0 0,1 0 0,0 0 0,-1 0 0,1 0 0,-1 0 0,1 0 0,0-1 0,0 1 0,-1 0 0,1 0 0,0-1 0,0 1 0,0-1 0,0 1 0,0-1 0,2 2 0,33 5 124,-24-7-97,0 0-1,0-1 1,22-4-1,-26 3-23,1-1-1,-1 0 1,0-1 0,0 0-1,-1 0 1,1 0 0,-1-1-1,0 0 1,11-11-1,-15 14-5,0-1-1,-1 0 1,1 1-1,-1-1 0,1-1 1,-1 1-1,0 0 0,0 0 1,0-1-1,-1 1 1,1-1-1,-1 0 0,0 1 1,0-1-1,0 0 0,0 0 1,-1 1-1,0-1 1,1 0-1,-2 0 0,1 0 1,0 0-1,-1 1 1,0-5-1,0 7-12,0-1 1,1 1-1,-1 0 0,0 0 1,0 0-1,0 0 0,0 0 1,0 0-1,0 0 0,0 0 1,0 0-1,-1 0 0,1 0 1,0 1-1,0-1 0,-1 0 1,1 1-1,0-1 0,-1 1 1,1 0-1,-1-1 0,1 1 1,-1 0-1,1 0 0,0 0 1,-1 0-1,1 0 0,-1 0 1,1 1-1,-1-1 0,1 0 1,0 1-1,-1-1 0,-1 1 1,0 0-243,-1 0 1,1 0 0,0 0 0,-1 1 0,1-1 0,0 1 0,0 0-1,0 0 1,0 0 0,0 0 0,1 0 0,-5 6 0,-5 18-6788,12-17 843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9065,'0'0'11018,"78"-22"-9961,-33 4-288,9-3-545,2 4-160,1 5-32,-3 11-32,-3 1-480,-8 6-994,-8 12-992,-9 2-2979,-9-6-4293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16111,'0'0'7655,"-42"53"-6213,28-26-161,3-1-672,6-3-449,2 0-160,3-3-64,0-4-961,8-4-833,3-4-736,-3-6-802,3-2-2850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59 16143,'0'0'1522,"-11"1"736,9-1-2078,-45 7 1343,45-7-1503,1 1 0,0-1 0,-1 1 0,1-1 0,0 1 0,0-1 0,0 1 0,-1 0 0,1-1 0,0 1 0,0 0 0,0 0 0,0 0 0,0 0 0,0 0 0,0 0 0,1 0 0,-1 0 0,0 1 0,1-1 0,-1 0 0,0 0 0,1 1 0,-1-1 0,1 0 0,0 1 0,0-1 0,-1 0 0,1 1 0,0-1 0,0 0 0,0 1 0,0-1 0,0 1 0,1-1 1,-1 0-1,0 1 0,1-1 0,0 2 0,0-1-34,1 1 1,-1-1-1,1 1 1,0-1-1,0 0 1,0 0 0,0 0-1,0 0 1,0 0-1,1 0 1,-1-1 0,1 1-1,-1-1 1,1 1-1,5 1 1,47 15-710,-45-16 577,16 3-202,-20-4 310,0-1-1,-1 1 1,1 0 0,-1 1 0,1-1 0,-1 1 0,0 0-1,0 1 1,0-1 0,0 1 0,6 4 0,-10-6 47,-1-1 0,1 1-1,-1 0 1,0 0 0,1 0 0,-1-1 0,0 1 0,1 0 0,-1 0 0,0 0 0,0 0-1,0 0 1,0 0 0,0 0 0,0 0 0,0 0 0,0-1 0,0 1 0,0 0 0,0 0 0,-1 0-1,1 0 1,0 0 0,-1 0 0,1-1 0,-1 1 0,1 0 0,-1 0 0,1 0 0,-1-1-1,1 1 1,-1 0 0,0-1 0,1 1 0,-1-1 0,0 1 0,0-1 0,1 1 0,-3 0 0,-36 22 570,32-20-484,-5 3 251,0 0 0,-1-1-1,0 0 1,0-1 0,0-1 0,0 0 0,-1 0 0,-15 0-1,28-3-337,1 0 1,0 0-1,0 0 0,-1 0 0,1 0 0,0 0 0,-1 0 0,1 0 0,0 0 1,0 0-1,-1 0 0,1 0 0,0 0 0,0 0 0,-1 0 0,1 0 1,0 0-1,0 0 0,-1-1 0,1 1 0,0 0 0,0 0 0,-1 0 0,1 0 1,0 0-1,0-1 0,0 1 0,0 0 0,-1 0 0,1 0 0,0-1 0,0 1 1,0 0-1,0 0 0,0-1 0,-1 1 0,1 0 0,0 0 0,0-1 0,7-10 39,15-8-77,56-20 84,-47 26-40,37-23 0,-60 31 1,-1 0 1,1-1-1,-1 0 0,0 0 0,-1 0 1,1-1-1,-1 0 0,-1 0 1,8-12-1,-12 18 15,1-1 1,-1 0-1,0 0 1,0 1-1,0-1 0,0 0 1,-1 0-1,1 0 1,0 0-1,-1 0 0,1 0 1,-1-1-1,0 1 1,0 0-1,1 0 1,-1 0-1,-1 0 0,1 0 1,0 0-1,-1 0 1,1 0-1,-1 0 0,1-1 1,-1 2-1,0-1 1,0 0-1,0 0 0,0 0 1,0 0-1,0 0 1,-1 1-1,1-1 1,0 1-1,-1-1 0,1 1 1,-1-1-1,0 1 1,0 0-1,1 0 0,-1 0 1,0 0-1,0 0 1,-2-1-1,-6-1-186,0 0 0,0 0 0,0 1 0,0 1 0,-1-1 1,1 2-1,-16 0 0,9 6-3904,12 4-1714,4-3-1283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17649,'0'0'9417,"-1"9"-8980,-8 22-295,-1-1-1,-27 57 1,25-65-544,2 0-1,1 1 1,0 0-1,2 0 1,0 1-1,2 0 1,1 0-1,-2 32 1,5-56 255,1 1 0,0 0 0,0-1 0,0 1 0,0 0 0,0-1 0,0 1 0,0-1 0,0 1 0,0 0 0,0-1 0,0 1 0,0 0 0,0-1 0,1 1 0,-1-1 0,0 1 0,0-1 0,1 1 0,-1 0 0,0-1 0,1 1 0,-1-1 0,0 1 0,1-1 0,-1 0 0,1 1 0,-1-1 0,1 1 0,-1-1 0,1 0 0,-1 1 0,1-1 0,-1 0 0,1 0 0,0 1 0,-1-1 0,1 0 0,-1 0 0,2 0 0,13 1-6505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13164,'0'0'7341,"11"-9"-5766,37-28-70,-44 35-1294,-1 0-1,1 0 1,-1 0-1,1 0 1,0 1 0,0-1-1,0 1 1,0 0-1,0 1 1,0-1-1,0 1 1,0-1 0,0 1-1,0 0 1,4 1-1,6 0 419,-14-1-621,1 0 0,-1 0 0,0 0-1,1 0 1,-1 0 0,1 0 0,-1 0-1,0 1 1,1-1 0,-1 0 0,0 0 0,1 1-1,-1-1 1,0 0 0,1 0 0,-1 1-1,0-1 1,0 0 0,1 1 0,-1-1-1,0 0 1,0 1 0,1-1 0,-1 0-1,0 1 1,0-1 0,0 1 0,0-1-1,0 0 1,0 1 0,0-1 0,0 1-1,0-1 1,0 0 0,0 1 0,0-1-1,0 1 1,0-1 0,0 0 0,0 1-1,0-1 1,0 1 0,0-1 0,-1 0 0,1 1-1,0-1 1,0 0 0,-1 1 0,1-1-1,-1 1 1,-12 20 130,-17 4 184,-25 23 364,53-45-640,-1 0 1,0 0 0,1 0-1,-1 1 1,1-1-1,0 1 1,0-1 0,0 1-1,1 0 1,-1-1 0,1 1-1,0 0 1,-1 8 0,2-11-44,0 0 0,0-1 0,0 1 1,1 0-1,-1 0 0,0 0 1,1 0-1,-1 0 0,0 0 1,1 0-1,-1-1 0,1 1 1,0 0-1,-1 0 0,1-1 0,-1 1 1,1 0-1,0-1 0,0 1 1,-1-1-1,1 1 0,0-1 1,0 1-1,0-1 0,0 1 1,0-1-1,0 0 0,-1 0 0,1 1 1,0-1-1,2 0 0,36 3-222,-29-3-20,49 1-3097,-1-7-4549,-20-5-1030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42 9513,'0'0'7089,"-9"-2"-3378,2 1-3224,-1 1 1,0-1-1,1 1 1,-1 0 0,0 1-1,0 0 1,1 0-1,-12 4 1,16-4-412,1 0 1,-1 0-1,1 0 0,0 0 1,-1 0-1,1 0 1,0 0-1,0 1 0,0-1 1,0 1-1,0 0 0,0 0 1,1-1-1,-1 1 0,0 0 1,1 0-1,0 1 0,-1-1 1,1 0-1,0 0 1,0 1-1,0-1 0,0 0 1,1 1-1,-1-1 0,1 1 1,-1-1-1,1 1 0,0-1 1,0 1-1,0 0 1,0-1-1,1 1 0,-1-1 1,2 5-1,-1-4-64,0 0 0,1-1 0,0 1-1,0 0 1,0 0 0,0-1 0,0 1 0,0-1 0,0 1 0,1-1 0,0 0 0,-1 0-1,1 0 1,0-1 0,0 1 0,0-1 0,0 1 0,0-1 0,0 0 0,0 0-1,0 0 1,1 0 0,-1-1 0,0 0 0,6 1 0,-4 0-5,0-1 0,1 0 0,-1 1 0,1-2 0,-1 1 0,0-1 0,0 1 0,1-1 0,-1-1 0,0 1 0,0-1 0,0 0 1,0 0-1,0-1 0,7-4 0,-8 3-3,0-1 1,0 0 0,-1 0 0,1 0 0,-1 0-1,0-1 1,-1 1 0,1-1 0,-1 0-1,0 0 1,0 0 0,-1 0 0,0 0 0,0 0-1,0 0 1,-1 0 0,0-1 0,-1-6-1,1 12-13,0-1-1,-1 0 1,1 0-1,-1 1 1,0-1-1,1 1 1,-1-1-1,0 1 1,0-1-1,0 1 1,0-1-1,0 1 0,0 0 1,-1-1-1,1 1 1,0 0-1,-1 0 1,1 0-1,-1 0 1,1 0-1,-1 0 1,1 1-1,-1-1 0,0 0 1,1 1-1,-1-1 1,0 1-1,1 0 1,-1 0-1,0-1 1,0 1-1,1 0 1,-3 1-1,2-2-89,0 1-1,0 0 1,0 0 0,-1 1-1,1-1 1,0 0-1,0 1 1,0-1 0,0 1-1,0 0 1,0 0 0,0 0-1,0 0 1,0 0-1,1 0 1,-1 0 0,0 0-1,1 1 1,-1-1 0,1 1-1,-1-1 1,1 1-1,0 0 1,-1-1 0,1 1-1,0 0 1,-1 3 0,1-1-850,0 0 1,0 0-1,1 0 1,0 0-1,0 0 1,0 0-1,0 0 1,2 7-1,2-2-4640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60 12492,'0'0'8114,"-3"-8"-5429,2 5-2589,0 0-1,0 0 0,0 1 0,0-1 0,-1 0 0,1 1 0,-1-1 0,0 1 1,1-1-1,-1 1 0,0 0 0,-1 0 0,1 0 0,0 0 0,-1 0 0,1 1 1,-1-1-1,1 1 0,-1-1 0,0 1 0,0 0 0,1 0 0,-1 0 1,0 0-1,0 1 0,0-1 0,0 1 0,0 0 0,0 0 0,0 0 0,0 0 1,0 0-1,0 1 0,0-1 0,0 1 0,0 0 0,0 0 0,-2 1 1,0 0-88,0 1 1,0-1 0,0 1 0,0 0 0,1 0 0,0 0-1,0 0 1,-1 1 0,-5 7 0,8-9-5,0 0 1,0 0-1,1 0 1,-1 1-1,1-1 1,-1 0 0,1 0-1,0 1 1,0-1-1,0 1 1,0-1-1,0 1 1,1 0-1,-1-1 1,1 1-1,0 0 1,-1-1-1,1 1 1,1 0-1,-1-1 1,0 1-1,1 3 1,1-5 4,-1 1 0,0-1-1,1 0 1,0 1 0,-1-1 0,1 0 0,0 0 0,0 0 0,-1 0 0,1 0 0,0 0-1,0-1 1,0 1 0,0-1 0,0 1 0,0-1 0,0 0 0,0 0 0,0 0 0,0 0 0,0 0-1,4-1 1,1 1 0,0 0 0,1-1-1,-1 0 1,0-1-1,9-2 1,-8 0-41,-1 1 0,-1-2 0,1 1 0,0-1 0,-1 1 0,0-2 0,0 1 0,-1-1 0,1 0 0,-1 0 0,-1 0 0,1-1 0,6-12 0,-52 68-337,30-31 558,0 1 0,-12 29-1,20-41-105,0 1 0,1-1-1,-1 1 1,1 0 0,1 0 0,0 0-1,0 0 1,0 0 0,2 15 0,-1-22-109,0-1 1,0 1 0,1-1 0,-1 0 0,0 1-1,0-1 1,0 0 0,0 1 0,1-1 0,-1 1-1,0-1 1,0 0 0,1 0 0,-1 1 0,0-1-1,0 0 1,1 0 0,-1 1 0,0-1 0,1 0-1,-1 0 1,1 0 0,-1 1 0,0-1 0,1 0-1,-1 0 1,0 0 0,1 0 0,-1 0 0,1 0-1,-1 0 1,0 0 0,1 0 0,-1 0 0,1 0-1,-1 0 1,0 0 0,1 0 0,-1 0 0,1 0-1,-1-1 1,0 1 0,1 0 0,-1 0 0,0 0-1,1-1 1,16-12-5277,-8-8-2561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5637,'0'0'19672,"9"8"-19191,-6-5-470,1 0 0,-1 1 0,1-1 0,-1 1 0,0-1 0,0 1 0,-1 0 0,1 0 1,-1 1-1,0-1 0,0 0 0,0 1 0,-1 0 0,1-1 0,-1 1 0,0 0 0,-1-1 0,1 1 0,-1 0 0,0 0 1,0 0-1,0-1 0,-1 1 0,1 0 0,-4 8 0,-21 43 100,21-50-169,0 1-1,0-1 0,1 1 1,0 0-1,1 0 1,-1 0-1,1 0 0,1 0 1,-2 11-1,3-17-62,0-1 1,0 1-1,0 0 1,0-1-1,0 1 1,0 0-1,0 0 1,0-1-1,1 1 1,-1-1-1,0 1 1,1 0-1,-1-1 1,0 1-1,1 0 1,-1-1-1,0 1 1,1-1-1,-1 1 0,1-1 1,-1 1-1,1-1 1,0 0-1,-1 1 1,1-1-1,-1 1 1,1-1-1,0 0 1,-1 0-1,1 1 1,0-1-1,-1 0 1,1 0-1,0 0 1,27-1-5265,-24 1 4327,24-6-6069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6:5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15439,'0'0'10121,"59"3"-9224,-3-11-384,3-1-385,2-1-96,-5 4-96,-11 2-961,-12 4-993,-17 0-769,-11 0-1057,-5 9-3266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7623,'0'0'12588,"69"7"-11243,-21-7-31,4 0-385,1 0-673,-5 0-224,-8 0-1217,-10 0-2114,-8 0-4325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10634,'0'0'8008,"0"15"-6951,0 7 0,0 5-64,-3 9-353,-4 4-352,1 1-191,0-2-33,1-1-32,2-9-32,2-6-289,1-7-95,0-10-673,2-6-961,5-4-2466,-1-17-3171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10346,'0'0'10922,"10"50"-9288,1-33-577,4 1-193,1-1-255,3 0-481,2-2-64,1-3-32,3-5 0,3-5-544,0-2-833,2-5-801,-1-11-1506,-6-6-2946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13997,'0'0'10090,"68"-14"-9321,-47 19-353,3 0-256,4-1-96,2-4 0,-1 0-96,-6 0-640,-4 0-546,-7 0-575,-8 0-994,-11 0-6598</inkml:trace>
  <inkml:trace contextRef="#ctx0" brushRef="#br0" timeOffset="1">0 192 9833,'0'0'15151,"76"35"-14190,-34-50-609,0 0-288,-4 2-256,-5 5-1378,-11 5-1825,-11 3-769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12492,'0'0'8039,"55"10"-10345,-26-23-4260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10474,'0'0'9710,"8"-9"-8423,10-10-672,2 0 0,34-26-1,-45 38-485,1 0-1,0 1 1,0 0-1,0 1 0,1 0 1,-1 0-1,1 1 1,1 1-1,20-4 0,-31 7-128,-1-1 1,1 1-1,0 0 0,-1 0 0,1 0 0,0 1 0,-1-1 1,1 0-1,0 0 0,-1 0 0,1 0 0,0 1 0,-1-1 0,1 0 1,0 1-1,-1-1 0,1 0 0,-1 1 0,1-1 0,-1 1 1,1-1-1,-1 1 0,1-1 0,-1 1 0,0-1 0,1 1 1,-1-1-1,0 1 0,1 0 0,-1-1 0,1 2 0,0 27 15,-16 27 45,6-38 5,6-12 25,0-1 0,1 1 0,-1-1 0,1 1 0,1 0 0,-1-1 0,-1 13 0,22-37 524,-6-6-564,-1-1 0,-2 0 1,12-43-1,-19 62-251,-4 10 197,1 0 1,0 0-1,0 0 1,0 0-1,0-1 1,1 1-1,-1 0 1,1 0-1,0 0 1,0 0-1,0 0 1,0-1-1,0 1 0,0 0 1,1-1-1,2 4 1,-2-5-18,1 1 1,0 0-1,0-1 0,0 0 1,0 0-1,0 0 1,0 0-1,1 0 0,-1-1 1,0 1-1,0-1 1,1 0-1,-1 0 0,0 0 1,4-1-1,-1 0-95,0 0-1,-1 0 0,1-1 1,0 1-1,-1-1 1,0-1-1,1 1 0,-1-1 1,0 0-1,0 0 1,5-5-1,-7 6 122,0 0 0,0-1 0,0 1 0,0-1 0,-1 0 0,1 0 1,-1 0-1,1 0 0,-1 0 0,0 0 0,0-1 0,0 1 0,-1-1 0,1 1 0,-1-1 0,0 0 0,1-7 0,-19 35 524,12-15-442,2 0 0,-1-1 0,1 1 0,0 1 0,1-1 0,0 0 0,1 0 0,0 1 0,0 15 0,1-24-79,0 0-1,0 0 1,0 0 0,0 0-1,0 0 1,0 0-1,0 0 1,1-1 0,-1 1-1,0 0 1,1 0 0,-1 0-1,0 0 1,1-1-1,-1 1 1,1 0 0,-1 0-1,1-1 1,0 1 0,-1 0-1,1-1 1,0 1 0,-1 0-1,1-1 1,0 1-1,0-1 1,1 1 0,0 0 8,1-1 1,-1 1 0,0-1-1,0 0 1,1 0 0,-1 0-1,0 0 1,1 0 0,-1 0-1,0-1 1,3 0 0,1 0 13,-1-1 0,1 0-1,0 0 1,-1-1 0,0 1 0,1-1 0,-1 0 0,7-6 0,-7 3 80,0 1 1,0-1-1,-1 0 0,1 0 0,-2-1 0,1 1 0,0-1 0,-1 0 0,-1 1 0,1-2 0,-1 1 0,0 0 0,-1 0 0,1-1 0,-1 1 1,-1-1-1,0 1 0,0-1 0,0 1 0,-2-10 0,2 17-107,0-1 0,0 0 0,0 1 0,0-1 0,0 0 0,0 1 0,0-1 0,-1 0 0,1 1 0,0-1 0,0 0 0,-1 1 0,1-1 0,0 0 0,-1 1 0,1-1 0,0 1 0,-1-1 0,1 1 0,-1-1 0,1 1 0,-1-1 0,1 1 0,-1-1 0,0 1 0,1 0 0,-1-1 0,1 1 0,-1 0 0,0 0 0,1-1 0,-1 1 0,0 0 0,1 0 0,-1 0 0,-1 0 0,1 0-59,0 1 0,0-1 0,1 0 0,-1 1 0,0-1 0,0 1 0,0 0 0,1-1 0,-1 1 0,0 0 0,1-1 0,-1 1 0,0 0 0,1 0 0,-1 0 0,1-1 0,-1 1 0,1 0 0,0 0 0,-1 0 0,1 0 0,0 0 0,0 0 0,0 0 0,-1 1 0,-1 25-6671,2-15-362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15150,'0'0'10730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15855,'0'0'5445,"-34"65"-4996,17-22 63,1 6 33,0 1-321,5-4-160,2-4-32,5-5 0,4-5-96,0-7-897,0-7-769,0-7-1313,-3-8-2882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13741,'0'0'8680,"77"0"-7014,-39 0-545,5 0-705,2 0-320,-1-7-32,-2-2-64,-5-2-832,-10 2-866,-8-4-864,-11-3-1186,-8-4-2754</inkml:trace>
  <inkml:trace contextRef="#ctx0" brushRef="#br0" timeOffset="1">87 21 10570,'0'0'12460,"56"-17"-12108,-16 15-288,3 0-64,2 2-1569,-1 0-2275,-8 2-3235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25 12460,'-3'9'3069,"-2"0"-1921,3-6-730,1 1 1,-1-1 0,1 1 0,-1 0 0,1-1 0,0 1 0,1 0 0,-1 0-1,1 0 1,-1 5 0,1-9-359,1 1-1,-1 0 0,0-1 1,1 1-1,-1-1 1,0 1-1,1-1 0,-1 1 1,1-1-1,-1 1 1,1-1-1,-1 0 0,1 1 1,-1-1-1,1 0 1,-1 1-1,1-1 0,0 0 1,-1 0-1,1 1 1,-1-1-1,1 0 0,0 0 1,-1 0-1,1 0 1,0 0-1,-1 0 0,1 0 1,0 0-1,-1 0 1,1 0-1,0 0 0,24-3 186,-15 0-196,-1 0-1,0-1 1,1 0-1,-2 0 1,1-1 0,0 0-1,-1-1 1,11-8 0,-11 7-327,-1 1 0,1 1 1,1-1-1,-1 2 1,1-1-1,0 1 0,19-6 1,-28 11 264,1-1 0,0 1 0,0 0 0,-1-1 0,1 1 0,0 0 0,-1 0 1,1-1-1,-1 1 0,1 0 0,-1 0 0,0 0 0,1 0 0,-1 0 0,0 0 0,1 0 0,-1 0 0,0 0 1,0 0-1,0 0 0,0 0 0,0 0 0,0 0 0,0 0 0,0 0 0,-1 0 0,1 0 0,-1 1 0,-3 35 286,2-31-260,0 0-1,1 1 1,0-1-1,0 0 1,1 1-1,0 7 1,0-14-54,0 1 1,0-1-1,0 0 0,0 1 1,0-1-1,0 0 1,0 1-1,0-1 1,0 0-1,0 1 1,0-1-1,1 0 0,-1 1 1,0-1-1,0 0 1,0 0-1,1 1 1,-1-1-1,0 0 0,0 0 1,1 0-1,-1 1 1,0-1-1,0 0 1,1 0-1,-1 0 0,0 1 1,1-1-1,-1 0 1,0 0-1,1 0 1,-1 0-1,0 0 0,1 0 1,-1 0-1,0 0 1,1 0-1,-1 0 1,0 0-1,1 0 1,23-19-4417,-4-2-2659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13389,'0'0'3363,"-5"12"-1932,-7 15-425,1 0 1,1 1 0,2 1 0,-7 40 0,-32 232-1600,54-329-1399,2 0 1,21-44-1,6-20-1332,-35 89 3521,-1 0 0,1 0 1,-1 0-1,1 1 0,0-1 1,0 0-1,1 1 0,-1-1 1,0 1-1,1-1 0,0 1 1,-1 0-1,1-1 0,0 1 1,0 0-1,0 0 1,1 0-1,-1 1 0,0-1 1,1 1-1,-1-1 0,1 1 1,-1 0-1,1-1 0,0 2 1,-1-1-1,1 0 0,0 0 1,0 1-1,4-1 0,3-1-145,1-1 0,-1 0 0,0 0 0,0-1 0,0-1 0,-1 0 0,0 0 0,1-1 0,-2 0 0,10-7-1,-14 9 93,1-1-1,0 0 0,-1 0 0,0 0 1,0 0-1,-1 0 0,0-1 0,1 0 1,-2 1-1,1-1 0,-1 0 1,0 0-1,0-1 0,0 1 0,-1 0 1,0-1-1,0-10 0,-1 16-135,0 1 1,0-1-1,0 1 0,1-1 0,-1 1 1,0-1-1,0 1 0,0-1 0,0 1 1,0-1-1,0 1 0,0-1 1,-1 1-1,1-1 0,0 1 0,0-1 1,0 1-1,0-1 0,-1 1 0,1-1 1,0 1-1,0 0 0,-1-1 0,1 1 1,0-1-1,-1 1 0,1 0 1,0-1-1,-1 1 0,1 0 0,-1-1 1,1 1-1,-1 0 0,1 0 0,-1-1 1,1 1-1,0 0 0,-1 0 0,1 0 1,-1 0-1,1 0 0,-1 0 1,0 0-1,1 0 0,-1 0 0,1 0 1,-1 0-1,1 0 0,-1 0 0,1 0 1,-1 0-1,1 0 0,-1 0 0,1 1 1,0-1-1,-1 0 0,1 0 1,-1 1-1,1-1 0,-1 0 0,1 1 1,-1 0-1,-25 23-134,17-7 245,1 0-1,0 0 0,1 1 1,1 0-1,0 0 1,2 1-1,0 0 0,1-1 1,1 1-1,0 21 1,2-38-117,0 0 1,0 1-1,1-1 1,-1 0-1,0 0 1,1 1-1,0-1 1,-1 0-1,1 0 0,0 1 1,0-1-1,0 0 1,0 0-1,1 0 1,-1-1-1,1 1 1,-1 0-1,1 0 1,-1-1-1,1 1 1,0-1-1,0 1 1,0-1-1,0 0 1,0 0-1,0 0 1,4 2-1,28 1-2046,0-16-4459,-12-4-3672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65 227 352,'0'0'14713,"-10"10"-12316,-30 31-870,39-40-1462,0 0 0,0 1-1,-1-1 1,1 0 0,0 0 0,0 1 0,0-1 0,1 1 0,-1-1 0,0 1 0,0-1 0,1 1 0,-1 0 0,1-1 0,0 1 0,-1 3 0,1-5-79,0 1 1,1-1-1,-1 1 0,0-1 1,1 1-1,-1-1 0,1 1 1,-1-1-1,1 0 0,-1 1 1,1-1-1,-1 1 0,1-1 1,-1 0-1,1 0 1,-1 1-1,1-1 0,-1 0 1,1 0-1,-1 0 0,1 0 1,0 1-1,-1-1 0,1 0 1,-1 0-1,1 0 0,0 0 1,0-1-1,4 1-408,0 0 0,0-1 0,-1 0-1,1 0 1,0 0 0,0 0 0,6-4-1,12-16-3497,-21 18 3744,0 0 0,1 0 0,-1 1 0,1-1 0,-1 1 0,1 0 0,0-1 0,0 1 0,0 0 0,0 1 0,1-1 0,-1 1 0,6-2 0,-3 13 2934,-5-8-2592,0 0 1,0 0-1,0 0 1,0 0-1,0 0 1,0 0-1,0-1 1,0 1-1,1-1 0,-1 1 1,1-1-1,1 2 1,-1-2-43,0 0-1,1-1 1,-1 1 0,0-1 0,0 1 0,0-1 0,1 0-1,-1 0 1,0 0 0,0 0 0,1 0 0,-1-1 0,0 1-1,0-1 1,0 1 0,1-1 0,-1 0 0,3-1-1,0-1-23,0 0-1,0-1 0,0 1 1,-1-1-1,0 0 0,0 0 0,5-6 1,3-7 29,1-1 0,17-37 0,-19 34 341,0-1-1,-2 0 1,0 0 0,10-48 0,-21 79-443,-1 0 0,0 0 0,-1 0 1,-7 12-1,-7 19 98,10-18-52,1 0 0,1 0 0,1 1 0,1 0 0,1 1 0,1-1 0,1 0 0,2 29 0,-1-51-74,0 0-1,0 0 1,1 0 0,-1 0 0,0 0-1,0 0 1,0 0 0,1-1 0,-1 1 0,1 0-1,-1 0 1,0 0 0,1 0 0,0-1-1,-1 1 1,1 0 0,-1 0 0,1-1-1,0 1 1,-1 0 0,1-1 0,0 1 0,0-1-1,1 1 1,-1-1-1,-1 0 1,1 0-1,-1 0 0,1-1 0,-1 1 1,1 0-1,-1-1 0,0 1 1,1-1-1,-1 1 0,1 0 0,-1-1 1,0 1-1,1-1 0,-1 1 0,0-1 1,0 1-1,1-1 0,-1 1 1,0-1-1,0 1 0,0-1 0,0 1 1,0-1-1,1 1 0,-1-1 1,0 0-1,0 1 0,0-1 0,-1 1 1,1-1-1,0 1 0,0-1 0,0 1 1,0-1-1,0 1 0,-1-1 1,1 1-1,0-1 0,-1 0 0,-1-6-10,-1 0 0,0 0-1,0 0 1,-1 0 0,1 0-1,-2 1 1,1 0-1,-1 0 1,-6-7 0,6 8 244,1 1 1,0-1 0,0 0-1,0 0 1,0-1 0,1 1-1,0-1 1,0 1 0,1-1-1,0 0 1,0 0 0,0 0-1,-2-13 1,5 18-171,-1 1 0,1-1-1,-1 0 1,1 0 0,-1 1 0,1-1-1,0 0 1,-1 1 0,1-1 0,0 0-1,-1 1 1,1-1 0,0 1 0,0 0-1,0-1 1,0 1 0,-1-1 0,1 1-1,0 0 1,0 0 0,0-1 0,0 1-1,0 0 1,0 0 0,0 0 0,-1 0-1,1 0 1,2 1 0,36-2-188,-29 2 201,45-1-2214,-17 0-4690,-21 0-1376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 11627,'-4'-6'2306,"0"5"3492,3 1-4709,1 8-449,0 7 449,0 3 96,0 0-448,0 3-481,0-4-160,0-2-63,0-5 31,0-1-225,0-6-1184,1-22-13453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11179,'0'0'6342,"-61"77"-3684,33-36-448,-1 7-384,0 0-609,3 1-480,3-3-481,7-8-224,8-6-64,7-12-1281,1-8-2147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14894,'0'0'5349,"5"56"-6758,6-38-1570,1 0-1057,1-1-1217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8904,'0'0'8835,"-1"-9"-8189,1-3-254,-1-13-409,1-2 4303,0 27-4222,0 0-1,0 0 1,0 0 0,0-1-1,0 1 1,0 0 0,0 0-1,0 0 1,0-1 0,0 1 0,0 0-1,0 0 1,0 0 0,0-1-1,-1 1 1,1 0 0,0 0 0,0 0-1,0-1 1,0 1 0,0 0-1,0 0 1,-1 0 0,1 0 0,0-1-1,0 1 1,0 0 0,0 0-1,-1 0 1,1 0 0,0 0 0,0 0-1,0 0 1,-1 0 0,1-1-1,0 1 1,0 0 0,0 0 0,-1 0-1,1 0 1,0 0 0,0 0-1,0 0 1,-1 0 0,1 0 0,0 0-1,0 1 1,-1-1 0,1 0-1,0 0 1,0 0 0,-1 0-1,-15 11 477,-14 19-885,26-24 337,0 1-1,1 0 1,0-1-1,0 1 1,1 1-1,0-1 1,0 0 0,1 1-1,0-1 1,0 1-1,1 13 1,-1-20 6,1 0 0,1 0 0,-1-1-1,0 1 1,0 0 0,0 0 0,0-1 0,0 1 0,1 0 0,-1-1 0,0 1 0,1 0 0,-1-1 0,0 1 0,1 0 0,-1-1 0,1 1-1,-1-1 1,1 1 0,-1-1 0,1 1 0,0-1 0,-1 1 0,1-1 0,0 1 0,-1-1 0,1 0 0,0 1 0,0-1 0,28 1 59,-22-2-28,-1-1-1,0 1 1,0-1 0,0-1-1,0 1 1,0-1-1,7-4 1,-4-2 28,0 0 0,0 0 0,-1-1 1,0 0-1,-1-1 0,10-17 0,18-26 509,-36 58-589,1 1-1,0-1 1,0 0-1,0 1 1,1-1-1,0 0 1,-1 1-1,1-1 1,1 0-1,-1 0 1,1 0-1,-1 0 1,1 0-1,5 7 1,1-9-27,0 1 1,0-1 0,0 0-1,0-1 1,0 0-1,0-1 1,1 1-1,-1-1 1,0-1 0,11-1-1,13 0-159,-25 2 138,-4-1 67,0 1 0,0 0 0,-1 0 0,1 0 0,0 0 0,0 0 0,0 1 0,0-1 0,0 1 0,0 0 0,-1 0 0,1 0-1,0 0 1,-1 0 0,1 1 0,-1-1 0,5 4 0,-5-4-42,0 0 0,0 0 1,0 0-1,0 0 0,0-1 0,0 1 0,0-1 0,0 1 0,1-1 1,-1 0-1,0 0 0,0 0 0,0 0 0,0 0 0,3-1 1,5 0-6973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43 10314,'0'0'9139,"10"-7"-6854,31-22-1068,-41 28-1182,0 1 0,1-1 1,-1 1-1,1-1 0,-1 1 0,1 0 1,-1-1-1,1 1 0,0 0 0,-1-1 0,1 1 1,-1 0-1,1 0 0,0-1 0,-1 1 0,1 0 1,0 0-1,-1 0 0,1 0 0,0 0 1,-1 0-1,1 0 0,-1 0 0,1 0 0,0 0 1,-1 0-1,1 0 0,0 1 0,-1-1 0,1 0 1,-1 0-1,1 1 0,0-1 0,-1 0 1,1 1-1,-1-1 0,1 1 0,-1-1 0,1 1 1,-1-1-1,0 1 0,1-1 0,-1 1 0,1-1 1,-1 1-1,0-1 0,0 1 0,1 0 1,-1-1-1,0 1 0,0-1 0,0 1 0,1 0 1,-1-1-1,0 1 0,0 0 0,0-1 0,0 1 1,0 0-1,-1-1 0,1 1 0,0 0 1,0-1-1,0 1 0,-1 0 0,-7 42 262,-2-26-148,0 0 0,-1-1 0,-1-1 0,0 0 0,-1 0 0,-25 21 0,-14 16 960,51-52-1098,1 1 0,-1-1 0,1 0 1,0 0-1,-1 1 0,1-1 0,0 0 1,-1 1-1,1-1 0,0 0 1,-1 1-1,1-1 0,0 1 0,0-1 1,-1 0-1,1 1 0,0-1 0,0 1 1,0-1-1,0 1 0,-1-1 0,1 1 1,0-1-1,0 1 0,0-1 1,0 1-1,0-1 0,0 0 0,0 1 1,0-1-1,1 1 0,-1-1 0,0 1 1,0-1-1,0 1 0,0-1 0,1 0 1,-1 1-1,0-1 0,0 1 1,1-1-1,-1 0 0,0 1 0,1 0 1,27 3-247,36-13-2562,0-12-3786,-31 10 519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54 11723,'0'0'13154,"-8"-2"-12289,5 1-815,-1 0 0,1 0 0,-1 1 1,1 0-1,0-1 0,-1 1 1,1 0-1,-1 1 0,1-1 0,0 1 1,-1-1-1,1 1 0,0 0 0,-1 1 1,1-1-1,0 0 0,0 1 1,0 0-1,0-1 0,0 1 0,0 0 1,1 1-1,-1-1 0,1 0 0,-1 1 1,1 0-1,0-1 0,0 1 1,0 0-1,1 0 0,-1 0 0,0 0 1,1 0-1,0 0 0,-1 6 0,1-8-45,0 1 0,1-1 0,-1 1 0,1-1 0,-1 1 0,1-1-1,0 1 1,0 0 0,0-1 0,-1 1 0,2-1 0,-1 1 0,0-1-1,0 1 1,0 0 0,1-1 0,-1 1 0,1-1 0,-1 1 0,1-1 0,0 1-1,-1-1 1,1 0 0,0 1 0,0-1 0,0 0 0,0 0 0,0 0-1,0 1 1,1-1 0,-1 0 0,0 0 0,1-1 0,-1 1 0,0 0-1,1 0 1,-1-1 0,1 1 0,-1-1 0,1 1 0,-1-1 0,1 0 0,-1 1-1,1-1 1,0 0 0,2 0 0,2 0 24,0 1-1,0-1 1,0-1-1,0 1 1,0-1-1,0 0 1,0-1-1,-1 1 1,1-1 0,0 0-1,7-4 1,-8 3-23,-1 0 0,1 0 1,-1-1-1,1 1 1,-1-1-1,0 0 0,0 0 1,-1-1-1,1 1 1,-1-1-1,0 0 0,0 0 1,-1 0-1,0 0 1,1 0-1,-2 0 1,1-1-1,-1 1 0,1-1 1,-1 1-1,-1-1 1,1 1-1,-1-1 0,-1-7 1,1 12-54,0 0-1,0 0 1,0 0 0,0 0 0,-1 0-1,1 0 1,0 0 0,-1 0 0,1 0-1,-1 0 1,1 0 0,-1 0 0,0 0 0,1 0-1,-1 1 1,0-1 0,1 0 0,-1 0-1,0 1 1,0-1 0,0 0 0,0 1 0,0-1-1,0 1 1,0-1 0,0 1 0,0 0-1,0-1 1,0 1 0,0 0 0,0 0-1,0 0 1,0 0 0,0-1 0,0 2 0,0-1-1,0 0 1,0 0 0,0 0 0,-1 0-1,1 1 1,0-1 0,0 0 0,0 1 0,0-1-1,0 1 1,1-1 0,-1 1 0,-1 0-1,-4 2-523,0 0-1,0 0 0,1 0 1,-1 1-1,1 0 0,-9 8 0,-10 21-7195,17-18-427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45 12780,'0'0'5189,"11"-6"-3806,1 0-978,1 0 0,-1 1 0,1 0 0,0 1 1,0 0-1,0 1 0,0 1 0,1 0 0,15 0 0,-29 2-394,1 0 0,-1 0 0,0 0 0,1 0 0,-1 0-1,0 0 1,0 1 0,1-1 0,-1 0 0,0 0 0,1 0-1,-1 0 1,0 0 0,0 1 0,1-1 0,-1 0 0,0 0-1,0 0 1,0 1 0,1-1 0,-1 0 0,0 0 0,0 1-1,0-1 1,0 0 0,0 1 0,0-1 0,1 0-1,-1 0 1,0 1 0,0-1 0,0 0 0,0 1 0,0-1-1,0 0 1,0 0 0,0 1 0,0-1 0,0 0 0,0 1-1,0-1 1,-1 0 0,1 1 0,0-1 0,0 0 0,0 0-1,0 1 1,0-1 0,-1 0 0,1 0 0,0 1 0,0-1-1,0 0 1,-1 0 0,-11 16 547,-8-1-120,-1 0 1,-25 12-1,23-14 236,-40 29 0,62-41-650,0 0 1,0-1-1,0 1 0,0 0 0,0 0 0,0-1 0,0 1 0,1 0 0,-1 0 0,0 0 0,0 0 0,1 0 0,-1 0 0,1 1 0,-1-1 0,1 0 0,0 0 0,-1 3 0,1-4-13,0 1-1,1-1 1,-1 1-1,0-1 0,1 1 1,-1-1-1,1 1 0,-1-1 1,1 1-1,-1-1 1,1 1-1,-1-1 0,1 0 1,-1 1-1,1-1 0,-1 0 1,1 1-1,0-1 1,-1 0-1,1 0 0,-1 0 1,1 0-1,0 1 0,1-1 1,56 0 27,-45-1-136,-2 1-519,0-1-1,0-1 0,0 0 1,0 0-1,12-5 1,28-14-7855,-18 7-1719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0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31 8456,'0'0'13816,"-9"4"-13021,2 0-578,0 0 0,1 0 0,-1 0 0,1 1 0,0 0 0,-7 7-1,11-10-143,0 1 0,0-1 0,0 0-1,1 1 1,-1-1 0,1 1 0,-1-1-1,1 1 1,0 0 0,0-1-1,0 1 1,0 0 0,1 0 0,-1 0-1,1 0 1,-1-1 0,1 1 0,0 0-1,0 0 1,1 0 0,-1 0-1,1 0 1,-1 0 0,3 5 0,-2-6-47,0-1 0,1 1 0,-1 0 0,1-1 1,-1 1-1,1-1 0,0 1 0,0-1 0,0 0 0,-1 0 1,1 0-1,0 0 0,0 0 0,1 0 0,-1 0 1,0-1-1,0 1 0,0-1 0,0 1 0,1-1 0,-1 0 1,0 0-1,0 0 0,1 0 0,-1-1 0,0 1 1,3-1-1,1 0 25,1 0-1,-1 0 1,0-1 0,0 1 0,0-2 0,0 1-1,0-1 1,8-4 0,-9 3 74,1-1 0,-2 0 0,1 0 0,0 0 0,-1-1 0,0 0-1,0 1 1,-1-1 0,1-1 0,-2 1 0,1 0 0,3-12 0,-5 16-107,-1 0 0,1 0 0,-1 0 0,0 0 0,0 0 0,0 0 0,0 0 0,0 0 0,0 0 0,0 0 0,0 0-1,-1 0 1,1 0 0,-1 0 0,0 0 0,0 0 0,1 1 0,-1-1 0,0 0 0,0 0 0,-1 1 0,1-1 0,0 1 0,0-1 0,-1 1 0,1-1 0,-1 1 0,0 0 0,1-1 0,-1 1 0,0 0 0,1 0 0,-1 1 0,0-1 0,0 0 0,0 0 0,0 1 0,0 0 0,0-1 0,0 1 0,0 0 0,0 0-1,0 0 1,0 0 0,-4 0 0,2 0-200,0 0 1,0 0-1,1 1 0,-1-1 0,0 1 0,0 0 0,0 0 0,0 0 0,0 0 0,1 1 0,-6 2 0,-21 17-4644,12-8-1457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11563,'0'0'11723,"67"26"-10089,-11-23-129,14-3-544,9 0-705,4-6-224,-1 0-1153,-16 2-1666,-17 2-1441,-22 2-2498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13453,'0'0'5829,"67"-2"-3651,-3-10-608,16-5-161,11 0-672,6 3-481,-3-1-192,-10 0-3075,-14 1-8392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72 8136,'0'0'8984,"1"-11"-6064,2-31-1051,-4 41-1813,1 0 1,0 0 0,0 0 0,0 0-1,0 0 1,-1 1 0,1-1 0,-1 0 0,1 0-1,0 1 1,-1-1 0,1 0 0,-1 0-1,1 1 1,-1-1 0,0 0 0,1 1-1,-1-1 1,0 1 0,1-1 0,-1 1-1,0-1 1,0 1 0,1 0 0,-1-1-1,0 1 1,0 0 0,0 0 0,0-1-1,1 1 1,-1 0 0,0 0 0,0 0-1,0 0 1,0 0 0,0 0 0,0 0-1,-1 1 1,-31 11 725,21-4-734,2 0 0,-1 1 1,1 1-1,1-1 0,-1 2 1,2-1-1,-1 1 0,-9 18 1,1 1 14,1 1 0,-14 39 0,18-37 19,2-1 1,-10 59-1,17-78-92,2 1 1,-1 0-1,2 0 0,0-1 0,1 1 1,0 0-1,1 0 0,0-1 0,6 20 1,-6-29-111,0 0 0,0 0 0,0 0 1,0 0-1,1-1 0,0 1 1,-1-1-1,1 0 0,0 0 1,1 0-1,-1 0 0,0 0 0,1-1 1,0 1-1,0-1 0,-1 0 1,1 0-1,6 1 0,-3 0-455,0-1-1,1-1 1,0 1-1,-1-1 1,1-1-1,0 0 1,-1 0 0,1 0-1,12-3 1,29-10-5735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16752,'0'0'8136,"8"-3"-6946,31-17-1067,-1-1 0,-1-2 0,61-50 1,19-12-1754,-117 84 1618,1 1-1,0-1 1,-1 1-1,1-1 1,-1 1 0,1-1-1,0 1 1,0 0 0,-1-1-1,1 1 1,0 0-1,0 0 1,-1-1 0,1 1-1,0 0 1,0 0 0,-1 0-1,1 0 1,0 0-1,0 0 1,1 0 0,-2 13 25,-20 30 286,16-36-275,-3 7-37,-2 1-54,1 0 0,1 1 1,0 0-1,1 1 0,1 0 0,0 0 1,1 0-1,-1 19 0,5-32-442,1 4-1206,5-7-2318,7-1-2986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4644,'0'0'6401,"10"0"-5926,508-37 4532,7-44-3577,334-33-1253,-119 108 599,-174 7 365,-532-1-1093,-1-3 0,0 0 0,0-3 0,0 0 0,-1-2 0,0-2 0,0 0 0,30-17 0,-62 27-65,0 0-1,0 0 0,0 0 0,-1 0 1,1 0-1,0 0 0,0 0 0,0 0 1,0 0-1,0 0 0,0 0 0,0 0 1,0-1-1,0 1 0,0 0 0,0 0 0,0 0 1,0 0-1,0 0 0,0 0 0,0 0 1,0 0-1,0-1 0,0 1 0,0 0 1,0 0-1,0 0 0,0 0 0,0 0 1,0 0-1,0 0 0,0 0 0,0 0 1,0-1-1,0 1 0,0 0 0,0 0 1,0 0-1,0 0 0,0 0 0,0 0 0,1 0 1,-1 0-1,0 0 0,0 0 0,-16 0-2662,6 0-10,-11 0-4848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16720,'0'0'6886,"-27"65"-5412,15-36-225,3 3-608,2 3-417,2-1-160,2 0-32,3-2-32,0-5-320,0-7-1090,0-7-1312,4-9-1154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18161,'0'0'3620,"48"-5"-2948,-13 2 33,6-1-417,-2 0-256,3 3-672,-6-3-2724,1 0-4707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10698,'10'0'2760,"1"0"-2125,8 0 702,0 0-1,-1 1 0,1 1 0,29 7 0,-45-8-1233,0-1-1,0 1 0,0 0 1,0 0-1,0 0 0,0 0 1,0 0-1,-1 1 0,1-1 0,0 1 1,-1 0-1,1 0 0,-1 0 1,0 0-1,0 0 0,0 0 1,0 1-1,0-1 0,0 1 1,-1-1-1,1 1 0,-1 0 1,1-1-1,-1 1 0,0 0 1,0 0-1,-1 0 0,1 0 1,-1 0-1,1 0 0,-1 0 1,0 0-1,0 0 0,0 0 0,0 0 1,-1 0-1,1 0 0,-2 5 1,-2 1 93,0 0 0,0-1 0,-1 1 0,0-1 1,0 0-1,-1 0 0,0-1 0,-13 12 0,14-14-123,-1 0-1,1 1 1,0-1-1,0 1 1,1 0-1,-1 1 1,2-1-1,-1 1 1,0-1-1,1 1 1,1 0-1,-1 1 1,1-1-1,0 0 1,-1 9-1,4-15-128,-1 0 1,1 0-1,-1 0 0,1 0 0,-1-1 0,1 1 1,0 0-1,-1 0 0,1-1 0,0 1 0,0 0 1,0-1-1,-1 1 0,1 0 0,0-1 0,0 1 0,0-1 1,0 0-1,0 1 0,0-1 0,0 0 0,0 0 1,0 1-1,0-1 0,0 0 0,0 0 0,0 0 1,0 0-1,0 0 0,2-1 0,37-3-4433,-8-10-2024,3-10-5402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21 18642,'0'0'2535,"-11"0"-800,7 0-1569,-1 0 0,1 1 0,-1-1 0,0 1 0,1 0 0,-1 0 1,1 1-1,0-1 0,-1 1 0,1 0 0,-6 4 0,8-5-110,0 1 1,0 0 0,0 1 0,0-1-1,1 0 1,-1 0 0,1 1 0,-1-1-1,1 1 1,0 0 0,0-1 0,0 1-1,0 0 1,0-1 0,1 1 0,-1 0 0,1 0-1,0 0 1,-1 0 0,1-1 0,1 1-1,-1 0 1,0 0 0,2 4 0,0 3-57,1 0 1,1 0 0,-1 0-1,2-1 1,-1 0 0,1 0-1,0 0 1,1 0 0,0-1 0,1 0-1,0 0 1,0-1 0,13 11-1,30 36-474,-49-53 459,0 0 0,0 1 0,0-1 0,0 1-1,0-1 1,0 1 0,0 0 0,-1-1 0,1 1 0,0 0-1,-1 0 1,0 0 0,1-1 0,-1 1 0,0 0 0,0 0 0,0 0-1,0 0 1,0-1 0,0 1 0,-1 0 0,1 0 0,-1 0-1,1-1 1,-2 3 0,0-1 9,0 1 0,-1-1 0,1 1 0,-1-1 0,0 0 0,0 0 0,0-1 0,0 1 0,-1-1 0,-6 4 0,-8 4 73,-1-1 0,0-1 0,-27 8 0,44-16-62,-6 3 178,-1 0 0,0-1-1,0 0 1,0-1 0,-1 0-1,1 0 1,0-1 0,-11 0 0,19 0-171,0-1 0,0 1 0,0 0 0,0-1 0,0 1 0,0-1 1,0 1-1,0-1 0,0 1 0,1-1 0,-1 0 0,0 1 0,0-1 1,1 0-1,-1 0 0,0 1 0,1-1 0,-1 0 0,0 0 0,1 0 0,0 0 1,-1 0-1,1 0 0,-1 0 0,1 0 0,0 0 0,0 0 0,0 0 1,-1 0-1,1 0 0,0 0 0,0 0 0,0 0 0,1 0 0,-1 0 1,0 0-1,0 0 0,0 0 0,1 0 0,-1 0 0,1-2 1,1-2-38,0 0 1,0 0-1,0 0 1,0 0 0,1 1-1,0-1 1,3-4-1,14-12-61,2 1-1,-1 1 0,2 1 1,38-23-1,-38 27 175,0-1 0,-1-1 1,-1-2-1,-1 0 0,26-29 1,-43 44 11,-1 0 1,0 0-1,0 0 0,0 0 1,0 0-1,-1 0 1,1 0-1,-1-1 1,0 1-1,0-1 1,0 1-1,0-1 1,0 1-1,-1-1 1,0 0-1,1 1 1,-2-1-1,1-5 1,-1 7-80,0-1 0,0 1 0,0 0 1,-1 0-1,1 0 0,-1 0 0,1 0 1,-1 1-1,1-1 0,-1 0 0,0 1 0,0-1 1,0 1-1,0-1 0,0 1 0,0 0 1,0 0-1,0 0 0,-1 0 0,1 0 1,0 1-1,-1-1 0,1 1 0,0-1 1,-1 1-1,1 0 0,-4 0 0,0 0-67,1-1 0,0 1 0,-1 0-1,1 1 1,-1-1 0,1 1 0,0 0 0,-9 3-1,-8 13-2560,21-15 1956,0 0-1,0 0 1,-1 0-1,1 0 0,0 1 1,1-1-1,-1 1 0,0-1 1,1 0-1,-1 4 0,0 11-7761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22709,'0'0'2659,"-42"62"-257,24-26-1153,3 0-864,4-2-321,7-2-192,4-8-2307,0-7-3490,4-8-8233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60 10410,'0'0'6219,"8"-9"-2941,1-1-2298,-4 6-498,-2 0-1,1 0 0,0 0 1,-1-1-1,0 0 0,0 1 1,3-7-1,-10 11 2781,-17 11-2953,19-9-289,0 0-1,0 0 0,0 0 1,0 0-1,0 0 0,1 0 0,-1 0 1,1 1-1,-1-1 0,1 1 1,0-1-1,0 1 0,0 0 1,0-1-1,-1 7 0,3-8-17,-1 0 0,0 1 0,1-1 0,-1 1 1,1-1-1,-1 0 0,1 1 0,0-1 0,0 0 0,-1 1 0,1-1 0,0 0 0,0 0 0,0 0 1,0 0-1,0 0 0,1 0 0,-1 0 0,0 0 0,0 0 0,1-1 0,-1 1 0,0 0 0,1-1 1,-1 1-1,1-1 0,-1 0 0,1 1 0,-1-1 0,3 0 0,44 10 5,43 10-736,-85-18 679,0 0 0,0 1 1,0-1-1,0 1 0,0 0 1,-1 1-1,1 0 0,-1 0 1,0 0-1,0 0 0,5 6 1,-9-8 31,1-1 0,-1 1 1,0 0-1,0-1 1,0 1-1,0 0 1,0 0-1,0 0 1,0 0-1,-1 0 1,1 0-1,-1 0 0,1 0 1,-1 0-1,0 0 1,0 0-1,0 1 1,0-1-1,0 0 1,0 0-1,0 0 0,-1 0 1,-1 4-1,1-3 44,-2 1 0,1-1 0,0 0 0,-1 1 0,1-1 0,-1 0 0,0-1 0,0 1 0,0 0 0,0-1 0,-6 4 0,-6 2 253,-1 0 1,1-1-1,-1-1 0,-30 8 0,35-11-113,-1 0-1,0-1 0,0 0 1,1-1-1,-23-1 0,31 0-238,0-1 0,0 1 0,-1-1-1,1 0 1,0 0 0,0 0-1,0 0 1,1-1 0,-1 1 0,0-1-1,-3-2 1,4 2-211,0 0 0,0 0 0,1 0 0,-1 0 0,0 0 0,1-1 0,0 1 0,-1 0 0,1-1 0,0 1 0,0-1 0,1 0 0,-1 1 0,0-1 0,0-3 0,0-21-4499,1-4-2771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12716,'0'0'12364,"70"-13"-11499,-39 13-577,3 0-224,6 0-352,1 4-1762,-1 1-2114,3-3-4292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11275,'0'0'14109,"8"1"-13153,97 2-1730,-104-2 757,-1-1 0,1 0 1,-1 0-1,1 1 1,-1-1-1,1 0 1,-1 1-1,1-1 1,-1 0-1,1 1 1,-1-1-1,1 1 1,-1-1-1,1 1 0,-1-1 1,0 1-1,1-1 1,-1 1-1,0-1 1,0 1-1,1-1 1,-1 1-1,0 0 1,0-1-1,0 1 1,0-1-1,0 1 0,0 0 1,0-1-1,0 1 1,0-1-1,0 1 1,0 0-1,0-1 1,0 1-1,0 0 1,-1-1-1,1 1 1,0-1-1,-1 2 1,-9 26 234,-64 80 539,53-82-601,2 2 0,1 0 1,0 2-1,-13 33 0,25-40 273,5-10-1395,5-8-4316,2-5-617</inkml:trace>
  <inkml:trace contextRef="#ctx0" brushRef="#br0" timeOffset="1">1 194 10954,'0'0'12460,"67"-15"-11627,-30 13-417,4 0-320,4 2-96,-3 0-672,-2 0-1923,-6-1-3362,-4-3-6055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6502,'0'0'16464,"-34"54"-15119,11-29-352,-5 6-320,3-2-385,-1-1-224,6-2-32,4-6 32,7-4-64,3-10-897,6-15-12171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 14382,'-8'0'1927,"0"-1"-1518,-4-1 718,0 1 0,0 1 0,0 0-1,-13 2 1,24-2-1057,-1 0 1,1 0-1,0 0 0,-1 0 0,1 0 0,-1 1 0,1-1 0,0 0 1,-1 1-1,1-1 0,0 1 0,0-1 0,-1 1 0,1 0 1,0 0-1,0-1 0,0 1 0,0 0 0,0 0 0,0 0 0,0 0 1,0 0-1,0 0 0,1 1 0,-1-1 0,0 0 0,1 0 1,-1 1-1,1-1 0,-1 0 0,1 0 0,-1 1 0,1-1 0,0 1 1,0-1-1,0 0 0,0 1 0,0-1 0,0 0 0,0 1 1,0-1-1,0 1 0,1-1 0,-1 0 0,1 1 0,-1-1 0,1 0 1,1 2-1,-1 0-26,2-1 1,-1 1-1,0-1 1,0 0-1,1 0 1,-1 0-1,1 0 0,-1-1 1,1 1-1,0-1 1,0 1-1,0-1 1,0 0-1,0 0 1,0 0-1,0-1 1,0 1-1,0-1 1,6 0-1,3 2 11,0-2 1,0 1-1,23-4 0,-34 3-46,1 0-1,0-1 1,-1 1-1,1 0 1,0-1-1,-1 1 1,1-1 0,-1 0-1,1 1 1,-1-1-1,1 0 1,-1 0-1,0 0 1,1 0-1,-1 0 1,0-1-1,0 1 1,1 0 0,-1 0-1,0-1 1,-1 1-1,1-1 1,0 1-1,0-1 1,0 1-1,-1-1 1,1 1-1,-1-1 1,0 0 0,1 1-1,-1-1 1,0 0-1,0 1 1,0-1-1,0 0 1,0 1-1,-1-4 1,1 3-9,-1 0 0,1 0 0,-1-1 0,0 1 0,0 0 0,0 0 0,0 0 0,0 0 0,0 0 0,-1 0 0,1 1 0,-1-1 0,1 0 0,-1 1 0,0-1 0,0 1 0,1-1 0,-1 1 1,0 0-1,0 0 0,0 0 0,0 0 0,-1 0 0,1 0 0,0 1 0,0-1 0,-5 0 0,3 0-37,1 1 1,-1 0 0,1 0 0,-1 0-1,1 0 1,-1 1 0,1-1-1,-1 1 1,1 0 0,0 0 0,-1 0-1,1 1 1,0-1 0,0 1-1,-1 0 1,1-1 0,1 1-1,-1 1 1,0-1 0,0 0 0,-4 6-1,4-3-406,0 0 0,0 1 0,1-1-1,-1 1 1,1-1 0,0 1-1,1 0 1,-1 0 0,1 0 0,0 0-1,1 0 1,-1 9 0,2 13-4356,4-4-2547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12204,'0'0'5167,"11"0"-4254,31-7-124,0-1 0,-1-3 0,66-24 0,-31 9-496,-48 17-243,513-151 285,-409 127-581,3 7 0,153-11 0,-261 38-261,-252 46 1788,-372 30 1,305-42-1205,227-23-69,0 3 0,-88 32 0,135-37-57,30-8-137,36-7 85,353-81 267,-189 35-300,-65 18-153,309-57-1572,-809 171 2843,149-28-383,188-49-591,-66 16-86,-1-4-1,-145 11 1,223-27-153,-1 1 1,1-1-1,0-1 0,0 1 0,0-1 1,-8-2-1,11 2-68,0 0 1,0-1 0,0 1 0,0 0-1,0-1 1,1 0 0,-1 1-1,1-1 1,-1 0 0,1 0 0,-2-3-1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 13229,'0'0'6181,"-3"10"-4419,-8 15-794,5-15-186,1 2 1,0-1 0,0 1 0,2-1-1,-6 25 1,12-35-709,-1-1 1,0 1-1,1-1 1,-1 0-1,1 0 0,-1 0 1,1 0-1,-1 0 0,0 0 1,1-1-1,-1 1 1,0-1-1,1 0 0,3-1 1,-2-1 11,0 0 0,0 0-1,0-1 1,0 1 0,0-1 0,-1 0 0,0 0 0,0 0 0,0 0-1,0-1 1,-1 1 0,1-1 0,-1 1 0,0-1 0,-1 0 0,3-10 0,-4 13-70,1 1 0,-1-1 0,1 0 0,-1 0 0,0 0 0,0 0 0,0 0 0,0 0 0,0 0 0,0 0 0,-1 0 1,1 0-1,-1 0 0,1 0 0,-1 1 0,0-1 0,0 0 0,0 0 0,0 1 0,0-1 0,0 0 0,0 1 0,0-1 0,-1 1 1,1 0-1,0-1 0,-1 1 0,1 0 0,-1 0 0,0 0 0,1 0 0,-1 0 0,0 0 0,0 0 0,0 1 0,0-1 1,1 1-1,-1-1 0,0 1 0,0 0 0,0-1 0,0 1 0,0 0 0,-3 1 0,4-1-171,0 0-1,0 0 0,0 0 1,0 0-1,0 0 0,0 0 1,0 1-1,1-1 0,-1 0 0,0 1 1,0-1-1,0 1 0,0-1 1,1 1-1,-1-1 0,0 1 1,1-1-1,-1 1 0,0 0 1,1-1-1,-1 1 0,1 0 1,-1 0-1,1-1 0,-1 1 1,0 1-1,-2 15-7166,3-7-686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8104,'0'0'10025,"36"50"-7014,-16-24-1442,-2 5 353,-3 4-480,-8 5-578,-7 5-607,-7 4-161,-22 4-32,-13 2 0,-9 2 0,-5-2-352,-3-5-1922,6-11-3332,9-13-9031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5541,'0'0'17713,"-56"27"-17489,34 10 737,1 7 0,1 9-224,7 8-225,3 2-95,10-1-161,0-3-96,12-5-160,13-7 32,6-11-1249,10-11-1698,5-16-1697,2-9-5125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0 294 15567,'0'0'9401,"13"-5"-7309,40-17-1127,0-3-1,56-35 0,-81 42-924,-1-1 0,0-1 1,-1-1-1,-1-1 0,35-41 0,-46 44-71,-17 20-201,-23 32-2,8-5 210,1 1-1,-21 48 0,31-61-353,1 1 0,1-1-1,1 1 1,0 0 0,1 0-1,-1 31 1,9-20-2675,-4-27 2750,-1 0 0,1 0 0,0 0 0,0-1 0,0 1 0,0 0 0,0-1-1,0 1 1,0-1 0,0 1 0,0-1 0,0 1 0,0-1 0,0 0 0,0 1-1,0-1 1,0 0 0,0 0 0,1 0 0,-1 0 0,2 0 0,18 0-7822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16047,'0'0'11435,"-13"55"-10218,5-30-448,4 2-161,1 4-383,0-2-161,3 1-64,0-5-449,0-3-928,0-5-545,0-5-832,0-7-1314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1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15054,'0'0'3748,"66"0"-3172,-33 2-383,3 2-65,0-4-160,-1 0-2851,0 0-9064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14125,'0'0'7063,"8"-5"-4340,196-131 1644,-157 101-4264,-2-2 0,55-57 0,-94 87-58,-1 3 3,-1-1 1,1 0-1,-1 0 1,0 0-1,0-1 0,-1 0 1,0 1-1,3-8 0,-36 44-64,23-23-56,-75 111 247,75-108-341,1 0 1,0 1-1,1 0 1,0-1-1,1 1 0,1 1 1,0-1-1,0 1 1,0 13-1,3-25-17,0 0-1,0 0 1,0 0-1,0-1 1,0 1-1,0 0 1,0 0-1,1 0 1,-1-1-1,0 1 1,1 0-1,-1 0 1,0-1-1,1 1 1,-1 0 0,1-1-1,-1 1 1,1-1-1,0 1 1,-1-1-1,1 1 1,-1-1-1,1 1 1,0-1-1,0 1 1,-1-1-1,1 0 1,0 1-1,0-1 1,-1 0 0,1 0-1,0 1 1,0-1-1,0 0 1,-1 0-1,1 0 1,0 0-1,0 0 1,0 0-1,-1 0 1,1-1-1,0 1 1,0 0-1,-1 0 1,1-1 0,0 1-1,0 0 1,0-1-1,22-5-7946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53 179 11979,'0'0'3604,"-8"9"-609,-25 30 47,32-38-2817,0 0 0,0 0 0,0 0 0,0 1-1,0-1 1,0 0 0,0 0 0,1 1-1,-1-1 1,1 1 0,-1-1 0,1 1-1,-1-1 1,1 0 0,0 1 0,0-1 0,-1 3-1,2-4-132,-1 1 1,0-1-1,1 1 0,-1-1 0,0 0 0,1 1 0,-1-1 0,1 1 1,-1-1-1,1 0 0,-1 1 0,1-1 0,-1 0 0,1 1 0,-1-1 1,1 0-1,-1 0 0,1 0 0,-1 0 0,1 1 0,0-1 0,-1 0 1,1 0-1,-1 0 0,1 0 0,0 0 0,0 0 0,45-10 1712,-17 0-1612,0-2 1,-1-1 0,-1-1 0,48-33-1,-59 36-192,-1 0 0,-1-2-1,1 0 1,-2 0 0,0-1 0,-1-1-1,0 0 1,-1-1 0,9-17 0,-83 114-652,48-57 631,-22 47 0,33-63-382,1-1-1,1 1 1,-1 0-1,1-1 0,0 1 1,1 0-1,0 1 1,0-1-1,1 0 1,0 0-1,1 10 1,7-5-3889,8-7-2029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17585,'0'0'5445,"-48"68"-4260,45-47-448,3-2-481,0-3-192,0-5-1794,6-5-3234,6-6-8906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8616,'0'0'14852,"14"-8"-13219,168-99-253,-146 83-1339,-1-1 0,0-2-1,36-38 1,-121 149 39,39-65-23,0-3 15,1 1 0,0 0 0,2 1 0,0 0 0,1 0 0,-8 34-1,15-52-71,0 1-1,0 0 0,0-1 0,-1 1 0,1 0 1,0 0-1,1-1 0,-1 1 0,0 0 0,0-1 0,0 1 1,0 0-1,0-1 0,1 1 0,-1 0 0,0-1 0,1 1 1,-1 0-1,0-1 0,1 1 0,-1-1 0,1 1 0,-1-1 1,1 1-1,-1-1 0,1 1 0,-1-1 0,1 1 1,-1-1-1,1 0 0,0 1 0,-1-1 0,1 0 0,1 1 1,31-2-1522,-23-1-368,0-1 1,-1 0 0,1-1 0,14-7-1,6-10-8920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4:5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4068,'0'0'16682,"1"10"-16185,0-4-438,0 0 1,0 0 0,1 0-1,0-1 1,0 1 0,0 0-1,0-1 1,1 1 0,0-1-1,0 0 1,1 0 0,-1 0-1,1-1 1,0 1 0,0-1-1,7 6 1,372 367 1841,104 89-1362,138 119-230,-93-54 1699,-479-475-1443,-71-60-7190,-1-8 241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17104,'0'0'13944,"12"0"-13341,-2-1-578,1 0 0,-1 0-1,0-1 1,0 0-1,0-1 1,0 0 0,0-1-1,0 0 1,-1 0 0,0-1-1,0-1 1,9-6 0,5-6-157,-2-1 0,0 0 0,-1-2 0,-1 0 0,-1-2 0,18-28 0,-57 86-63,1 2 0,2 0 0,-26 76 1,41-106-351,1-1 0,0 1 0,0 0 0,0 0 0,1 0 0,1 0 0,-1 0 0,1 1 0,0-1 0,1 10 0,4-15-5445,5-2-4735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13261,'0'0'6053,"-48"58"-5604,23-31-257,-3 4 96,0-2 64,4-4-95,4-3-161,2-3-64,6-2 32,3-8-737,7-5-1409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41 15246,'0'0'3801,"-11"0"-2637,7 0-1071,-1 0 0,1 1 1,0-1-1,0 1 0,0 0 0,-1 0 0,1 0 0,0 0 0,0 1 0,1-1 1,-1 1-1,0 0 0,0 1 0,1-1 0,-1 0 0,1 1 0,0 0 0,0 0 1,0 0-1,0 0 0,0 0 0,1 1 0,0-1 0,-1 1 0,1 0 0,0 0 1,1-1-1,-1 1 0,1 0 0,0 0 0,0 1 0,0-1 0,0 0 0,1 0 1,-1 8-1,1-10-37,1-1 0,-1 0 1,0 0-1,0 0 1,0 0-1,0 0 1,1 0-1,-1 0 0,1 0 1,-1 0-1,1 0 1,-1 0-1,1 0 1,-1 0-1,1 0 0,0 0 1,-1-1-1,1 1 1,0 0-1,0 0 0,0-1 1,0 1-1,0 0 1,1 0-1,31 6 808,-25-7-787,-1-1 1,0 1-1,1-1 0,-1-1 1,0 1-1,0-1 1,10-4-1,-11 3-55,-1 1 0,1-1-1,-1-1 1,0 1 0,0-1 0,0 0 0,-1 0-1,1-1 1,-1 1 0,0-1 0,0 0-1,-1 0 1,1 0 0,-1 0 0,0-1 0,-1 0-1,1 1 1,-1-1 0,0 0 0,-1 0-1,1 0 1,-1 0 0,0 0 0,0-10 0,-1 15-23,-1-1 1,1 1 0,0 0 0,0-1 0,-1 1 0,1 0 0,-1-1 0,1 1 0,-1 0 0,0 0 0,0-1-1,1 1 1,-1 0 0,0 0 0,0 0 0,0 0 0,0 0 0,0 0 0,0 0 0,0 1 0,0-1-1,-1 0 1,1 1 0,0-1 0,0 0 0,-1 1 0,1-1 0,0 1 0,-1 0 0,1 0 0,0-1 0,-1 1-1,1 0 1,-1 0 0,1 0 0,0 0 0,-1 0 0,1 1 0,0-1 0,-1 0 0,1 1 0,0-1 0,-1 1-1,1-1 1,-1 2 0,-4-1-35,0 1 1,1 0-1,-1 1 0,1 0 0,0-1 0,0 2 1,0-1-1,0 0 0,-6 7 0,4-1-275,0 0 1,0 1-1,1 0 0,1 0 0,-1 0 0,-5 18 0,8-18-845,1-1 0,0 1 1,0 0-1,-1 16 0,3-3-4322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73 13036,'0'0'3508,"-10"7"-1133,2-2-2086,-6 3 982,0 2 1,-23 18-1,34-25-1036,-1 0 0,1 1 0,0-1 0,0 1 0,0 0 0,0-1 0,1 1 0,0 0 0,-1 0 0,1 1 0,1-1 0,-1 0 0,1 1 0,-1-1 1,1 1-1,0 7 0,1-11-193,1 0 1,-1 0-1,1 0 1,0 0 0,-1 0-1,1 0 1,0 0 0,-1 0-1,1 0 1,0-1-1,0 1 1,0 0 0,0-1-1,0 1 1,0 0 0,0-1-1,0 1 1,0-1-1,0 0 1,0 1 0,0-1-1,0 0 1,1 0 0,-1 0-1,0 1 1,0-1-1,0 0 1,0-1 0,0 1-1,2 0 1,42-2 620,-44 2-651,7-2 18,1 0-1,-1 0 0,0 0 1,0-1-1,0-1 1,-1 1-1,1-1 0,-1-1 1,1 1-1,-2-1 1,1-1-1,0 1 0,9-12 1,-13 14-18,0 0 1,0 0-1,0-1 0,-1 1 0,1-1 1,-1 1-1,0-1 0,0 0 1,0 0-1,0 0 0,-1 0 1,0-1-1,0 1 0,0 0 1,0 0-1,-1-1 0,1 1 0,-1 0 1,0-1-1,-1 1 0,1 0 1,-1-1-1,0 1 0,0 0 1,0 0-1,0-1 0,-1 1 1,-3-7-1,2 9-33,1-1 1,-1 0-1,0 1 1,0-1 0,0 1-1,0 0 1,0 0-1,0 0 1,0 0-1,-1 0 1,1 1-1,-1 0 1,-4-2-1,6 3-191,0-1 1,-1 1-1,1-1 0,0 1 0,0 0 0,0 0 0,-1 0 0,1 0 0,0 0 0,0 0 0,0 1 0,-1-1 0,1 1 0,0-1 0,-2 2 0,3-1-126,1-1 1,0 0-1,-1 1 1,1-1 0,-1 1-1,1-1 1,0 1-1,0 0 1,-1-1-1,1 1 1,0-1 0,0 1-1,-1-1 1,1 1-1,0 0 1,0-1-1,0 1 1,0 0 0,0-1-1,0 1 1,0-1-1,0 1 1,1 1-1,1 5-6938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15855,'0'0'4869,"16"81"-2339,-1-38-512,-1 7-481,-3 8-576,-9 2-416,-2 3-321,-18 2-160,-16 5-32,-12 2-32,-11 6-416,-9-4-1218,-8-3-1985,1-9-2275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74 4164,'0'0'17019,"-5"-9"-15306,2 5-1574,1 0 0,-1-1 0,0 1 0,0 0 0,0 0 1,-1 1-1,0-1 0,1 1 0,-1 0 0,0 0 0,-1 0 0,1 0 0,0 1 0,-1-1 0,1 1 0,-1 0 0,0 1 0,0-1 0,0 1 0,0 0 0,0 0 0,-5 0 0,-9 0-91,0 1 0,0 0 0,0 1 0,1 2 0,-1-1 0,1 2 0,-1 1 0,1 0 0,0 1 0,1 1 1,0 1-1,0 0 0,0 1 0,1 1 0,0 0 0,1 2 0,1-1 0,-1 2 0,2 0 0,0 1 0,-12 15 0,23-26-47,0-1-1,0 1 0,0-1 1,1 1-1,-1 0 1,1-1-1,0 1 1,-1 0-1,1 0 1,1 0-1,-1 0 1,0 0-1,1 0 1,-1 0-1,1 0 1,0 1-1,0-1 1,0 0-1,1 0 1,-1 0-1,1 0 1,-1 0-1,1 0 1,2 3-1,-1-2 5,1 0 1,0-1-1,0 1 0,1-1 0,-1 0 1,1 0-1,0 0 0,-1-1 0,1 1 1,0-1-1,0 0 0,1 0 0,-1 0 1,0-1-1,8 2 0,1 0-24,-1 1 0,0 1 1,0 0-1,22 12 0,-31-15 10,1 1 0,-1-1-1,0 1 1,0 0 0,0 0 0,0 1 0,0-1 0,-1 1-1,0-1 1,1 1 0,-1 0 0,0-1 0,-1 1 0,1 0-1,-1 0 1,0 1 0,0-1 0,0 0 0,0 5 0,1 13 10,-2 0 0,0 0 1,-2 1-1,0-1 1,-9 36-1,-40 110 25,22-78-23,18-58-4,2 1 0,1 0 0,2 1 0,-4 57 0,10-88-2,0-1 1,1 1 0,-1-1-1,0 1 1,1-1 0,0 1 0,-1-1-1,1 0 1,0 0 0,0 1-1,1-1 1,-1 0 0,0 0 0,1 0-1,-1 0 1,1 0 0,0 0-1,-1-1 1,1 1 0,0 0-1,0-1 1,0 0 0,0 1 0,0-1-1,1 0 1,-1 0 0,0 0-1,1 0 1,-1-1 0,0 1 0,3 0-1,10 2-6,-1-1-1,1-1 1,-1 0 0,18-2-1,-14 1 34,9-1-655,45-6 0,-8-7-8596,-37 7-4402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15471,'0'0'3955,"12"1"-2535,240 5 1797,-214-8-3493,1-1 0,0-2 0,-1-1 0,66-20 0,-134 63 367,16-18 131,1 0 0,0 1 0,1 1 0,2 0 0,0 0 0,1 1 0,1 0 0,1 1 0,1-1 0,1 1 0,-2 33 0,4-11-94,2 0 0,2 0 0,2 0 0,2 0 0,11 46 0,-12-72-132,-1-1-1,-1 1 1,0 0 0,-1 0-1,-2-1 1,-1 20 0,0-27 19,0-1 1,-1 1 0,0-1 0,-1 0 0,0 0 0,0 0 0,-1-1 0,0 1 0,-1-1-1,0 0 1,-14 15 0,9-12 246,-1-1 0,-1 0 0,0-1 0,0 0 0,-1-1 0,0-1-1,-1 0 1,0-1 0,0-1 0,0 0 0,-1-1 0,0 0 0,0-2 0,0 0-1,-1 0 1,1-2 0,-21 0 0,34-1-366,1 0 1,-1 0-1,1 0 0,-1 0 0,1-1 1,-1 1-1,1-1 0,-1 1 1,1-1-1,-1 0 0,1 0 0,-3-2 1,-7-16-4720,8 1-2117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12268,'0'0'13036,"31"78"-12203,-38-40-417,2-1-352,4 2-32,1-6-32,0 0-416,7-3-1218,1-6-1601,-6-7-3299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6919,'0'0'16495,"55"-11"-14925,-17 4-353,9 1-577,5 2-479,4 0-129,-2 4-225,-2 0-1376,-12 0-1890,-9 0-2883,-10 0-5574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2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12940,'0'0'7175,"10"-1"-5056,122-19 476,-82 10-2397,96-5-1,-140 15-167,4-1-7,-1 1 0,1 1 0,-1-1 0,0 2 1,12 2-1,-20-4-20,0 1 0,1-1 1,-1 0-1,0 1 0,0 0 1,0-1-1,1 1 0,-1 0 1,0-1-1,0 1 0,0 0 1,0 0-1,0 0 0,0 0 1,-1 0-1,1 0 0,0 0 1,0 0-1,-1 0 0,1 1 1,-1-1-1,1 0 0,-1 0 1,1 1-1,-1-1 0,0 0 1,0 0-1,1 1 1,-1-1-1,0 0 0,0 1 1,0-1-1,-1 0 0,1 1 1,0-1-1,0 0 0,-1 1 1,1-1-1,-1 0 0,1 0 1,-1 0-1,1 1 0,-1-1 1,0 0-1,1 0 0,-3 2 1,-1 3 43,0-1 0,-1 1 0,1-1 0,-1 0 0,-1 0 0,1-1 0,0 1 0,-1-1 0,-8 4 1,-63 32 354,66-35-341,-191 74 2955,245-74-2716,35-4-317,-2-2-527,88-1 552,-55 6-9770,-82-2-2708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 5701,'4'-7'8642,"-5"3"-3653,-15 4-1906,-21 13-3119,27-6 185,1 0 0,0 0 1,1 1-1,0 1 1,0-1-1,-11 17 1,16-21-101,0 0 0,1 1 1,-1-1-1,1 1 0,0-1 0,0 1 0,0 0 1,1 0-1,-1 0 0,1 0 0,1 0 1,-1 0-1,1 0 0,-1 0 0,1 1 1,1-1-1,0 6 0,0-9-48,0-1 1,-1 0-1,1 0 0,0 0 1,0 0-1,0 0 0,0 0 1,0 0-1,0 0 1,0 0-1,1 0 0,-1-1 1,0 1-1,0 0 0,1-1 1,-1 1-1,0-1 0,1 1 1,0-1-1,35 8 38,-23-5-36,-11-3-9,0 1 0,1 0 0,-1 0 0,0 1 0,0-1-1,0 0 1,-1 1 0,1 0 0,0 0 0,-1 0 0,1 0 0,-1 0-1,1 0 1,-1 1 0,0-1 0,0 1 0,0-1 0,-1 1-1,4 5 1,-5-6 54,1 0 0,-1 0 0,1 0 0,-1 0 0,0 0 0,0 0-1,0 1 1,0-1 0,0 0 0,0 0 0,-1 0 0,1 0 0,-1 0 0,0 0 0,1 0-1,-1 0 1,0 0 0,0 0 0,0 0 0,0 0 0,-1 0 0,1-1 0,0 1 0,-1 0-1,1-1 1,-1 1 0,1-1 0,-1 0 0,0 0 0,-3 2 0,-5 4 242,0-1 1,-1-1 0,0 0-1,0 0 1,0-1 0,-1 0 0,1-1-1,-1 0 1,0-1 0,-19 1-1,31-3-685,22-7-5989,-4-4 1819,2-4-3037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18578,'0'0'3139,"48"2"-2179,-15-2-383,10-2-417,7-3-128,10 0-160,6-1-1377,2-2-1378,-4-4-2851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7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18866,'0'0'2936,"8"-4"-1735,33-15-732,0-2-1,-2-2 0,44-33 1,-46 27-846,-1-1-1,-1-2 1,-2-1 0,-2-1 0,51-72-1,-76 99 890,-3 9-94,-3 21 203,-14 53 242,9-47-335,-1 11-258,1 1 1,2-1-1,2 1 1,2 0-1,9 55 1,-10-95-302,1 5-840,0 0 0,0 0-1,1 0 1,0-1 0,4 11-1,4-6-6441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9129,'0'0'17915,"3"10"-17322,0 3-437,-1-1 0,-1 0 0,0 1 0,-1-1 0,0 1 0,0 0 0,-2-1 0,-3 18 0,1-9 24,1-1-1,0 39 1,4-58-177,-1 1-1,1 0 1,-1 0-1,1 0 1,-1 0-1,1-1 1,0 1 0,0 0-1,0 0 1,0-1-1,0 1 1,0-1 0,0 1-1,1-1 1,-1 1-1,0-1 1,1 0-1,0 0 1,-1 0 0,1 0-1,-1 0 1,1 0-1,0 0 1,0 0 0,-1-1-1,1 1 1,0-1-1,0 1 1,0-1-1,0 0 1,0 0 0,3 1-1,12 0 34,0 0-1,31-2 1,-25-1-89,160-6-1832,-182 8 1877,1 0 0,-1 0-1,0 0 1,1 0 0,-1 0 0,0 0-1,1 0 1,-1 1 0,0-1-1,0 0 1,1 1 0,-1-1-1,0 1 1,0-1 0,0 1 0,0 0-1,0 0 1,0-1 0,2 3-1,-2-2 5,-1 0-1,0-1 1,1 1-1,-1 0 0,0 0 1,0 0-1,0 0 1,0 0-1,0 0 0,0 0 1,0-1-1,0 1 1,0 0-1,0 0 0,0 0 1,0 0-1,-1 0 1,1 0-1,0-1 1,-1 1-1,0 1 0,-1 3 52,-1-1-1,0 1 0,0-1 0,-1 0 1,1 0-1,-1 0 0,0 0 1,-5 3-1,-15 9 475,-1-1 1,0 0-1,-50 18 1,58-26-358,0-2 0,0 0 1,-1 0-1,0-2 0,1 0 1,-1-2-1,-24 1 0,39-3-188,0 1 0,0-1 0,0 0 0,0 0 0,0-1 0,0 1 0,0 0 0,1-1 0,-1 0 0,1 1 0,-1-1 0,1 0 0,0 0 0,-1-1-1,1 1 1,0 0 0,0-1 0,1 1 0,-4-6 0,-4-14-3354,5 0-4726,6 18 1901,8-2-2275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 6662,'0'0'8323,"10"-4"-5328,32-12-737,-39 16-2096,0-1 0,-1 1-1,1 0 1,0-1 0,-1 2 0,1-1 0,-1 0 0,1 0 0,0 1 0,-1-1-1,1 1 1,-1 0 0,1 0 0,-1 0 0,1 0 0,-1 0 0,0 1 0,1-1-1,-1 1 1,2 1 0,39 41 1501,-34-33-1200,7 6-233,-2 1-1,0 0 0,-1 1 1,-1 0-1,-1 1 1,-1 0-1,-1 1 1,8 22-1,-14-32-191,0-1 1,-1 1-1,0 0 0,-1 0 0,0 0 1,-1 0-1,0 0 0,0 0 0,-1 0 1,-1 0-1,0 0 0,0 0 0,-1 0 1,-1-1-1,0 1 0,0-1 1,-1 0-1,-9 14 0,-5 3 24,-1-2 1,-1 0-1,-2-2 1,0 0-1,-40 29 1,-21 4-2990,62-47-2769,10-8-5226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4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8488,'0'0'11467,"36"-54"-9385,4 42-353,13 3-127,15 0-545,11 3-705,8 3-224,-1 3-96,-4 0 1,-7 7-66,-13 6-575,-12-1-865,-14 1-1186,-16 0-512,-15-4-2114,-5 0-2883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6022,'0'0'14541,"80"14"-12362,-13-32-354,12-4-608,9-3-704,-1 1-385,-4 10-128,-9 5-1121,-15 6-2434,-11 3-2755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1 450 10218,'0'0'9817,"10"-1"-8039,6-3-1469,0 0 0,-1-1-1,1 0 1,-1-1 0,-1-1 0,1-1 0,-1 0 0,14-10 0,114-93-198,-116 90-29,246-229-749,-268 249 479,-8 11 146,-11 18 80,-29 38 191,15-24-71,1 0 0,3 1 0,1 2 0,-26 69 0,48-109-155,0 1-1,1-1 0,0 1 1,0-1-1,0 1 0,1 0 1,0-1-1,0 1 0,1 6 1,-1-11-61,1 1-1,-1 0 1,1-1 0,-1 1-1,1-1 1,0 1 0,0-1 0,0 1-1,0-1 1,0 1 0,0-1 0,0 0-1,0 0 1,1 0 0,-1 1-1,0-1 1,1 0 0,-1-1 0,1 1-1,-1 0 1,1 0 0,-1-1-1,1 1 1,0-1 0,-1 1 0,1-1-1,0 1 1,-1-1 0,1 0 0,3 0-1,31-2-3277,1-12-2718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8 13004,'0'0'5237,"-9"-3"-4431,8 3-799,-2-1 69,-1 0 0,1 0-1,-1 0 1,0 1-1,0-1 1,1 1 0,-1 0-1,0 0 1,1 0-1,-1 1 1,0-1-1,1 1 1,-1 0 0,0 0-1,1 0 1,-1 1-1,1-1 1,0 1 0,-1 0-1,1 0 1,0 0-1,-5 4 1,-2 4 201,2 0-1,-1 0 1,1 1 0,-6 12 0,12-20-189,0 0 0,0 0 0,0 0 0,0 1 0,1-1 0,0 1 0,0-1 0,0 1 0,0-1 0,0 1 0,1 0 0,-1-1 0,1 1 0,0 0 0,0 0 0,0-1 0,1 1 0,0 0 0,0 3 0,0-6-79,0 1 1,1-1-1,-1 0 0,0 0 0,0 0 0,0 0 0,1 0 0,-1 0 0,1 0 0,-1-1 0,1 1 1,-1 0-1,1-1 0,-1 1 0,1-1 0,-1 0 0,1 1 0,-1-1 0,1 0 0,3 0 1,38-2 121,-35 2-91,5-2-153,0-1-1,0 0 1,0-1-1,-1 0 1,1-1-1,-1 0 1,0-1-1,0 0 1,-1-1-1,0 0 0,0-1 1,-1 0-1,0-1 1,14-16-1,-67 75 269,30-28 168,1 1 0,2 0 0,0 0 0,1 1 0,1 1 0,1-1 0,1 1 0,2 0 0,0 1 0,2-1 0,1 52 0,2-75-246,-2 1-1,1-1 1,0 1-1,0-1 1,-1 1 0,1-1-1,-1 1 1,0-1 0,0 0-1,0 1 1,0-1 0,0 0-1,-1 0 1,1 0 0,0 0-1,-1 0 1,0 0 0,1 0-1,-4 2 1,0-1 73,1 0 1,0-1-1,-1 0 0,1 0 0,-1 0 1,1 0-1,-1-1 0,0 1 1,-7 0-1,-7-1 188,-1 1-1,1-2 1,0-1 0,-21-3-1,27 2-268,1 0-1,-1-1 0,1-1 0,0 0 0,0-1 1,0 0-1,1 0 0,-18-13 0,29 18-98,-1 0-1,1 0 0,0 0 1,-1 0-1,1-1 1,0 1-1,-1 0 1,1 0-1,0-1 0,-1 1 1,1 0-1,0-1 1,-1 1-1,1 0 0,0-1 1,0 1-1,-1 0 1,1-1-1,0 1 0,0 0 1,0-1-1,0 1 1,-1-1-1,1 1 1,0 0-1,0-1 0,0 1 1,0-1-1,0 1 1,0 0-1,0-1 0,0 1 1,0-1-1,1 0 1,14-5-1329,38 2-2026,-37 3 1683,23-4-2953,5-1-2264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19603,'0'0'6502,"3"50"-5221,-11-24-192,-2 1-545,2 3-447,1-3-97,3 0-129,3-8-1152,1-2-865,0-8-961,6-15-7815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19154,'-9'5'2071,"-9"4"-1050,1 1 0,0 0 0,-27 24 0,38-30-846,1 0-1,0 1 0,0 0 0,0 0 1,1 0-1,0 0 0,0 1 1,0-1-1,0 1 0,1 0 0,0 0 1,0 1-1,1-1 0,0 1 1,0-1-1,-2 12 0,5-17-172,-1 0 0,0 0 0,0 0-1,1 0 1,-1 0 0,1 0 0,-1 0 0,1 0 0,-1 0 0,1 0-1,0 0 1,-1 0 0,1 0 0,0 0 0,0 0 0,-1-1 0,1 1-1,0 0 1,0-1 0,0 1 0,0 0 0,0-1 0,0 1 0,0-1-1,0 0 1,1 1 0,-1-1 0,0 0 0,0 0 0,0 1-1,2-1 1,45 2 47,-35-3-77,5 2-143,68 4-736,-80-4 830,0 0 0,0 0-1,0 1 1,0-1-1,0 1 1,-1 1-1,1-1 1,-1 1-1,0 0 1,1 0-1,5 5 1,-10-7 81,0 1-1,0-1 1,0 1 0,0 0-1,0-1 1,0 1 0,0 0 0,-1 0-1,1 0 1,-1-1 0,1 1-1,-1 0 1,0 0 0,0 0-1,0 0 1,0 0 0,0 0-1,0 0 1,0 0 0,-1-1 0,1 1-1,-1 0 1,1 0 0,-1 0-1,0 0 1,1-1 0,-1 1-1,0 0 1,0-1 0,-1 1 0,1-1-1,-3 4 1,-4 5 203,0 0 0,-2-1 0,-12 12 0,19-19-127,-7 7 150,-69 55 1472,72-58-1592,-1-1 0,0-1 0,0 1 0,0-1-1,-1 0 1,0-1 0,1 0 0,-15 3-1,21-6-205,1 0-1,0 0 1,-1 0-1,1 0 1,0 0-1,-1 0 1,1-1 0,0 1-1,-1 0 1,1-1-1,0 1 1,-1-1-1,1 1 1,0-1-1,0 0 1,0 1-1,-1-1 1,1 0-1,0 0 1,0 0-1,0 0 1,0 0-1,1 0 1,-1 0-1,0 0 1,0 0-1,1-1 1,-1 1-1,0 0 1,1 0 0,-1-1-1,1 1 1,-1-2-1,-6-52-8147,6 42 4869,-2-33-10452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09:25:0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8296,'0'0'14093,"-2"9"-13452,-28 143 634,27-128-1217,1-1 0,1 1-1,1-1 1,6 47 0,7-38-838,-12-31 348,0 0-1,-1 0 1,1 0 0,0 0-1,0 0 1,0 0-1,1 0 1,-1 0 0,0 0-1,0-1 1,0 1 0,1 0-1,-1-1 1,3 1-1,6 0-9144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18481,'0'0'6567,"76"-27"-4645,-39 22-705,3 0-833,0 5-352,-2 0-480,0 0-1666,-5 0-2082,-2 0-3203</inkml:trace>
  <inkml:trace contextRef="#ctx0" brushRef="#br0" timeOffset="1">612 2 17969,'0'0'10597,"9"0"-10250,-4-1-336,0 0 1,0 1-1,0 0 1,1 0 0,-1 1-1,0-1 1,0 1-1,10 3 1,-13-3-14,0 0 0,0 0-1,0 1 1,0-1 0,-1 1 0,1-1 0,0 1 0,-1 0 0,1 0-1,-1 0 1,1 0 0,-1 0 0,0 0 0,0 0 0,0 0-1,0 0 1,0 1 0,0-1 0,-1 0 0,1 0 0,-1 1-1,0-1 1,1 1 0,-1-1 0,-1 5 0,1 0 6,-1 1 0,0-1 1,0 0-1,-1 0 1,0 1-1,0-1 0,0 0 1,-1-1-1,0 1 0,-1 0 1,0-1-1,0 0 1,0 0-1,0 0 0,-10 9 1,-10 9 82,-1-1 0,-35 24 0,9-6 361,41-34-299,8-6-122,0 0 0,0 1 0,0-1 1,0 1-1,0-1 0,0 1 0,0 0 1,0-1-1,1 1 0,-1 0 0,1 0 1,-1 0-1,1 0 0,0 1 0,0-1 1,0 0-1,0 0 0,0 1 0,1-1 1,-2 4-1,4-5-18,1 0 0,-1 0-1,0 1 1,0-2 0,1 1 0,-1 0 0,0 0 0,1-1-1,-1 1 1,1-1 0,-1 0 0,1 0 0,-1 0 0,1 0 0,-1 0-1,1 0 1,2-1 0,1 1 19,136-7-2019,-47-5-8281,-57 6 1016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20275,'0'0'5605,"-53"64"-4772,29-32-352,-3 2-353,0 1-64,1-1-96,5-3-385,6-4-896,3-5-1057,5-9-545,4-8-1057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0 705,'-11'2'13223,"1"0"-12356,-1 0 0,0 1 0,1 1 0,-1 0 0,1 0 0,0 1 0,-15 9 0,22-12-677,0 0 0,-1 0 1,1 1-1,0-1 0,0 1 0,0-1 0,1 1 0,-1 0 0,0 0 0,1 0 0,0 1 0,0-1 0,0 1 1,0-1-1,1 1 0,-1-1 0,1 1 0,0 0 0,0 0 0,0 0 0,0-1 0,1 1 0,0 0 0,0 0 1,0 0-1,0 0 0,0 0 0,3 7 0,-2-8-148,0-1 1,0 0-1,0 0 1,1 0-1,-1 0 1,1 0-1,-1 0 1,1-1-1,0 1 1,0 0-1,0-1 1,0 1-1,0-1 1,0 0-1,0 0 1,1 0-1,-1 0 1,0 0-1,0 0 1,1 0-1,-1-1 1,1 1-1,2-1 1,62 4 276,-58-4-275,7 0-88,1-1 1,-1-1 0,1 0 0,-1-2-1,0 0 1,23-8 0,-34 10 9,-1 0 0,1 0 0,0 0 0,-1 0 0,1-1 0,-1 1 0,0-1 0,0 0 0,0-1 0,0 1 0,0-1 0,-1 1 0,0-1 0,0 0 0,0 0 0,0-1 0,0 1 0,-1-1 0,0 1 0,0-1 0,0 0 0,0 0 0,-1 0 0,2-9-1,-3 13 25,0-1 0,0 1 0,0 0 0,0-1 0,-1 1-1,1 0 1,0-1 0,-1 1 0,1 0 0,0-1-1,-1 1 1,0 0 0,1 0 0,-1 0 0,0-1-1,1 1 1,-1 0 0,0 0 0,0 0 0,0 0-1,0 0 1,0 1 0,0-1 0,0 0 0,0 0-1,0 1 1,-2-2 0,-1 1-12,0 0 0,0 0-1,0 0 1,0 0 0,0 0 0,0 1-1,0 0 1,0 0 0,-6 1-1,1-1-43,0 2-1,-1-1 0,1 1 0,1 1 0,-1 0 0,0 0 0,1 0 0,-11 7 0,11-4-307,1 0 0,0 1 0,0 0 0,0 1 0,1-1 0,0 1 1,-5 9-1,6-9-1116,0 1-1,1 0 1,1 0 0,-4 10 0,1 7-7574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8:5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14414,'0'0'2888,"-6"9"-619,-1 0-1693,-42 66 2409,47-70-2795,-1 0-1,0 1 1,1-1 0,0 0-1,0 1 1,1-1 0,-1 1-1,1 0 1,0-1-1,1 1 1,0 0 0,-1 0-1,2 0 1,0 7 0,0-12-135,0 1 1,0-1 0,0 0 0,0 0 0,0 0 0,1 1-1,-1-1 1,0 0 0,1 0 0,-1-1 0,0 1 0,1 0-1,-1 0 1,1-1 0,0 1 0,-1-1 0,1 1 0,-1-1 0,1 0-1,0 1 1,-1-1 0,1 0 0,0 0 0,2-1 0,43-1 443,-36 0-479,-1 0 1,1-1 0,-1 0-1,0-1 1,0 0 0,-1-1-1,1 0 1,10-7 0,-16 9 8,1 0 0,-1 0 1,0 0-1,0 0 0,0-1 0,-1 0 1,1 0-1,-1 0 0,0 0 0,0 0 1,0-1-1,0 0 0,-1 1 0,0-1 1,0 0-1,0 0 0,-1 0 0,2-7 1,-3 10 25,0 0 0,0 0 1,0 0-1,0 1 0,0-1 1,-1 0-1,1 1 1,-1-1-1,1 0 0,-1 1 1,0-1-1,1 0 0,-1 1 1,0-1-1,0 1 0,0-1 1,0 1-1,0 0 0,-1-1 1,1 1-1,-2-1 0,-1-1-9,0 1 0,0-1 0,0 1 0,0 0 0,0 0 0,-1 1 0,1 0 0,-6-2 0,-10 0-64,1 1 0,-40 0 1,52 2 40,1 0-76,-1 0-1,1 1 0,0 0 1,-1 0-1,-9 3 1,-2 8-2746,17-11 2289,0 0 0,1 0 1,-1 0-1,1 0 0,-1 1 1,1-1-1,-1 0 0,1 0 1,0 0-1,0 0 1,-1 1-1,1-1 0,0 0 1,0 0-1,0 0 0,1 1 1,-1 0-1,4 12-15297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13261,'0'0'5957,"-3"62"-4003,-5-31-865,3 5-352,2 2-385,3-2-224,0-7-96,7-4 0,8-7-384,1-5-353,1-6-512,-6-5-1313,-5-2-1890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6278,'0'0'18289,"84"-19"-16591,-28 12-833,6-3-641,5 1-160,-4 0-96,-5 3-673,-10 2-1088,-14 4-1410,-18 0-1410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11819,'0'0'7271,"70"-7"-4580,-23-7-1154,12 0-544,2 1-929,5 0-673,-10 3-2305,-5 5-3973</inkml:trace>
  <inkml:trace contextRef="#ctx0" brushRef="#br0" timeOffset="1">621 191 12844,'0'0'9673,"-30"64"-8199,21-44-385,6 1-801,3-4-224,0-3-96,0-5-1185,9-4-705,2-5-544,-1 0-1058,-5-9-1408,-2-14-3524</inkml:trace>
  <inkml:trace contextRef="#ctx0" brushRef="#br0" timeOffset="2">581 1 9225,'0'0'14029,"10"35"-14125,22-22-1377,7-4-1795,3-1-4291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11787,'0'0'8776,"-9"9"-6523,-7 5-1439,-36 35 2264,51-49-3080,1 0 1,0 1-1,0-1 1,0 1-1,0-1 0,0 1 1,0-1-1,0 1 0,0-1 1,0 1-1,0-1 1,0 1-1,0-1 0,0 1 1,0-1-1,0 1 1,0-1-1,0 0 0,1 1 1,-1-1-1,0 1 1,0-1-1,0 1 0,1-1 1,-1 0-1,0 1 1,1-1-1,-1 0 0,0 1 1,1-1-1,-1 0 1,1 1-1,-1-1 0,0 0 1,1 0-1,-1 1 1,1-1-1,-1 0 0,1 0 1,-1 0-1,1 0 1,-1 0-1,1 0 0,-1 0 1,0 0-1,1 0 0,-1 0 1,1 0-1,0 0 1,40 9-1714,-21-6 398,43 23-1289,-60-24 2572,0-1 1,0 1-1,-1-1 1,1 1 0,0 0-1,-1 0 1,0 0-1,1 0 1,-1 0 0,0 1-1,0-1 1,0 1 0,0-1-1,0 1 1,-1 0-1,1 0 1,-1 0 0,2 5-1,-3-7 141,-1 1 0,1 0-1,-1-1 1,1 1 0,-1-1 0,1 1-1,-1-1 1,0 1 0,0-1 0,0 0-1,0 1 1,0-1 0,0 0 0,0 0-1,0 0 1,0 1 0,0-1-1,-1 0 1,1-1 0,0 1 0,-1 0-1,1 0 1,-1-1 0,1 1 0,-3 0-1,-46 15 2046,43-14-1676,-20 3 458,0 0 0,-1-2 0,-52-1 1,79-2-959,0 0 0,0 0 0,0 0 0,0 0 0,1 0 1,-1 0-1,0 0 0,0 0 0,0 0 0,0 0 0,0 0 1,0-1-1,1 1 0,-1 0 0,0-1 0,0 1 0,0-1 0,1 1 1,-1-1-1,0 1 0,1-1 0,-2-1 0,6-13-2631,29-15-5197,-4 11 79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14990,'0'0'13031,"-1"10"-12753,-4 30 121,-16 64 0,12-66-289,1 0 0,2 0 0,-1 42 0,7-79-104,-1 1 0,1-1 0,0 1 0,0 0 0,0-1 0,1 1 0,-1-1 0,0 1 0,1 0 0,-1-1 0,1 1 0,-1-1 0,1 1 0,-1-1 0,1 0 0,0 1 0,0-1 0,0 0 0,0 1 0,0-1 0,0 0 0,0 0 0,0 0 0,1 0 0,-1 0 0,0 0 0,1 0 0,-1 0 0,1-1 0,-1 1 0,1-1 0,-1 1 0,1-1 0,-1 1 0,1-1 0,-1 0 0,1 1 0,-1-1 0,1 0 0,0 0 0,-1-1 0,1 1 0,-1 0 0,1 0 0,0-1 0,-1 1 0,1-1 0,-1 1 0,2-2 0,7-1-12,-1 0 0,0-1-1,-1 0 1,1-1 0,-1 1 0,15-13 0,-5 0-228,31-37 1,-2 3 155,-47 50 73,0 1 1,0 0-1,0 0 0,0 0 0,0 0 1,0-1-1,0 1 0,1 0 0,-1 0 1,0 0-1,0 0 0,0 0 0,0 0 1,0-1-1,1 1 0,-1 0 1,0 0-1,0 0 0,0 0 0,1 0 1,-1 0-1,0 0 0,0 0 0,0 0 1,1 0-1,-1 0 0,0 0 1,0 0-1,0 0 0,0 0 0,1 0 1,-1 0-1,0 0 0,0 0 0,0 0 1,1 0-1,-1 0 0,0 0 0,0 0 1,0 1-1,0-1 0,1 0 1,-1 0-1,0 0 0,0 0 0,0 0 1,0 1-1,0-1 0,0 0 0,1 0 1,-1 0-1,0 0 0,0 1 0,0-1 1,0 0-1,0 0 0,0 0 1,0 0-1,0 1 0,0-1 0,0 0 1,1 22 13,-8 27 190,-6-16 20,9-24-403,0 0 0,1 0 0,0 0 0,1 1 1,-1-1-1,0 16 0,5-24-3387,9-1-2440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7T10:39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4869,'0'0'17280,"10"8"-15711,-4-4-1398,-1 0 0,1 0-1,0-1 1,0 1-1,0-1 1,1-1-1,-1 1 1,1-1-1,0 0 1,-1-1 0,1 1-1,0-1 1,0-1-1,0 1 1,0-1-1,0 0 1,0-1 0,0 0-1,10-2 1,-2-1-70,-1-1 1,1-1-1,-1 0 1,-1-1-1,18-10 1,-27 14-85,1 0 0,-1 0-1,1 0 1,-1-1 0,0 1 0,0-1 0,-1 0 0,1 0-1,-1 0 1,0-1 0,0 1 0,0-1 0,-1 1-1,0-1 1,0 0 0,0 0 0,0 0 0,1-7 0,-3 11-14,0 0 0,0 0 1,0 0-1,-1 0 1,1 0-1,0 0 1,0 0-1,-1 1 1,1-1-1,0 0 0,-1 0 1,1 0-1,-1 0 1,1 1-1,-1-1 1,0 0-1,1 1 1,-1-1-1,0 0 0,1 1 1,-1-1-1,0 1 1,0-1-1,1 1 1,-1-1-1,0 1 1,0 0-1,0-1 0,0 1 1,1 0-1,-1 0 1,0 0-1,0-1 1,0 1-1,0 0 1,0 0-1,0 0 0,0 1 1,0-1-1,-1 0 1,-3 0-15,1 1 0,-1-1 0,0 1 0,0 0 0,1 0 0,-9 4 0,5-1 6,1 1 0,0-1 0,1 1 0,-1 1 0,1-1 0,0 1 0,0 0 1,1 1-1,0-1 0,0 1 0,1 0 0,-1 0 0,1 1 0,1-1 0,0 1 1,0 0-1,0 0 0,1 0 0,0 0 0,1 0 0,0 1 0,-1 10 1,3-17 9,-1 0 1,1 0-1,0 0 1,0 0-1,0 0 1,0-1-1,0 1 1,0 0-1,0 0 1,1-1-1,-1 1 1,1-1-1,-1 1 1,1-1-1,0 0 1,-1 0-1,1 0 1,0 1-1,0-2 1,0 1-1,-1 0 1,1 0-1,0 0 1,0-1-1,4 1 1,57 7 81,-59-8-77,86 1-19,-52-1-306,0 1-1,66 10 0,-104-11 422,1 0 1,-1-1-1,0 1 0,1-1 0,-1 1 1,1 0-1,-1-1 0,0 1 0,0-1 0,1 1 1,-1-1-1,0 1 0,0-1 0,1 1 1,-1-1-1,0 1 0,0-1 0,0 1 1,0-1-1,0 1 0,0-1 0,0 1 0,0-1 1,0 0-1,0 1 0,0-1 0,0 1 1,0-1-1,-1 1 0,1-1 0,0 1 1,0-1-1,-1 1 0,1-1 0,0 1 0,0 0 1,-1-2-1,-13-43 253,-2-9-351,15 48-1,0-1-5,0 0 0,0 0 1,1 0-1,0 0 0,0 0 1,2-12-1,-1 17-9,-1 1-1,1-1 1,0 0 0,0 1 0,0-1-1,0 1 1,0-1 0,0 1 0,0-1-1,0 1 1,1 0 0,-1-1-1,0 1 1,1 0 0,-1 0 0,1 0-1,0 0 1,-1 0 0,1 1-1,0-1 1,-1 0 0,1 1 0,0-1-1,0 1 1,-1 0 0,1-1 0,0 1-1,0 0 1,0 0 0,2 1-1,77 0-779,1 0-3563,-28-6-4504,-21-4-4615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8.xml"/><Relationship Id="rId21" Type="http://schemas.openxmlformats.org/officeDocument/2006/relationships/customXml" Target="../ink/ink9.xml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customXml" Target="../ink/ink1.xml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279" Type="http://schemas.openxmlformats.org/officeDocument/2006/relationships/customXml" Target="../ink/ink138.xml"/><Relationship Id="rId43" Type="http://schemas.openxmlformats.org/officeDocument/2006/relationships/customXml" Target="../ink/ink20.xml"/><Relationship Id="rId139" Type="http://schemas.openxmlformats.org/officeDocument/2006/relationships/customXml" Target="../ink/ink68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customXml" Target="../ink/ink41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image" Target="../media/image123.png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6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79.xml"/><Relationship Id="rId217" Type="http://schemas.openxmlformats.org/officeDocument/2006/relationships/customXml" Target="../ink/ink107.xml"/><Relationship Id="rId259" Type="http://schemas.openxmlformats.org/officeDocument/2006/relationships/customXml" Target="../ink/ink128.xml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image" Target="../media/image134.png"/><Relationship Id="rId65" Type="http://schemas.openxmlformats.org/officeDocument/2006/relationships/customXml" Target="../ink/ink31.xml"/><Relationship Id="rId130" Type="http://schemas.openxmlformats.org/officeDocument/2006/relationships/image" Target="../media/image64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customXml" Target="../ink/ink139.xml"/><Relationship Id="rId34" Type="http://schemas.openxmlformats.org/officeDocument/2006/relationships/image" Target="../media/image16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97" Type="http://schemas.openxmlformats.org/officeDocument/2006/relationships/customXml" Target="../ink/ink47.xml"/><Relationship Id="rId120" Type="http://schemas.openxmlformats.org/officeDocument/2006/relationships/image" Target="../media/image59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62" Type="http://schemas.openxmlformats.org/officeDocument/2006/relationships/image" Target="../media/image80.png"/><Relationship Id="rId183" Type="http://schemas.openxmlformats.org/officeDocument/2006/relationships/customXml" Target="../ink/ink90.xml"/><Relationship Id="rId218" Type="http://schemas.openxmlformats.org/officeDocument/2006/relationships/image" Target="../media/image108.png"/><Relationship Id="rId239" Type="http://schemas.openxmlformats.org/officeDocument/2006/relationships/customXml" Target="../ink/ink118.xml"/><Relationship Id="rId250" Type="http://schemas.openxmlformats.org/officeDocument/2006/relationships/image" Target="../media/image124.png"/><Relationship Id="rId271" Type="http://schemas.openxmlformats.org/officeDocument/2006/relationships/customXml" Target="../ink/ink134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image" Target="../media/image11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110" Type="http://schemas.openxmlformats.org/officeDocument/2006/relationships/image" Target="../media/image54.png"/><Relationship Id="rId131" Type="http://schemas.openxmlformats.org/officeDocument/2006/relationships/customXml" Target="../ink/ink64.xml"/><Relationship Id="rId152" Type="http://schemas.openxmlformats.org/officeDocument/2006/relationships/image" Target="../media/image75.png"/><Relationship Id="rId173" Type="http://schemas.openxmlformats.org/officeDocument/2006/relationships/customXml" Target="../ink/ink85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3.xml"/><Relationship Id="rId240" Type="http://schemas.openxmlformats.org/officeDocument/2006/relationships/image" Target="../media/image119.png"/><Relationship Id="rId261" Type="http://schemas.openxmlformats.org/officeDocument/2006/relationships/customXml" Target="../ink/ink129.xml"/><Relationship Id="rId14" Type="http://schemas.openxmlformats.org/officeDocument/2006/relationships/image" Target="../media/image6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17" Type="http://schemas.openxmlformats.org/officeDocument/2006/relationships/customXml" Target="../ink/ink157.xml"/><Relationship Id="rId8" Type="http://schemas.openxmlformats.org/officeDocument/2006/relationships/image" Target="../media/image3.png"/><Relationship Id="rId98" Type="http://schemas.openxmlformats.org/officeDocument/2006/relationships/image" Target="../media/image48.png"/><Relationship Id="rId121" Type="http://schemas.openxmlformats.org/officeDocument/2006/relationships/customXml" Target="../ink/ink59.xml"/><Relationship Id="rId142" Type="http://schemas.openxmlformats.org/officeDocument/2006/relationships/image" Target="../media/image70.png"/><Relationship Id="rId163" Type="http://schemas.openxmlformats.org/officeDocument/2006/relationships/customXml" Target="../ink/ink80.xml"/><Relationship Id="rId184" Type="http://schemas.openxmlformats.org/officeDocument/2006/relationships/image" Target="../media/image91.png"/><Relationship Id="rId219" Type="http://schemas.openxmlformats.org/officeDocument/2006/relationships/customXml" Target="../ink/ink108.xml"/><Relationship Id="rId230" Type="http://schemas.openxmlformats.org/officeDocument/2006/relationships/image" Target="../media/image114.png"/><Relationship Id="rId251" Type="http://schemas.openxmlformats.org/officeDocument/2006/relationships/customXml" Target="../ink/ink124.xml"/><Relationship Id="rId25" Type="http://schemas.openxmlformats.org/officeDocument/2006/relationships/customXml" Target="../ink/ink11.xml"/><Relationship Id="rId46" Type="http://schemas.openxmlformats.org/officeDocument/2006/relationships/image" Target="../media/image22.png"/><Relationship Id="rId67" Type="http://schemas.openxmlformats.org/officeDocument/2006/relationships/customXml" Target="../ink/ink32.xml"/><Relationship Id="rId272" Type="http://schemas.openxmlformats.org/officeDocument/2006/relationships/image" Target="../media/image135.png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88" Type="http://schemas.openxmlformats.org/officeDocument/2006/relationships/image" Target="../media/image43.png"/><Relationship Id="rId111" Type="http://schemas.openxmlformats.org/officeDocument/2006/relationships/customXml" Target="../ink/ink54.xml"/><Relationship Id="rId132" Type="http://schemas.openxmlformats.org/officeDocument/2006/relationships/image" Target="../media/image65.png"/><Relationship Id="rId153" Type="http://schemas.openxmlformats.org/officeDocument/2006/relationships/customXml" Target="../ink/ink75.xml"/><Relationship Id="rId174" Type="http://schemas.openxmlformats.org/officeDocument/2006/relationships/image" Target="../media/image86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220" Type="http://schemas.openxmlformats.org/officeDocument/2006/relationships/image" Target="../media/image109.png"/><Relationship Id="rId241" Type="http://schemas.openxmlformats.org/officeDocument/2006/relationships/customXml" Target="../ink/ink119.xml"/><Relationship Id="rId15" Type="http://schemas.openxmlformats.org/officeDocument/2006/relationships/customXml" Target="../ink/ink6.xml"/><Relationship Id="rId36" Type="http://schemas.openxmlformats.org/officeDocument/2006/relationships/image" Target="../media/image17.png"/><Relationship Id="rId57" Type="http://schemas.openxmlformats.org/officeDocument/2006/relationships/customXml" Target="../ink/ink27.xml"/><Relationship Id="rId262" Type="http://schemas.openxmlformats.org/officeDocument/2006/relationships/image" Target="../media/image130.png"/><Relationship Id="rId283" Type="http://schemas.openxmlformats.org/officeDocument/2006/relationships/customXml" Target="../ink/ink140.xml"/><Relationship Id="rId318" Type="http://schemas.openxmlformats.org/officeDocument/2006/relationships/image" Target="../media/image158.png"/><Relationship Id="rId78" Type="http://schemas.openxmlformats.org/officeDocument/2006/relationships/image" Target="../media/image3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0.png"/><Relationship Id="rId143" Type="http://schemas.openxmlformats.org/officeDocument/2006/relationships/customXml" Target="../ink/ink70.xml"/><Relationship Id="rId164" Type="http://schemas.openxmlformats.org/officeDocument/2006/relationships/image" Target="../media/image81.png"/><Relationship Id="rId185" Type="http://schemas.openxmlformats.org/officeDocument/2006/relationships/customXml" Target="../ink/ink91.xml"/><Relationship Id="rId9" Type="http://schemas.openxmlformats.org/officeDocument/2006/relationships/customXml" Target="../ink/ink3.xml"/><Relationship Id="rId210" Type="http://schemas.openxmlformats.org/officeDocument/2006/relationships/image" Target="../media/image104.png"/><Relationship Id="rId26" Type="http://schemas.openxmlformats.org/officeDocument/2006/relationships/image" Target="../media/image12.png"/><Relationship Id="rId231" Type="http://schemas.openxmlformats.org/officeDocument/2006/relationships/customXml" Target="../ink/ink114.xml"/><Relationship Id="rId252" Type="http://schemas.openxmlformats.org/officeDocument/2006/relationships/image" Target="../media/image125.png"/><Relationship Id="rId273" Type="http://schemas.openxmlformats.org/officeDocument/2006/relationships/customXml" Target="../ink/ink135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2.xml"/><Relationship Id="rId68" Type="http://schemas.openxmlformats.org/officeDocument/2006/relationships/image" Target="../media/image33.png"/><Relationship Id="rId89" Type="http://schemas.openxmlformats.org/officeDocument/2006/relationships/customXml" Target="../ink/ink43.xml"/><Relationship Id="rId112" Type="http://schemas.openxmlformats.org/officeDocument/2006/relationships/image" Target="../media/image55.png"/><Relationship Id="rId133" Type="http://schemas.openxmlformats.org/officeDocument/2006/relationships/customXml" Target="../ink/ink65.xml"/><Relationship Id="rId154" Type="http://schemas.openxmlformats.org/officeDocument/2006/relationships/image" Target="../media/image76.png"/><Relationship Id="rId175" Type="http://schemas.openxmlformats.org/officeDocument/2006/relationships/customXml" Target="../ink/ink86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221" Type="http://schemas.openxmlformats.org/officeDocument/2006/relationships/customXml" Target="../ink/ink109.xml"/><Relationship Id="rId242" Type="http://schemas.openxmlformats.org/officeDocument/2006/relationships/image" Target="../media/image120.png"/><Relationship Id="rId263" Type="http://schemas.openxmlformats.org/officeDocument/2006/relationships/customXml" Target="../ink/ink130.xml"/><Relationship Id="rId284" Type="http://schemas.openxmlformats.org/officeDocument/2006/relationships/image" Target="../media/image141.png"/><Relationship Id="rId319" Type="http://schemas.openxmlformats.org/officeDocument/2006/relationships/customXml" Target="../ink/ink158.xml"/><Relationship Id="rId37" Type="http://schemas.openxmlformats.org/officeDocument/2006/relationships/customXml" Target="../ink/ink17.xml"/><Relationship Id="rId58" Type="http://schemas.openxmlformats.org/officeDocument/2006/relationships/image" Target="../media/image28.png"/><Relationship Id="rId79" Type="http://schemas.openxmlformats.org/officeDocument/2006/relationships/customXml" Target="../ink/ink38.xml"/><Relationship Id="rId102" Type="http://schemas.openxmlformats.org/officeDocument/2006/relationships/image" Target="../media/image50.png"/><Relationship Id="rId123" Type="http://schemas.openxmlformats.org/officeDocument/2006/relationships/customXml" Target="../ink/ink60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1.xml"/><Relationship Id="rId186" Type="http://schemas.openxmlformats.org/officeDocument/2006/relationships/image" Target="../media/image92.png"/><Relationship Id="rId211" Type="http://schemas.openxmlformats.org/officeDocument/2006/relationships/customXml" Target="../ink/ink104.xml"/><Relationship Id="rId232" Type="http://schemas.openxmlformats.org/officeDocument/2006/relationships/image" Target="../media/image115.png"/><Relationship Id="rId253" Type="http://schemas.openxmlformats.org/officeDocument/2006/relationships/customXml" Target="../ink/ink125.xml"/><Relationship Id="rId274" Type="http://schemas.openxmlformats.org/officeDocument/2006/relationships/image" Target="../media/image136.png"/><Relationship Id="rId295" Type="http://schemas.openxmlformats.org/officeDocument/2006/relationships/customXml" Target="../ink/ink146.xml"/><Relationship Id="rId309" Type="http://schemas.openxmlformats.org/officeDocument/2006/relationships/customXml" Target="../ink/ink153.xml"/><Relationship Id="rId27" Type="http://schemas.openxmlformats.org/officeDocument/2006/relationships/customXml" Target="../ink/ink12.xml"/><Relationship Id="rId48" Type="http://schemas.openxmlformats.org/officeDocument/2006/relationships/image" Target="../media/image23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6.png"/><Relationship Id="rId320" Type="http://schemas.openxmlformats.org/officeDocument/2006/relationships/image" Target="../media/image159.png"/><Relationship Id="rId80" Type="http://schemas.openxmlformats.org/officeDocument/2006/relationships/image" Target="../media/image39.png"/><Relationship Id="rId155" Type="http://schemas.openxmlformats.org/officeDocument/2006/relationships/customXml" Target="../ink/ink76.xml"/><Relationship Id="rId176" Type="http://schemas.openxmlformats.org/officeDocument/2006/relationships/image" Target="../media/image87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0.png"/><Relationship Id="rId243" Type="http://schemas.openxmlformats.org/officeDocument/2006/relationships/customXml" Target="../ink/ink120.xml"/><Relationship Id="rId264" Type="http://schemas.openxmlformats.org/officeDocument/2006/relationships/image" Target="../media/image131.png"/><Relationship Id="rId285" Type="http://schemas.openxmlformats.org/officeDocument/2006/relationships/customXml" Target="../ink/ink141.xml"/><Relationship Id="rId17" Type="http://schemas.openxmlformats.org/officeDocument/2006/relationships/customXml" Target="../ink/ink7.xml"/><Relationship Id="rId38" Type="http://schemas.openxmlformats.org/officeDocument/2006/relationships/image" Target="../media/image18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1.png"/><Relationship Id="rId310" Type="http://schemas.openxmlformats.org/officeDocument/2006/relationships/image" Target="../media/image154.png"/><Relationship Id="rId70" Type="http://schemas.openxmlformats.org/officeDocument/2006/relationships/image" Target="../media/image34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2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5.png"/><Relationship Id="rId233" Type="http://schemas.openxmlformats.org/officeDocument/2006/relationships/customXml" Target="../ink/ink115.xml"/><Relationship Id="rId254" Type="http://schemas.openxmlformats.org/officeDocument/2006/relationships/image" Target="../media/image126.png"/><Relationship Id="rId28" Type="http://schemas.openxmlformats.org/officeDocument/2006/relationships/image" Target="../media/image13.png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275" Type="http://schemas.openxmlformats.org/officeDocument/2006/relationships/customXml" Target="../ink/ink136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image" Target="../media/image29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77.png"/><Relationship Id="rId177" Type="http://schemas.openxmlformats.org/officeDocument/2006/relationships/customXml" Target="../ink/ink87.xml"/><Relationship Id="rId198" Type="http://schemas.openxmlformats.org/officeDocument/2006/relationships/image" Target="../media/image98.png"/><Relationship Id="rId321" Type="http://schemas.openxmlformats.org/officeDocument/2006/relationships/customXml" Target="../ink/ink159.xml"/><Relationship Id="rId202" Type="http://schemas.openxmlformats.org/officeDocument/2006/relationships/image" Target="../media/image100.png"/><Relationship Id="rId223" Type="http://schemas.openxmlformats.org/officeDocument/2006/relationships/customXml" Target="../ink/ink110.xml"/><Relationship Id="rId244" Type="http://schemas.openxmlformats.org/officeDocument/2006/relationships/image" Target="../media/image121.png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265" Type="http://schemas.openxmlformats.org/officeDocument/2006/relationships/customXml" Target="../ink/ink131.xml"/><Relationship Id="rId286" Type="http://schemas.openxmlformats.org/officeDocument/2006/relationships/image" Target="../media/image142.png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1.xml"/><Relationship Id="rId146" Type="http://schemas.openxmlformats.org/officeDocument/2006/relationships/image" Target="../media/image72.png"/><Relationship Id="rId167" Type="http://schemas.openxmlformats.org/officeDocument/2006/relationships/customXml" Target="../ink/ink82.xml"/><Relationship Id="rId188" Type="http://schemas.openxmlformats.org/officeDocument/2006/relationships/image" Target="../media/image93.png"/><Relationship Id="rId311" Type="http://schemas.openxmlformats.org/officeDocument/2006/relationships/customXml" Target="../ink/ink154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13" Type="http://schemas.openxmlformats.org/officeDocument/2006/relationships/customXml" Target="../ink/ink10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55" Type="http://schemas.openxmlformats.org/officeDocument/2006/relationships/customXml" Target="../ink/ink126.xml"/><Relationship Id="rId276" Type="http://schemas.openxmlformats.org/officeDocument/2006/relationships/image" Target="../media/image137.png"/><Relationship Id="rId297" Type="http://schemas.openxmlformats.org/officeDocument/2006/relationships/customXml" Target="../ink/ink147.xml"/><Relationship Id="rId40" Type="http://schemas.openxmlformats.org/officeDocument/2006/relationships/image" Target="../media/image19.png"/><Relationship Id="rId115" Type="http://schemas.openxmlformats.org/officeDocument/2006/relationships/customXml" Target="../ink/ink56.xml"/><Relationship Id="rId136" Type="http://schemas.openxmlformats.org/officeDocument/2006/relationships/image" Target="../media/image67.png"/><Relationship Id="rId157" Type="http://schemas.openxmlformats.org/officeDocument/2006/relationships/customXml" Target="../ink/ink77.xml"/><Relationship Id="rId178" Type="http://schemas.openxmlformats.org/officeDocument/2006/relationships/image" Target="../media/image88.png"/><Relationship Id="rId301" Type="http://schemas.openxmlformats.org/officeDocument/2006/relationships/customXml" Target="../ink/ink149.xml"/><Relationship Id="rId322" Type="http://schemas.openxmlformats.org/officeDocument/2006/relationships/image" Target="../media/image160.png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8.xml"/><Relationship Id="rId224" Type="http://schemas.openxmlformats.org/officeDocument/2006/relationships/image" Target="../media/image111.png"/><Relationship Id="rId245" Type="http://schemas.openxmlformats.org/officeDocument/2006/relationships/customXml" Target="../ink/ink121.xml"/><Relationship Id="rId266" Type="http://schemas.openxmlformats.org/officeDocument/2006/relationships/image" Target="../media/image132.png"/><Relationship Id="rId287" Type="http://schemas.openxmlformats.org/officeDocument/2006/relationships/customXml" Target="../ink/ink142.xml"/><Relationship Id="rId30" Type="http://schemas.openxmlformats.org/officeDocument/2006/relationships/image" Target="../media/image14.png"/><Relationship Id="rId105" Type="http://schemas.openxmlformats.org/officeDocument/2006/relationships/customXml" Target="../ink/ink51.xml"/><Relationship Id="rId126" Type="http://schemas.openxmlformats.org/officeDocument/2006/relationships/image" Target="../media/image62.png"/><Relationship Id="rId147" Type="http://schemas.openxmlformats.org/officeDocument/2006/relationships/customXml" Target="../ink/ink72.xml"/><Relationship Id="rId168" Type="http://schemas.openxmlformats.org/officeDocument/2006/relationships/image" Target="../media/image83.png"/><Relationship Id="rId312" Type="http://schemas.openxmlformats.org/officeDocument/2006/relationships/image" Target="../media/image155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" Type="http://schemas.openxmlformats.org/officeDocument/2006/relationships/image" Target="../media/image1.jpeg"/><Relationship Id="rId214" Type="http://schemas.openxmlformats.org/officeDocument/2006/relationships/image" Target="../media/image106.png"/><Relationship Id="rId235" Type="http://schemas.openxmlformats.org/officeDocument/2006/relationships/customXml" Target="../ink/ink116.xml"/><Relationship Id="rId256" Type="http://schemas.openxmlformats.org/officeDocument/2006/relationships/image" Target="../media/image127.png"/><Relationship Id="rId277" Type="http://schemas.openxmlformats.org/officeDocument/2006/relationships/customXml" Target="../ink/ink137.xml"/><Relationship Id="rId298" Type="http://schemas.openxmlformats.org/officeDocument/2006/relationships/image" Target="../media/image148.png"/><Relationship Id="rId116" Type="http://schemas.openxmlformats.org/officeDocument/2006/relationships/image" Target="../media/image57.png"/><Relationship Id="rId137" Type="http://schemas.openxmlformats.org/officeDocument/2006/relationships/customXml" Target="../ink/ink67.xml"/><Relationship Id="rId158" Type="http://schemas.openxmlformats.org/officeDocument/2006/relationships/image" Target="../media/image78.png"/><Relationship Id="rId302" Type="http://schemas.openxmlformats.org/officeDocument/2006/relationships/image" Target="../media/image150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62" Type="http://schemas.openxmlformats.org/officeDocument/2006/relationships/image" Target="../media/image30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1.xml"/><Relationship Id="rId246" Type="http://schemas.openxmlformats.org/officeDocument/2006/relationships/image" Target="../media/image122.png"/><Relationship Id="rId267" Type="http://schemas.openxmlformats.org/officeDocument/2006/relationships/customXml" Target="../ink/ink132.xml"/><Relationship Id="rId288" Type="http://schemas.openxmlformats.org/officeDocument/2006/relationships/image" Target="../media/image143.png"/><Relationship Id="rId106" Type="http://schemas.openxmlformats.org/officeDocument/2006/relationships/image" Target="../media/image52.png"/><Relationship Id="rId127" Type="http://schemas.openxmlformats.org/officeDocument/2006/relationships/customXml" Target="../ink/ink62.xml"/><Relationship Id="rId313" Type="http://schemas.openxmlformats.org/officeDocument/2006/relationships/customXml" Target="../ink/ink155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52" Type="http://schemas.openxmlformats.org/officeDocument/2006/relationships/image" Target="../media/image25.png"/><Relationship Id="rId73" Type="http://schemas.openxmlformats.org/officeDocument/2006/relationships/customXml" Target="../ink/ink35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3.xml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9.png"/><Relationship Id="rId215" Type="http://schemas.openxmlformats.org/officeDocument/2006/relationships/customXml" Target="../ink/ink106.xml"/><Relationship Id="rId236" Type="http://schemas.openxmlformats.org/officeDocument/2006/relationships/image" Target="../media/image117.png"/><Relationship Id="rId257" Type="http://schemas.openxmlformats.org/officeDocument/2006/relationships/customXml" Target="../ink/ink127.xml"/><Relationship Id="rId278" Type="http://schemas.openxmlformats.org/officeDocument/2006/relationships/image" Target="../media/image138.png"/><Relationship Id="rId303" Type="http://schemas.openxmlformats.org/officeDocument/2006/relationships/customXml" Target="../ink/ink150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customXml" Target="../ink/ink122.xml"/><Relationship Id="rId107" Type="http://schemas.openxmlformats.org/officeDocument/2006/relationships/customXml" Target="../ink/ink52.xml"/><Relationship Id="rId289" Type="http://schemas.openxmlformats.org/officeDocument/2006/relationships/customXml" Target="../ink/ink143.xml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14" Type="http://schemas.openxmlformats.org/officeDocument/2006/relationships/image" Target="../media/image156.png"/><Relationship Id="rId95" Type="http://schemas.openxmlformats.org/officeDocument/2006/relationships/customXml" Target="../ink/ink46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image" Target="../media/image128.png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71" Type="http://schemas.openxmlformats.org/officeDocument/2006/relationships/customXml" Target="../ink/ink84.xml"/><Relationship Id="rId227" Type="http://schemas.openxmlformats.org/officeDocument/2006/relationships/customXml" Target="../ink/ink112.xml"/><Relationship Id="rId269" Type="http://schemas.openxmlformats.org/officeDocument/2006/relationships/customXml" Target="../ink/ink133.xml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280" Type="http://schemas.openxmlformats.org/officeDocument/2006/relationships/image" Target="../media/image139.png"/><Relationship Id="rId75" Type="http://schemas.openxmlformats.org/officeDocument/2006/relationships/customXml" Target="../ink/ink36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291" Type="http://schemas.openxmlformats.org/officeDocument/2006/relationships/customXml" Target="../ink/ink144.xml"/><Relationship Id="rId305" Type="http://schemas.openxmlformats.org/officeDocument/2006/relationships/customXml" Target="../ink/ink151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4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49" Type="http://schemas.openxmlformats.org/officeDocument/2006/relationships/customXml" Target="../ink/ink123.xml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649.xml"/><Relationship Id="rId170" Type="http://schemas.openxmlformats.org/officeDocument/2006/relationships/image" Target="../media/image2700.png"/><Relationship Id="rId268" Type="http://schemas.openxmlformats.org/officeDocument/2006/relationships/customXml" Target="../ink/ink2773.xml"/><Relationship Id="rId475" Type="http://schemas.openxmlformats.org/officeDocument/2006/relationships/customXml" Target="../ink/ink2878.xml"/><Relationship Id="rId682" Type="http://schemas.openxmlformats.org/officeDocument/2006/relationships/image" Target="../media/image2952.png"/><Relationship Id="rId128" Type="http://schemas.openxmlformats.org/officeDocument/2006/relationships/image" Target="../media/image2680.png"/><Relationship Id="rId335" Type="http://schemas.openxmlformats.org/officeDocument/2006/relationships/image" Target="../media/image2781.png"/><Relationship Id="rId542" Type="http://schemas.openxmlformats.org/officeDocument/2006/relationships/image" Target="../media/image2882.png"/><Relationship Id="rId987" Type="http://schemas.openxmlformats.org/officeDocument/2006/relationships/image" Target="../media/image3102.png"/><Relationship Id="rId1172" Type="http://schemas.openxmlformats.org/officeDocument/2006/relationships/customXml" Target="../ink/ink3227.xml"/><Relationship Id="rId402" Type="http://schemas.openxmlformats.org/officeDocument/2006/relationships/customXml" Target="../ink/ink2840.xml"/><Relationship Id="rId847" Type="http://schemas.openxmlformats.org/officeDocument/2006/relationships/customXml" Target="../ink/ink3064.xml"/><Relationship Id="rId1032" Type="http://schemas.openxmlformats.org/officeDocument/2006/relationships/customXml" Target="../ink/ink3157.xml"/><Relationship Id="rId707" Type="http://schemas.openxmlformats.org/officeDocument/2006/relationships/customXml" Target="../ink/ink2994.xml"/><Relationship Id="rId914" Type="http://schemas.openxmlformats.org/officeDocument/2006/relationships/customXml" Target="../ink/ink3098.xml"/><Relationship Id="rId1337" Type="http://schemas.openxmlformats.org/officeDocument/2006/relationships/image" Target="../media/image3277.png"/><Relationship Id="rId43" Type="http://schemas.openxmlformats.org/officeDocument/2006/relationships/customXml" Target="../ink/ink2660.xml"/><Relationship Id="rId1404" Type="http://schemas.openxmlformats.org/officeDocument/2006/relationships/customXml" Target="../ink/ink3343.xml"/><Relationship Id="rId192" Type="http://schemas.openxmlformats.org/officeDocument/2006/relationships/image" Target="../media/image2711.png"/><Relationship Id="rId497" Type="http://schemas.openxmlformats.org/officeDocument/2006/relationships/customXml" Target="../ink/ink2889.xml"/><Relationship Id="rId357" Type="http://schemas.openxmlformats.org/officeDocument/2006/relationships/image" Target="../media/image2792.png"/><Relationship Id="rId1194" Type="http://schemas.openxmlformats.org/officeDocument/2006/relationships/customXml" Target="../ink/ink3238.xml"/><Relationship Id="rId217" Type="http://schemas.openxmlformats.org/officeDocument/2006/relationships/customXml" Target="../ink/ink2747.xml"/><Relationship Id="rId564" Type="http://schemas.openxmlformats.org/officeDocument/2006/relationships/image" Target="../media/image2893.png"/><Relationship Id="rId771" Type="http://schemas.openxmlformats.org/officeDocument/2006/relationships/customXml" Target="../ink/ink3026.xml"/><Relationship Id="rId869" Type="http://schemas.openxmlformats.org/officeDocument/2006/relationships/customXml" Target="../ink/ink3075.xml"/><Relationship Id="rId424" Type="http://schemas.openxmlformats.org/officeDocument/2006/relationships/customXml" Target="../ink/ink2852.xml"/><Relationship Id="rId631" Type="http://schemas.openxmlformats.org/officeDocument/2006/relationships/customXml" Target="../ink/ink2956.xml"/><Relationship Id="rId729" Type="http://schemas.openxmlformats.org/officeDocument/2006/relationships/customXml" Target="../ink/ink3005.xml"/><Relationship Id="rId1054" Type="http://schemas.openxmlformats.org/officeDocument/2006/relationships/customXml" Target="../ink/ink3168.xml"/><Relationship Id="rId1261" Type="http://schemas.openxmlformats.org/officeDocument/2006/relationships/image" Target="../media/image3239.png"/><Relationship Id="rId1359" Type="http://schemas.openxmlformats.org/officeDocument/2006/relationships/image" Target="../media/image3288.png"/><Relationship Id="rId936" Type="http://schemas.openxmlformats.org/officeDocument/2006/relationships/customXml" Target="../ink/ink3109.xml"/><Relationship Id="rId1121" Type="http://schemas.openxmlformats.org/officeDocument/2006/relationships/image" Target="../media/image3169.png"/><Relationship Id="rId1219" Type="http://schemas.openxmlformats.org/officeDocument/2006/relationships/image" Target="../media/image3218.png"/><Relationship Id="rId65" Type="http://schemas.openxmlformats.org/officeDocument/2006/relationships/customXml" Target="../ink/ink2671.xml"/><Relationship Id="rId1426" Type="http://schemas.openxmlformats.org/officeDocument/2006/relationships/customXml" Target="../ink/ink3354.xml"/><Relationship Id="rId281" Type="http://schemas.openxmlformats.org/officeDocument/2006/relationships/image" Target="../media/image2755.png"/><Relationship Id="rId141" Type="http://schemas.openxmlformats.org/officeDocument/2006/relationships/customXml" Target="../ink/ink2709.xml"/><Relationship Id="rId379" Type="http://schemas.openxmlformats.org/officeDocument/2006/relationships/image" Target="../media/image2802.png"/><Relationship Id="rId586" Type="http://schemas.openxmlformats.org/officeDocument/2006/relationships/image" Target="../media/image2904.png"/><Relationship Id="rId793" Type="http://schemas.openxmlformats.org/officeDocument/2006/relationships/customXml" Target="../ink/ink3037.xml"/><Relationship Id="rId7" Type="http://schemas.openxmlformats.org/officeDocument/2006/relationships/customXml" Target="../ink/ink2642.xml"/><Relationship Id="rId239" Type="http://schemas.openxmlformats.org/officeDocument/2006/relationships/customXml" Target="../ink/ink2758.xml"/><Relationship Id="rId446" Type="http://schemas.openxmlformats.org/officeDocument/2006/relationships/customXml" Target="../ink/ink2863.xml"/><Relationship Id="rId653" Type="http://schemas.openxmlformats.org/officeDocument/2006/relationships/customXml" Target="../ink/ink2967.xml"/><Relationship Id="rId1076" Type="http://schemas.openxmlformats.org/officeDocument/2006/relationships/customXml" Target="../ink/ink3179.xml"/><Relationship Id="rId1283" Type="http://schemas.openxmlformats.org/officeDocument/2006/relationships/image" Target="../media/image3250.png"/><Relationship Id="rId306" Type="http://schemas.openxmlformats.org/officeDocument/2006/relationships/customXml" Target="../ink/ink2792.xml"/><Relationship Id="rId860" Type="http://schemas.openxmlformats.org/officeDocument/2006/relationships/image" Target="../media/image3041.png"/><Relationship Id="rId958" Type="http://schemas.openxmlformats.org/officeDocument/2006/relationships/customXml" Target="../ink/ink3120.xml"/><Relationship Id="rId1143" Type="http://schemas.openxmlformats.org/officeDocument/2006/relationships/image" Target="../media/image3180.png"/><Relationship Id="rId87" Type="http://schemas.openxmlformats.org/officeDocument/2006/relationships/customXml" Target="../ink/ink2682.xml"/><Relationship Id="rId513" Type="http://schemas.openxmlformats.org/officeDocument/2006/relationships/customXml" Target="../ink/ink2897.xml"/><Relationship Id="rId720" Type="http://schemas.openxmlformats.org/officeDocument/2006/relationships/image" Target="../media/image2971.png"/><Relationship Id="rId818" Type="http://schemas.openxmlformats.org/officeDocument/2006/relationships/image" Target="../media/image3020.png"/><Relationship Id="rId1350" Type="http://schemas.openxmlformats.org/officeDocument/2006/relationships/customXml" Target="../ink/ink3316.xml"/><Relationship Id="rId1448" Type="http://schemas.openxmlformats.org/officeDocument/2006/relationships/customXml" Target="../ink/ink3365.xml"/><Relationship Id="rId1003" Type="http://schemas.openxmlformats.org/officeDocument/2006/relationships/image" Target="../media/image3110.png"/><Relationship Id="rId1210" Type="http://schemas.openxmlformats.org/officeDocument/2006/relationships/customXml" Target="../ink/ink3246.xml"/><Relationship Id="rId1308" Type="http://schemas.openxmlformats.org/officeDocument/2006/relationships/customXml" Target="../ink/ink3295.xml"/><Relationship Id="rId14" Type="http://schemas.openxmlformats.org/officeDocument/2006/relationships/image" Target="../media/image2624.png"/><Relationship Id="rId163" Type="http://schemas.openxmlformats.org/officeDocument/2006/relationships/customXml" Target="../ink/ink2720.xml"/><Relationship Id="rId370" Type="http://schemas.openxmlformats.org/officeDocument/2006/relationships/customXml" Target="../ink/ink2824.xml"/><Relationship Id="rId230" Type="http://schemas.openxmlformats.org/officeDocument/2006/relationships/image" Target="../media/image2730.png"/><Relationship Id="rId468" Type="http://schemas.openxmlformats.org/officeDocument/2006/relationships/image" Target="../media/image2845.png"/><Relationship Id="rId675" Type="http://schemas.openxmlformats.org/officeDocument/2006/relationships/customXml" Target="../ink/ink2978.xml"/><Relationship Id="rId882" Type="http://schemas.openxmlformats.org/officeDocument/2006/relationships/image" Target="../media/image3051.png"/><Relationship Id="rId1098" Type="http://schemas.openxmlformats.org/officeDocument/2006/relationships/customXml" Target="../ink/ink3190.xml"/><Relationship Id="rId328" Type="http://schemas.openxmlformats.org/officeDocument/2006/relationships/customXml" Target="../ink/ink2803.xml"/><Relationship Id="rId535" Type="http://schemas.openxmlformats.org/officeDocument/2006/relationships/customXml" Target="../ink/ink2908.xml"/><Relationship Id="rId742" Type="http://schemas.openxmlformats.org/officeDocument/2006/relationships/image" Target="../media/image2982.png"/><Relationship Id="rId1165" Type="http://schemas.openxmlformats.org/officeDocument/2006/relationships/image" Target="../media/image3191.png"/><Relationship Id="rId1372" Type="http://schemas.openxmlformats.org/officeDocument/2006/relationships/customXml" Target="../ink/ink3327.xml"/><Relationship Id="rId602" Type="http://schemas.openxmlformats.org/officeDocument/2006/relationships/image" Target="../media/image2912.png"/><Relationship Id="rId1025" Type="http://schemas.openxmlformats.org/officeDocument/2006/relationships/image" Target="../media/image3121.png"/><Relationship Id="rId1232" Type="http://schemas.openxmlformats.org/officeDocument/2006/relationships/customXml" Target="../ink/ink3257.xml"/><Relationship Id="rId907" Type="http://schemas.openxmlformats.org/officeDocument/2006/relationships/image" Target="../media/image3063.png"/><Relationship Id="rId36" Type="http://schemas.openxmlformats.org/officeDocument/2006/relationships/image" Target="../media/image2635.png"/><Relationship Id="rId185" Type="http://schemas.openxmlformats.org/officeDocument/2006/relationships/customXml" Target="../ink/ink2731.xml"/><Relationship Id="rId392" Type="http://schemas.openxmlformats.org/officeDocument/2006/relationships/customXml" Target="../ink/ink2835.xml"/><Relationship Id="rId697" Type="http://schemas.openxmlformats.org/officeDocument/2006/relationships/customXml" Target="../ink/ink2989.xml"/><Relationship Id="rId252" Type="http://schemas.openxmlformats.org/officeDocument/2006/relationships/customXml" Target="../ink/ink2765.xml"/><Relationship Id="rId1187" Type="http://schemas.openxmlformats.org/officeDocument/2006/relationships/image" Target="../media/image3202.png"/><Relationship Id="rId112" Type="http://schemas.openxmlformats.org/officeDocument/2006/relationships/image" Target="../media/image2673.png"/><Relationship Id="rId557" Type="http://schemas.openxmlformats.org/officeDocument/2006/relationships/customXml" Target="../ink/ink2919.xml"/><Relationship Id="rId764" Type="http://schemas.openxmlformats.org/officeDocument/2006/relationships/image" Target="../media/image2993.png"/><Relationship Id="rId971" Type="http://schemas.openxmlformats.org/officeDocument/2006/relationships/image" Target="../media/image3094.png"/><Relationship Id="rId1394" Type="http://schemas.openxmlformats.org/officeDocument/2006/relationships/customXml" Target="../ink/ink3338.xml"/><Relationship Id="rId417" Type="http://schemas.openxmlformats.org/officeDocument/2006/relationships/customXml" Target="../ink/ink2848.xml"/><Relationship Id="rId624" Type="http://schemas.openxmlformats.org/officeDocument/2006/relationships/image" Target="../media/image2923.png"/><Relationship Id="rId831" Type="http://schemas.openxmlformats.org/officeDocument/2006/relationships/customXml" Target="../ink/ink3056.xml"/><Relationship Id="rId1047" Type="http://schemas.openxmlformats.org/officeDocument/2006/relationships/image" Target="../media/image3132.png"/><Relationship Id="rId1254" Type="http://schemas.openxmlformats.org/officeDocument/2006/relationships/customXml" Target="../ink/ink3268.xml"/><Relationship Id="rId1461" Type="http://schemas.openxmlformats.org/officeDocument/2006/relationships/image" Target="../media/image3339.png"/><Relationship Id="rId929" Type="http://schemas.openxmlformats.org/officeDocument/2006/relationships/image" Target="../media/image3073.png"/><Relationship Id="rId1114" Type="http://schemas.openxmlformats.org/officeDocument/2006/relationships/customXml" Target="../ink/ink3198.xml"/><Relationship Id="rId1321" Type="http://schemas.openxmlformats.org/officeDocument/2006/relationships/image" Target="../media/image3269.png"/><Relationship Id="rId58" Type="http://schemas.openxmlformats.org/officeDocument/2006/relationships/image" Target="../media/image2646.png"/><Relationship Id="rId1419" Type="http://schemas.openxmlformats.org/officeDocument/2006/relationships/image" Target="../media/image3318.png"/><Relationship Id="rId274" Type="http://schemas.openxmlformats.org/officeDocument/2006/relationships/customXml" Target="../ink/ink2776.xml"/><Relationship Id="rId481" Type="http://schemas.openxmlformats.org/officeDocument/2006/relationships/customXml" Target="../ink/ink2881.xml"/><Relationship Id="rId134" Type="http://schemas.openxmlformats.org/officeDocument/2006/relationships/image" Target="../media/image2683.png"/><Relationship Id="rId579" Type="http://schemas.openxmlformats.org/officeDocument/2006/relationships/customXml" Target="../ink/ink2930.xml"/><Relationship Id="rId786" Type="http://schemas.openxmlformats.org/officeDocument/2006/relationships/image" Target="../media/image3004.png"/><Relationship Id="rId993" Type="http://schemas.openxmlformats.org/officeDocument/2006/relationships/image" Target="../media/image3105.png"/><Relationship Id="rId341" Type="http://schemas.openxmlformats.org/officeDocument/2006/relationships/image" Target="../media/image2784.png"/><Relationship Id="rId439" Type="http://schemas.openxmlformats.org/officeDocument/2006/relationships/image" Target="../media/image2831.png"/><Relationship Id="rId646" Type="http://schemas.openxmlformats.org/officeDocument/2006/relationships/image" Target="../media/image2934.png"/><Relationship Id="rId1069" Type="http://schemas.openxmlformats.org/officeDocument/2006/relationships/image" Target="../media/image3143.png"/><Relationship Id="rId1276" Type="http://schemas.openxmlformats.org/officeDocument/2006/relationships/customXml" Target="../ink/ink3279.xml"/><Relationship Id="rId201" Type="http://schemas.openxmlformats.org/officeDocument/2006/relationships/customXml" Target="../ink/ink2739.xml"/><Relationship Id="rId506" Type="http://schemas.openxmlformats.org/officeDocument/2006/relationships/image" Target="../media/image2864.png"/><Relationship Id="rId853" Type="http://schemas.openxmlformats.org/officeDocument/2006/relationships/customXml" Target="../ink/ink3067.xml"/><Relationship Id="rId1136" Type="http://schemas.openxmlformats.org/officeDocument/2006/relationships/customXml" Target="../ink/ink3209.xml"/><Relationship Id="rId713" Type="http://schemas.openxmlformats.org/officeDocument/2006/relationships/customXml" Target="../ink/ink2997.xml"/><Relationship Id="rId920" Type="http://schemas.openxmlformats.org/officeDocument/2006/relationships/customXml" Target="../ink/ink3101.xml"/><Relationship Id="rId1343" Type="http://schemas.openxmlformats.org/officeDocument/2006/relationships/image" Target="../media/image3280.png"/><Relationship Id="rId1203" Type="http://schemas.openxmlformats.org/officeDocument/2006/relationships/image" Target="../media/image3210.png"/><Relationship Id="rId1410" Type="http://schemas.openxmlformats.org/officeDocument/2006/relationships/customXml" Target="../ink/ink3346.xml"/><Relationship Id="rId296" Type="http://schemas.openxmlformats.org/officeDocument/2006/relationships/customXml" Target="../ink/ink2787.xml"/><Relationship Id="rId156" Type="http://schemas.openxmlformats.org/officeDocument/2006/relationships/image" Target="../media/image2693.png"/><Relationship Id="rId363" Type="http://schemas.openxmlformats.org/officeDocument/2006/relationships/image" Target="../media/image2795.png"/><Relationship Id="rId570" Type="http://schemas.openxmlformats.org/officeDocument/2006/relationships/image" Target="../media/image2896.png"/><Relationship Id="rId223" Type="http://schemas.openxmlformats.org/officeDocument/2006/relationships/customXml" Target="../ink/ink2750.xml"/><Relationship Id="rId430" Type="http://schemas.openxmlformats.org/officeDocument/2006/relationships/customXml" Target="../ink/ink2855.xml"/><Relationship Id="rId668" Type="http://schemas.openxmlformats.org/officeDocument/2006/relationships/image" Target="../media/image2945.png"/><Relationship Id="rId875" Type="http://schemas.openxmlformats.org/officeDocument/2006/relationships/customXml" Target="../ink/ink3078.xml"/><Relationship Id="rId1060" Type="http://schemas.openxmlformats.org/officeDocument/2006/relationships/customXml" Target="../ink/ink3171.xml"/><Relationship Id="rId1298" Type="http://schemas.openxmlformats.org/officeDocument/2006/relationships/customXml" Target="../ink/ink3290.xml"/><Relationship Id="rId528" Type="http://schemas.openxmlformats.org/officeDocument/2006/relationships/image" Target="../media/image2875.png"/><Relationship Id="rId735" Type="http://schemas.openxmlformats.org/officeDocument/2006/relationships/customXml" Target="../ink/ink3008.xml"/><Relationship Id="rId942" Type="http://schemas.openxmlformats.org/officeDocument/2006/relationships/customXml" Target="../ink/ink3112.xml"/><Relationship Id="rId1158" Type="http://schemas.openxmlformats.org/officeDocument/2006/relationships/customXml" Target="../ink/ink3220.xml"/><Relationship Id="rId1365" Type="http://schemas.openxmlformats.org/officeDocument/2006/relationships/image" Target="../media/image3291.png"/><Relationship Id="rId1018" Type="http://schemas.openxmlformats.org/officeDocument/2006/relationships/customXml" Target="../ink/ink3150.xml"/><Relationship Id="rId1225" Type="http://schemas.openxmlformats.org/officeDocument/2006/relationships/image" Target="../media/image3221.png"/><Relationship Id="rId1432" Type="http://schemas.openxmlformats.org/officeDocument/2006/relationships/customXml" Target="../ink/ink3357.xml"/><Relationship Id="rId71" Type="http://schemas.openxmlformats.org/officeDocument/2006/relationships/customXml" Target="../ink/ink2674.xml"/><Relationship Id="rId802" Type="http://schemas.openxmlformats.org/officeDocument/2006/relationships/image" Target="../media/image3012.png"/><Relationship Id="rId29" Type="http://schemas.openxmlformats.org/officeDocument/2006/relationships/customXml" Target="../ink/ink2653.xml"/><Relationship Id="rId178" Type="http://schemas.openxmlformats.org/officeDocument/2006/relationships/image" Target="../media/image2704.png"/><Relationship Id="rId385" Type="http://schemas.openxmlformats.org/officeDocument/2006/relationships/image" Target="../media/image2805.png"/><Relationship Id="rId592" Type="http://schemas.openxmlformats.org/officeDocument/2006/relationships/image" Target="../media/image2907.png"/><Relationship Id="rId245" Type="http://schemas.openxmlformats.org/officeDocument/2006/relationships/image" Target="../media/image2737.png"/><Relationship Id="rId452" Type="http://schemas.openxmlformats.org/officeDocument/2006/relationships/customXml" Target="../ink/ink2866.xml"/><Relationship Id="rId897" Type="http://schemas.openxmlformats.org/officeDocument/2006/relationships/image" Target="../media/image3058.png"/><Relationship Id="rId1082" Type="http://schemas.openxmlformats.org/officeDocument/2006/relationships/customXml" Target="../ink/ink3182.xml"/><Relationship Id="rId105" Type="http://schemas.openxmlformats.org/officeDocument/2006/relationships/customXml" Target="../ink/ink2691.xml"/><Relationship Id="rId312" Type="http://schemas.openxmlformats.org/officeDocument/2006/relationships/customXml" Target="../ink/ink2795.xml"/><Relationship Id="rId757" Type="http://schemas.openxmlformats.org/officeDocument/2006/relationships/customXml" Target="../ink/ink3019.xml"/><Relationship Id="rId964" Type="http://schemas.openxmlformats.org/officeDocument/2006/relationships/customXml" Target="../ink/ink3123.xml"/><Relationship Id="rId1387" Type="http://schemas.openxmlformats.org/officeDocument/2006/relationships/image" Target="../media/image3302.png"/><Relationship Id="rId93" Type="http://schemas.openxmlformats.org/officeDocument/2006/relationships/customXml" Target="../ink/ink2685.xml"/><Relationship Id="rId617" Type="http://schemas.openxmlformats.org/officeDocument/2006/relationships/customXml" Target="../ink/ink2949.xml"/><Relationship Id="rId824" Type="http://schemas.openxmlformats.org/officeDocument/2006/relationships/image" Target="../media/image3023.png"/><Relationship Id="rId1247" Type="http://schemas.openxmlformats.org/officeDocument/2006/relationships/image" Target="../media/image3232.png"/><Relationship Id="rId1454" Type="http://schemas.openxmlformats.org/officeDocument/2006/relationships/customXml" Target="../ink/ink3368.xml"/><Relationship Id="rId1107" Type="http://schemas.openxmlformats.org/officeDocument/2006/relationships/image" Target="../media/image3162.png"/><Relationship Id="rId1314" Type="http://schemas.openxmlformats.org/officeDocument/2006/relationships/customXml" Target="../ink/ink3298.xml"/><Relationship Id="rId20" Type="http://schemas.openxmlformats.org/officeDocument/2006/relationships/image" Target="../media/image2627.png"/><Relationship Id="rId267" Type="http://schemas.openxmlformats.org/officeDocument/2006/relationships/image" Target="../media/image2748.png"/><Relationship Id="rId474" Type="http://schemas.openxmlformats.org/officeDocument/2006/relationships/image" Target="../media/image2848.png"/><Relationship Id="rId127" Type="http://schemas.openxmlformats.org/officeDocument/2006/relationships/customXml" Target="../ink/ink2702.xml"/><Relationship Id="rId681" Type="http://schemas.openxmlformats.org/officeDocument/2006/relationships/customXml" Target="../ink/ink2981.xml"/><Relationship Id="rId779" Type="http://schemas.openxmlformats.org/officeDocument/2006/relationships/customXml" Target="../ink/ink3030.xml"/><Relationship Id="rId986" Type="http://schemas.openxmlformats.org/officeDocument/2006/relationships/customXml" Target="../ink/ink3134.xml"/><Relationship Id="rId334" Type="http://schemas.openxmlformats.org/officeDocument/2006/relationships/customXml" Target="../ink/ink2806.xml"/><Relationship Id="rId541" Type="http://schemas.openxmlformats.org/officeDocument/2006/relationships/customXml" Target="../ink/ink2911.xml"/><Relationship Id="rId639" Type="http://schemas.openxmlformats.org/officeDocument/2006/relationships/customXml" Target="../ink/ink2960.xml"/><Relationship Id="rId1171" Type="http://schemas.openxmlformats.org/officeDocument/2006/relationships/image" Target="../media/image3194.png"/><Relationship Id="rId1269" Type="http://schemas.openxmlformats.org/officeDocument/2006/relationships/image" Target="../media/image3243.png"/><Relationship Id="rId401" Type="http://schemas.openxmlformats.org/officeDocument/2006/relationships/image" Target="../media/image2813.png"/><Relationship Id="rId846" Type="http://schemas.openxmlformats.org/officeDocument/2006/relationships/image" Target="../media/image3034.png"/><Relationship Id="rId1031" Type="http://schemas.openxmlformats.org/officeDocument/2006/relationships/image" Target="../media/image3124.png"/><Relationship Id="rId1129" Type="http://schemas.openxmlformats.org/officeDocument/2006/relationships/image" Target="../media/image3173.png"/><Relationship Id="rId706" Type="http://schemas.openxmlformats.org/officeDocument/2006/relationships/image" Target="../media/image2964.png"/><Relationship Id="rId913" Type="http://schemas.openxmlformats.org/officeDocument/2006/relationships/image" Target="../media/image3065.png"/><Relationship Id="rId1336" Type="http://schemas.openxmlformats.org/officeDocument/2006/relationships/customXml" Target="../ink/ink3309.xml"/><Relationship Id="rId42" Type="http://schemas.openxmlformats.org/officeDocument/2006/relationships/image" Target="../media/image2638.png"/><Relationship Id="rId1403" Type="http://schemas.openxmlformats.org/officeDocument/2006/relationships/image" Target="../media/image3310.png"/><Relationship Id="rId191" Type="http://schemas.openxmlformats.org/officeDocument/2006/relationships/customXml" Target="../ink/ink2734.xml"/><Relationship Id="rId289" Type="http://schemas.openxmlformats.org/officeDocument/2006/relationships/image" Target="../media/image2759.png"/><Relationship Id="rId496" Type="http://schemas.openxmlformats.org/officeDocument/2006/relationships/image" Target="../media/image2859.png"/><Relationship Id="rId149" Type="http://schemas.openxmlformats.org/officeDocument/2006/relationships/customXml" Target="../ink/ink2713.xml"/><Relationship Id="rId356" Type="http://schemas.openxmlformats.org/officeDocument/2006/relationships/customXml" Target="../ink/ink2817.xml"/><Relationship Id="rId563" Type="http://schemas.openxmlformats.org/officeDocument/2006/relationships/customXml" Target="../ink/ink2922.xml"/><Relationship Id="rId770" Type="http://schemas.openxmlformats.org/officeDocument/2006/relationships/image" Target="../media/image2996.png"/><Relationship Id="rId1193" Type="http://schemas.openxmlformats.org/officeDocument/2006/relationships/image" Target="../media/image3205.png"/><Relationship Id="rId216" Type="http://schemas.openxmlformats.org/officeDocument/2006/relationships/image" Target="../media/image2723.png"/><Relationship Id="rId423" Type="http://schemas.openxmlformats.org/officeDocument/2006/relationships/image" Target="../media/image2823.png"/><Relationship Id="rId868" Type="http://schemas.openxmlformats.org/officeDocument/2006/relationships/image" Target="../media/image3044.png"/><Relationship Id="rId1053" Type="http://schemas.openxmlformats.org/officeDocument/2006/relationships/image" Target="../media/image3135.png"/><Relationship Id="rId1260" Type="http://schemas.openxmlformats.org/officeDocument/2006/relationships/customXml" Target="../ink/ink3271.xml"/><Relationship Id="rId630" Type="http://schemas.openxmlformats.org/officeDocument/2006/relationships/image" Target="../media/image2926.png"/><Relationship Id="rId728" Type="http://schemas.openxmlformats.org/officeDocument/2006/relationships/image" Target="../media/image2975.png"/><Relationship Id="rId935" Type="http://schemas.openxmlformats.org/officeDocument/2006/relationships/image" Target="../media/image3076.png"/><Relationship Id="rId1358" Type="http://schemas.openxmlformats.org/officeDocument/2006/relationships/customXml" Target="../ink/ink3320.xml"/><Relationship Id="rId64" Type="http://schemas.openxmlformats.org/officeDocument/2006/relationships/image" Target="../media/image2649.png"/><Relationship Id="rId1120" Type="http://schemas.openxmlformats.org/officeDocument/2006/relationships/customXml" Target="../ink/ink3201.xml"/><Relationship Id="rId1218" Type="http://schemas.openxmlformats.org/officeDocument/2006/relationships/customXml" Target="../ink/ink3250.xml"/><Relationship Id="rId1425" Type="http://schemas.openxmlformats.org/officeDocument/2006/relationships/image" Target="../media/image3321.png"/><Relationship Id="rId280" Type="http://schemas.openxmlformats.org/officeDocument/2006/relationships/customXml" Target="../ink/ink2779.xml"/><Relationship Id="rId140" Type="http://schemas.openxmlformats.org/officeDocument/2006/relationships/image" Target="../media/image2686.png"/><Relationship Id="rId378" Type="http://schemas.openxmlformats.org/officeDocument/2006/relationships/customXml" Target="../ink/ink2828.xml"/><Relationship Id="rId585" Type="http://schemas.openxmlformats.org/officeDocument/2006/relationships/customXml" Target="../ink/ink2933.xml"/><Relationship Id="rId792" Type="http://schemas.openxmlformats.org/officeDocument/2006/relationships/image" Target="../media/image3007.png"/><Relationship Id="rId6" Type="http://schemas.openxmlformats.org/officeDocument/2006/relationships/image" Target="../media/image2620.png"/><Relationship Id="rId238" Type="http://schemas.openxmlformats.org/officeDocument/2006/relationships/image" Target="../media/image2734.png"/><Relationship Id="rId445" Type="http://schemas.openxmlformats.org/officeDocument/2006/relationships/image" Target="../media/image2834.png"/><Relationship Id="rId652" Type="http://schemas.openxmlformats.org/officeDocument/2006/relationships/image" Target="../media/image2937.png"/><Relationship Id="rId1075" Type="http://schemas.openxmlformats.org/officeDocument/2006/relationships/image" Target="../media/image3146.png"/><Relationship Id="rId1282" Type="http://schemas.openxmlformats.org/officeDocument/2006/relationships/customXml" Target="../ink/ink3282.xml"/><Relationship Id="rId305" Type="http://schemas.openxmlformats.org/officeDocument/2006/relationships/image" Target="../media/image2767.png"/><Relationship Id="rId512" Type="http://schemas.openxmlformats.org/officeDocument/2006/relationships/image" Target="../media/image2867.png"/><Relationship Id="rId957" Type="http://schemas.openxmlformats.org/officeDocument/2006/relationships/image" Target="../media/image3087.png"/><Relationship Id="rId1142" Type="http://schemas.openxmlformats.org/officeDocument/2006/relationships/customXml" Target="../ink/ink3212.xml"/><Relationship Id="rId86" Type="http://schemas.openxmlformats.org/officeDocument/2006/relationships/image" Target="../media/image2660.png"/><Relationship Id="rId817" Type="http://schemas.openxmlformats.org/officeDocument/2006/relationships/customXml" Target="../ink/ink3049.xml"/><Relationship Id="rId1002" Type="http://schemas.openxmlformats.org/officeDocument/2006/relationships/customXml" Target="../ink/ink3142.xml"/><Relationship Id="rId1447" Type="http://schemas.openxmlformats.org/officeDocument/2006/relationships/image" Target="../media/image3332.png"/><Relationship Id="rId1307" Type="http://schemas.openxmlformats.org/officeDocument/2006/relationships/image" Target="../media/image3262.png"/><Relationship Id="rId13" Type="http://schemas.openxmlformats.org/officeDocument/2006/relationships/customXml" Target="../ink/ink2645.xml"/><Relationship Id="rId162" Type="http://schemas.openxmlformats.org/officeDocument/2006/relationships/image" Target="../media/image2696.png"/><Relationship Id="rId467" Type="http://schemas.openxmlformats.org/officeDocument/2006/relationships/customXml" Target="../ink/ink2874.xml"/><Relationship Id="rId1097" Type="http://schemas.openxmlformats.org/officeDocument/2006/relationships/image" Target="../media/image3157.png"/><Relationship Id="rId674" Type="http://schemas.openxmlformats.org/officeDocument/2006/relationships/image" Target="../media/image2948.png"/><Relationship Id="rId881" Type="http://schemas.openxmlformats.org/officeDocument/2006/relationships/customXml" Target="../ink/ink3081.xml"/><Relationship Id="rId979" Type="http://schemas.openxmlformats.org/officeDocument/2006/relationships/image" Target="../media/image3098.png"/><Relationship Id="rId327" Type="http://schemas.openxmlformats.org/officeDocument/2006/relationships/image" Target="../media/image2777.png"/><Relationship Id="rId534" Type="http://schemas.openxmlformats.org/officeDocument/2006/relationships/image" Target="../media/image2878.png"/><Relationship Id="rId741" Type="http://schemas.openxmlformats.org/officeDocument/2006/relationships/customXml" Target="../ink/ink3011.xml"/><Relationship Id="rId839" Type="http://schemas.openxmlformats.org/officeDocument/2006/relationships/customXml" Target="../ink/ink3060.xml"/><Relationship Id="rId1164" Type="http://schemas.openxmlformats.org/officeDocument/2006/relationships/customXml" Target="../ink/ink3223.xml"/><Relationship Id="rId1371" Type="http://schemas.openxmlformats.org/officeDocument/2006/relationships/image" Target="../media/image3294.png"/><Relationship Id="rId1469" Type="http://schemas.openxmlformats.org/officeDocument/2006/relationships/image" Target="../media/image3343.png"/><Relationship Id="rId601" Type="http://schemas.openxmlformats.org/officeDocument/2006/relationships/customXml" Target="../ink/ink2941.xml"/><Relationship Id="rId1024" Type="http://schemas.openxmlformats.org/officeDocument/2006/relationships/customXml" Target="../ink/ink3153.xml"/><Relationship Id="rId1231" Type="http://schemas.openxmlformats.org/officeDocument/2006/relationships/image" Target="../media/image3224.png"/><Relationship Id="rId906" Type="http://schemas.openxmlformats.org/officeDocument/2006/relationships/customXml" Target="../ink/ink3094.xml"/><Relationship Id="rId1329" Type="http://schemas.openxmlformats.org/officeDocument/2006/relationships/image" Target="../media/image3273.png"/><Relationship Id="rId35" Type="http://schemas.openxmlformats.org/officeDocument/2006/relationships/customXml" Target="../ink/ink2656.xml"/><Relationship Id="rId184" Type="http://schemas.openxmlformats.org/officeDocument/2006/relationships/image" Target="../media/image2707.png"/><Relationship Id="rId391" Type="http://schemas.openxmlformats.org/officeDocument/2006/relationships/image" Target="../media/image2808.png"/><Relationship Id="rId251" Type="http://schemas.openxmlformats.org/officeDocument/2006/relationships/image" Target="../media/image2740.png"/><Relationship Id="rId489" Type="http://schemas.openxmlformats.org/officeDocument/2006/relationships/customXml" Target="../ink/ink2885.xml"/><Relationship Id="rId696" Type="http://schemas.openxmlformats.org/officeDocument/2006/relationships/image" Target="../media/image2959.png"/><Relationship Id="rId349" Type="http://schemas.openxmlformats.org/officeDocument/2006/relationships/image" Target="../media/image2788.png"/><Relationship Id="rId556" Type="http://schemas.openxmlformats.org/officeDocument/2006/relationships/image" Target="../media/image2889.png"/><Relationship Id="rId763" Type="http://schemas.openxmlformats.org/officeDocument/2006/relationships/customXml" Target="../ink/ink3022.xml"/><Relationship Id="rId1186" Type="http://schemas.openxmlformats.org/officeDocument/2006/relationships/customXml" Target="../ink/ink3234.xml"/><Relationship Id="rId1393" Type="http://schemas.openxmlformats.org/officeDocument/2006/relationships/image" Target="../media/image3305.png"/><Relationship Id="rId111" Type="http://schemas.openxmlformats.org/officeDocument/2006/relationships/customXml" Target="../ink/ink2694.xml"/><Relationship Id="rId209" Type="http://schemas.openxmlformats.org/officeDocument/2006/relationships/customXml" Target="../ink/ink2743.xml"/><Relationship Id="rId416" Type="http://schemas.openxmlformats.org/officeDocument/2006/relationships/image" Target="../media/image2820.png"/><Relationship Id="rId970" Type="http://schemas.openxmlformats.org/officeDocument/2006/relationships/customXml" Target="../ink/ink3126.xml"/><Relationship Id="rId1046" Type="http://schemas.openxmlformats.org/officeDocument/2006/relationships/customXml" Target="../ink/ink3164.xml"/><Relationship Id="rId1253" Type="http://schemas.openxmlformats.org/officeDocument/2006/relationships/image" Target="../media/image3235.png"/><Relationship Id="rId623" Type="http://schemas.openxmlformats.org/officeDocument/2006/relationships/customXml" Target="../ink/ink2952.xml"/><Relationship Id="rId830" Type="http://schemas.openxmlformats.org/officeDocument/2006/relationships/image" Target="../media/image3026.png"/><Relationship Id="rId928" Type="http://schemas.openxmlformats.org/officeDocument/2006/relationships/customXml" Target="../ink/ink3105.xml"/><Relationship Id="rId1460" Type="http://schemas.openxmlformats.org/officeDocument/2006/relationships/customXml" Target="../ink/ink3371.xml"/><Relationship Id="rId57" Type="http://schemas.openxmlformats.org/officeDocument/2006/relationships/customXml" Target="../ink/ink2667.xml"/><Relationship Id="rId1113" Type="http://schemas.openxmlformats.org/officeDocument/2006/relationships/image" Target="../media/image3165.png"/><Relationship Id="rId1320" Type="http://schemas.openxmlformats.org/officeDocument/2006/relationships/customXml" Target="../ink/ink3301.xml"/><Relationship Id="rId1418" Type="http://schemas.openxmlformats.org/officeDocument/2006/relationships/customXml" Target="../ink/ink3350.xml"/><Relationship Id="rId273" Type="http://schemas.openxmlformats.org/officeDocument/2006/relationships/image" Target="../media/image2751.png"/><Relationship Id="rId480" Type="http://schemas.openxmlformats.org/officeDocument/2006/relationships/image" Target="../media/image2851.png"/><Relationship Id="rId133" Type="http://schemas.openxmlformats.org/officeDocument/2006/relationships/customXml" Target="../ink/ink2705.xml"/><Relationship Id="rId340" Type="http://schemas.openxmlformats.org/officeDocument/2006/relationships/customXml" Target="../ink/ink2809.xml"/><Relationship Id="rId578" Type="http://schemas.openxmlformats.org/officeDocument/2006/relationships/image" Target="../media/image2900.png"/><Relationship Id="rId785" Type="http://schemas.openxmlformats.org/officeDocument/2006/relationships/customXml" Target="../ink/ink3033.xml"/><Relationship Id="rId992" Type="http://schemas.openxmlformats.org/officeDocument/2006/relationships/customXml" Target="../ink/ink3137.xml"/><Relationship Id="rId200" Type="http://schemas.openxmlformats.org/officeDocument/2006/relationships/image" Target="../media/image2715.png"/><Relationship Id="rId438" Type="http://schemas.openxmlformats.org/officeDocument/2006/relationships/customXml" Target="../ink/ink2859.xml"/><Relationship Id="rId645" Type="http://schemas.openxmlformats.org/officeDocument/2006/relationships/customXml" Target="../ink/ink2963.xml"/><Relationship Id="rId852" Type="http://schemas.openxmlformats.org/officeDocument/2006/relationships/image" Target="../media/image3037.png"/><Relationship Id="rId1068" Type="http://schemas.openxmlformats.org/officeDocument/2006/relationships/customXml" Target="../ink/ink3175.xml"/><Relationship Id="rId1275" Type="http://schemas.openxmlformats.org/officeDocument/2006/relationships/image" Target="../media/image3246.png"/><Relationship Id="rId505" Type="http://schemas.openxmlformats.org/officeDocument/2006/relationships/customXml" Target="../ink/ink2893.xml"/><Relationship Id="rId712" Type="http://schemas.openxmlformats.org/officeDocument/2006/relationships/image" Target="../media/image2967.png"/><Relationship Id="rId1135" Type="http://schemas.openxmlformats.org/officeDocument/2006/relationships/image" Target="../media/image3176.png"/><Relationship Id="rId1342" Type="http://schemas.openxmlformats.org/officeDocument/2006/relationships/customXml" Target="../ink/ink3312.xml"/><Relationship Id="rId79" Type="http://schemas.openxmlformats.org/officeDocument/2006/relationships/customXml" Target="../ink/ink2678.xml"/><Relationship Id="rId1202" Type="http://schemas.openxmlformats.org/officeDocument/2006/relationships/customXml" Target="../ink/ink3242.xml"/><Relationship Id="rId295" Type="http://schemas.openxmlformats.org/officeDocument/2006/relationships/image" Target="../media/image2762.png"/><Relationship Id="rId155" Type="http://schemas.openxmlformats.org/officeDocument/2006/relationships/customXml" Target="../ink/ink2716.xml"/><Relationship Id="rId362" Type="http://schemas.openxmlformats.org/officeDocument/2006/relationships/customXml" Target="../ink/ink2820.xml"/><Relationship Id="rId1297" Type="http://schemas.openxmlformats.org/officeDocument/2006/relationships/image" Target="../media/image3257.png"/><Relationship Id="rId222" Type="http://schemas.openxmlformats.org/officeDocument/2006/relationships/image" Target="../media/image2726.png"/><Relationship Id="rId667" Type="http://schemas.openxmlformats.org/officeDocument/2006/relationships/customXml" Target="../ink/ink2974.xml"/><Relationship Id="rId874" Type="http://schemas.openxmlformats.org/officeDocument/2006/relationships/image" Target="../media/image3047.png"/><Relationship Id="rId527" Type="http://schemas.openxmlformats.org/officeDocument/2006/relationships/customXml" Target="../ink/ink2904.xml"/><Relationship Id="rId734" Type="http://schemas.openxmlformats.org/officeDocument/2006/relationships/image" Target="../media/image2978.png"/><Relationship Id="rId941" Type="http://schemas.openxmlformats.org/officeDocument/2006/relationships/image" Target="../media/image3079.png"/><Relationship Id="rId1157" Type="http://schemas.openxmlformats.org/officeDocument/2006/relationships/image" Target="../media/image3187.png"/><Relationship Id="rId1364" Type="http://schemas.openxmlformats.org/officeDocument/2006/relationships/customXml" Target="../ink/ink3323.xml"/><Relationship Id="rId70" Type="http://schemas.openxmlformats.org/officeDocument/2006/relationships/image" Target="../media/image2652.png"/><Relationship Id="rId801" Type="http://schemas.openxmlformats.org/officeDocument/2006/relationships/customXml" Target="../ink/ink3041.xml"/><Relationship Id="rId1017" Type="http://schemas.openxmlformats.org/officeDocument/2006/relationships/image" Target="../media/image3117.png"/><Relationship Id="rId1224" Type="http://schemas.openxmlformats.org/officeDocument/2006/relationships/customXml" Target="../ink/ink3253.xml"/><Relationship Id="rId1431" Type="http://schemas.openxmlformats.org/officeDocument/2006/relationships/image" Target="../media/image3324.png"/><Relationship Id="rId28" Type="http://schemas.openxmlformats.org/officeDocument/2006/relationships/image" Target="../media/image2631.png"/><Relationship Id="rId177" Type="http://schemas.openxmlformats.org/officeDocument/2006/relationships/customXml" Target="../ink/ink2727.xml"/><Relationship Id="rId384" Type="http://schemas.openxmlformats.org/officeDocument/2006/relationships/customXml" Target="../ink/ink2831.xml"/><Relationship Id="rId591" Type="http://schemas.openxmlformats.org/officeDocument/2006/relationships/customXml" Target="../ink/ink2936.xml"/><Relationship Id="rId244" Type="http://schemas.openxmlformats.org/officeDocument/2006/relationships/customXml" Target="../ink/ink2761.xml"/><Relationship Id="rId689" Type="http://schemas.openxmlformats.org/officeDocument/2006/relationships/customXml" Target="../ink/ink2985.xml"/><Relationship Id="rId896" Type="http://schemas.openxmlformats.org/officeDocument/2006/relationships/customXml" Target="../ink/ink3089.xml"/><Relationship Id="rId1081" Type="http://schemas.openxmlformats.org/officeDocument/2006/relationships/image" Target="../media/image3149.png"/><Relationship Id="rId39" Type="http://schemas.openxmlformats.org/officeDocument/2006/relationships/customXml" Target="../ink/ink2658.xml"/><Relationship Id="rId451" Type="http://schemas.openxmlformats.org/officeDocument/2006/relationships/image" Target="../media/image2837.png"/><Relationship Id="rId549" Type="http://schemas.openxmlformats.org/officeDocument/2006/relationships/customXml" Target="../ink/ink2915.xml"/><Relationship Id="rId756" Type="http://schemas.openxmlformats.org/officeDocument/2006/relationships/image" Target="../media/image2989.png"/><Relationship Id="rId1179" Type="http://schemas.openxmlformats.org/officeDocument/2006/relationships/image" Target="../media/image3198.png"/><Relationship Id="rId1386" Type="http://schemas.openxmlformats.org/officeDocument/2006/relationships/customXml" Target="../ink/ink3334.xml"/><Relationship Id="rId104" Type="http://schemas.openxmlformats.org/officeDocument/2006/relationships/image" Target="../media/image2669.png"/><Relationship Id="rId188" Type="http://schemas.openxmlformats.org/officeDocument/2006/relationships/image" Target="../media/image2709.png"/><Relationship Id="rId311" Type="http://schemas.openxmlformats.org/officeDocument/2006/relationships/image" Target="../media/image2770.png"/><Relationship Id="rId395" Type="http://schemas.openxmlformats.org/officeDocument/2006/relationships/image" Target="../media/image2810.png"/><Relationship Id="rId409" Type="http://schemas.openxmlformats.org/officeDocument/2006/relationships/customXml" Target="../ink/ink2844.xml"/><Relationship Id="rId963" Type="http://schemas.openxmlformats.org/officeDocument/2006/relationships/image" Target="../media/image3090.png"/><Relationship Id="rId1039" Type="http://schemas.openxmlformats.org/officeDocument/2006/relationships/image" Target="../media/image3128.png"/><Relationship Id="rId1246" Type="http://schemas.openxmlformats.org/officeDocument/2006/relationships/customXml" Target="../ink/ink3264.xml"/><Relationship Id="rId92" Type="http://schemas.openxmlformats.org/officeDocument/2006/relationships/image" Target="../media/image2663.png"/><Relationship Id="rId616" Type="http://schemas.openxmlformats.org/officeDocument/2006/relationships/image" Target="../media/image2919.png"/><Relationship Id="rId823" Type="http://schemas.openxmlformats.org/officeDocument/2006/relationships/customXml" Target="../ink/ink3052.xml"/><Relationship Id="rId1453" Type="http://schemas.openxmlformats.org/officeDocument/2006/relationships/image" Target="../media/image3335.png"/><Relationship Id="rId255" Type="http://schemas.openxmlformats.org/officeDocument/2006/relationships/image" Target="../media/image2742.png"/><Relationship Id="rId462" Type="http://schemas.openxmlformats.org/officeDocument/2006/relationships/image" Target="../media/image2842.png"/><Relationship Id="rId1092" Type="http://schemas.openxmlformats.org/officeDocument/2006/relationships/customXml" Target="../ink/ink3187.xml"/><Relationship Id="rId1106" Type="http://schemas.openxmlformats.org/officeDocument/2006/relationships/customXml" Target="../ink/ink3194.xml"/><Relationship Id="rId1313" Type="http://schemas.openxmlformats.org/officeDocument/2006/relationships/image" Target="../media/image3265.png"/><Relationship Id="rId1397" Type="http://schemas.openxmlformats.org/officeDocument/2006/relationships/image" Target="../media/image3307.png"/><Relationship Id="rId115" Type="http://schemas.openxmlformats.org/officeDocument/2006/relationships/customXml" Target="../ink/ink2696.xml"/><Relationship Id="rId322" Type="http://schemas.openxmlformats.org/officeDocument/2006/relationships/customXml" Target="../ink/ink2800.xml"/><Relationship Id="rId767" Type="http://schemas.openxmlformats.org/officeDocument/2006/relationships/customXml" Target="../ink/ink3024.xml"/><Relationship Id="rId974" Type="http://schemas.openxmlformats.org/officeDocument/2006/relationships/customXml" Target="../ink/ink3128.xml"/><Relationship Id="rId199" Type="http://schemas.openxmlformats.org/officeDocument/2006/relationships/customXml" Target="../ink/ink2738.xml"/><Relationship Id="rId627" Type="http://schemas.openxmlformats.org/officeDocument/2006/relationships/customXml" Target="../ink/ink2954.xml"/><Relationship Id="rId834" Type="http://schemas.openxmlformats.org/officeDocument/2006/relationships/image" Target="../media/image3028.png"/><Relationship Id="rId1257" Type="http://schemas.openxmlformats.org/officeDocument/2006/relationships/image" Target="../media/image3237.png"/><Relationship Id="rId1464" Type="http://schemas.openxmlformats.org/officeDocument/2006/relationships/customXml" Target="../ink/ink3373.xml"/><Relationship Id="rId266" Type="http://schemas.openxmlformats.org/officeDocument/2006/relationships/customXml" Target="../ink/ink2772.xml"/><Relationship Id="rId473" Type="http://schemas.openxmlformats.org/officeDocument/2006/relationships/customXml" Target="../ink/ink2877.xml"/><Relationship Id="rId680" Type="http://schemas.openxmlformats.org/officeDocument/2006/relationships/image" Target="../media/image2951.png"/><Relationship Id="rId901" Type="http://schemas.openxmlformats.org/officeDocument/2006/relationships/image" Target="../media/image3060.png"/><Relationship Id="rId1117" Type="http://schemas.openxmlformats.org/officeDocument/2006/relationships/image" Target="../media/image3167.png"/><Relationship Id="rId1324" Type="http://schemas.openxmlformats.org/officeDocument/2006/relationships/customXml" Target="../ink/ink3303.xml"/><Relationship Id="rId30" Type="http://schemas.openxmlformats.org/officeDocument/2006/relationships/image" Target="../media/image2632.png"/><Relationship Id="rId126" Type="http://schemas.openxmlformats.org/officeDocument/2006/relationships/image" Target="../media/image1225.png"/><Relationship Id="rId333" Type="http://schemas.openxmlformats.org/officeDocument/2006/relationships/image" Target="../media/image2780.png"/><Relationship Id="rId540" Type="http://schemas.openxmlformats.org/officeDocument/2006/relationships/image" Target="../media/image2881.png"/><Relationship Id="rId778" Type="http://schemas.openxmlformats.org/officeDocument/2006/relationships/image" Target="../media/image3000.png"/><Relationship Id="rId985" Type="http://schemas.openxmlformats.org/officeDocument/2006/relationships/image" Target="../media/image3101.png"/><Relationship Id="rId1170" Type="http://schemas.openxmlformats.org/officeDocument/2006/relationships/customXml" Target="../ink/ink3226.xml"/><Relationship Id="rId638" Type="http://schemas.openxmlformats.org/officeDocument/2006/relationships/image" Target="../media/image2930.png"/><Relationship Id="rId845" Type="http://schemas.openxmlformats.org/officeDocument/2006/relationships/customXml" Target="../ink/ink3063.xml"/><Relationship Id="rId1030" Type="http://schemas.openxmlformats.org/officeDocument/2006/relationships/customXml" Target="../ink/ink3156.xml"/><Relationship Id="rId1268" Type="http://schemas.openxmlformats.org/officeDocument/2006/relationships/customXml" Target="../ink/ink3275.xml"/><Relationship Id="rId277" Type="http://schemas.openxmlformats.org/officeDocument/2006/relationships/image" Target="../media/image2753.png"/><Relationship Id="rId400" Type="http://schemas.openxmlformats.org/officeDocument/2006/relationships/customXml" Target="../ink/ink2839.xml"/><Relationship Id="rId484" Type="http://schemas.openxmlformats.org/officeDocument/2006/relationships/image" Target="../media/image2853.png"/><Relationship Id="rId705" Type="http://schemas.openxmlformats.org/officeDocument/2006/relationships/customXml" Target="../ink/ink2993.xml"/><Relationship Id="rId1128" Type="http://schemas.openxmlformats.org/officeDocument/2006/relationships/customXml" Target="../ink/ink3205.xml"/><Relationship Id="rId1335" Type="http://schemas.openxmlformats.org/officeDocument/2006/relationships/image" Target="../media/image3276.png"/><Relationship Id="rId137" Type="http://schemas.openxmlformats.org/officeDocument/2006/relationships/customXml" Target="../ink/ink2707.xml"/><Relationship Id="rId344" Type="http://schemas.openxmlformats.org/officeDocument/2006/relationships/customXml" Target="../ink/ink2811.xml"/><Relationship Id="rId691" Type="http://schemas.openxmlformats.org/officeDocument/2006/relationships/customXml" Target="../ink/ink2986.xml"/><Relationship Id="rId789" Type="http://schemas.openxmlformats.org/officeDocument/2006/relationships/customXml" Target="../ink/ink3035.xml"/><Relationship Id="rId912" Type="http://schemas.openxmlformats.org/officeDocument/2006/relationships/customXml" Target="../ink/ink3097.xml"/><Relationship Id="rId996" Type="http://schemas.openxmlformats.org/officeDocument/2006/relationships/customXml" Target="../ink/ink3139.xml"/><Relationship Id="rId41" Type="http://schemas.openxmlformats.org/officeDocument/2006/relationships/customXml" Target="../ink/ink2659.xml"/><Relationship Id="rId551" Type="http://schemas.openxmlformats.org/officeDocument/2006/relationships/customXml" Target="../ink/ink2916.xml"/><Relationship Id="rId649" Type="http://schemas.openxmlformats.org/officeDocument/2006/relationships/customXml" Target="../ink/ink2965.xml"/><Relationship Id="rId856" Type="http://schemas.openxmlformats.org/officeDocument/2006/relationships/image" Target="../media/image3039.png"/><Relationship Id="rId1181" Type="http://schemas.openxmlformats.org/officeDocument/2006/relationships/image" Target="../media/image3199.png"/><Relationship Id="rId1279" Type="http://schemas.openxmlformats.org/officeDocument/2006/relationships/image" Target="../media/image3248.png"/><Relationship Id="rId1402" Type="http://schemas.openxmlformats.org/officeDocument/2006/relationships/customXml" Target="../ink/ink3342.xml"/><Relationship Id="rId190" Type="http://schemas.openxmlformats.org/officeDocument/2006/relationships/image" Target="../media/image2710.png"/><Relationship Id="rId204" Type="http://schemas.openxmlformats.org/officeDocument/2006/relationships/image" Target="../media/image2717.png"/><Relationship Id="rId288" Type="http://schemas.openxmlformats.org/officeDocument/2006/relationships/customXml" Target="../ink/ink2783.xml"/><Relationship Id="rId411" Type="http://schemas.openxmlformats.org/officeDocument/2006/relationships/customXml" Target="../ink/ink2845.xml"/><Relationship Id="rId509" Type="http://schemas.openxmlformats.org/officeDocument/2006/relationships/customXml" Target="../ink/ink2895.xml"/><Relationship Id="rId1041" Type="http://schemas.openxmlformats.org/officeDocument/2006/relationships/image" Target="../media/image3129.png"/><Relationship Id="rId1139" Type="http://schemas.openxmlformats.org/officeDocument/2006/relationships/image" Target="../media/image3178.png"/><Relationship Id="rId1346" Type="http://schemas.openxmlformats.org/officeDocument/2006/relationships/customXml" Target="../ink/ink3314.xml"/><Relationship Id="rId495" Type="http://schemas.openxmlformats.org/officeDocument/2006/relationships/customXml" Target="../ink/ink2888.xml"/><Relationship Id="rId716" Type="http://schemas.openxmlformats.org/officeDocument/2006/relationships/image" Target="../media/image2969.png"/><Relationship Id="rId923" Type="http://schemas.openxmlformats.org/officeDocument/2006/relationships/image" Target="../media/image3070.png"/><Relationship Id="rId52" Type="http://schemas.openxmlformats.org/officeDocument/2006/relationships/image" Target="../media/image2643.png"/><Relationship Id="rId148" Type="http://schemas.openxmlformats.org/officeDocument/2006/relationships/image" Target="../media/image2689.png"/><Relationship Id="rId355" Type="http://schemas.openxmlformats.org/officeDocument/2006/relationships/image" Target="../media/image2791.png"/><Relationship Id="rId562" Type="http://schemas.openxmlformats.org/officeDocument/2006/relationships/image" Target="../media/image2892.png"/><Relationship Id="rId1192" Type="http://schemas.openxmlformats.org/officeDocument/2006/relationships/customXml" Target="../ink/ink3237.xml"/><Relationship Id="rId1206" Type="http://schemas.openxmlformats.org/officeDocument/2006/relationships/customXml" Target="../ink/ink3244.xml"/><Relationship Id="rId1413" Type="http://schemas.openxmlformats.org/officeDocument/2006/relationships/image" Target="../media/image3315.png"/><Relationship Id="rId215" Type="http://schemas.openxmlformats.org/officeDocument/2006/relationships/customXml" Target="../ink/ink2746.xml"/><Relationship Id="rId422" Type="http://schemas.openxmlformats.org/officeDocument/2006/relationships/customXml" Target="../ink/ink2851.xml"/><Relationship Id="rId867" Type="http://schemas.openxmlformats.org/officeDocument/2006/relationships/customXml" Target="../ink/ink3074.xml"/><Relationship Id="rId1052" Type="http://schemas.openxmlformats.org/officeDocument/2006/relationships/customXml" Target="../ink/ink3167.xml"/><Relationship Id="rId299" Type="http://schemas.openxmlformats.org/officeDocument/2006/relationships/image" Target="../media/image2764.png"/><Relationship Id="rId727" Type="http://schemas.openxmlformats.org/officeDocument/2006/relationships/customXml" Target="../ink/ink3004.xml"/><Relationship Id="rId934" Type="http://schemas.openxmlformats.org/officeDocument/2006/relationships/customXml" Target="../ink/ink3108.xml"/><Relationship Id="rId1357" Type="http://schemas.openxmlformats.org/officeDocument/2006/relationships/image" Target="../media/image3287.png"/><Relationship Id="rId63" Type="http://schemas.openxmlformats.org/officeDocument/2006/relationships/customXml" Target="../ink/ink2670.xml"/><Relationship Id="rId159" Type="http://schemas.openxmlformats.org/officeDocument/2006/relationships/customXml" Target="../ink/ink2718.xml"/><Relationship Id="rId366" Type="http://schemas.openxmlformats.org/officeDocument/2006/relationships/customXml" Target="../ink/ink2822.xml"/><Relationship Id="rId573" Type="http://schemas.openxmlformats.org/officeDocument/2006/relationships/customXml" Target="../ink/ink2927.xml"/><Relationship Id="rId780" Type="http://schemas.openxmlformats.org/officeDocument/2006/relationships/image" Target="../media/image3001.png"/><Relationship Id="rId1217" Type="http://schemas.openxmlformats.org/officeDocument/2006/relationships/image" Target="../media/image3217.png"/><Relationship Id="rId1424" Type="http://schemas.openxmlformats.org/officeDocument/2006/relationships/customXml" Target="../ink/ink3353.xml"/><Relationship Id="rId226" Type="http://schemas.openxmlformats.org/officeDocument/2006/relationships/image" Target="../media/image2728.png"/><Relationship Id="rId433" Type="http://schemas.openxmlformats.org/officeDocument/2006/relationships/image" Target="../media/image2828.png"/><Relationship Id="rId878" Type="http://schemas.openxmlformats.org/officeDocument/2006/relationships/image" Target="../media/image3049.png"/><Relationship Id="rId1063" Type="http://schemas.openxmlformats.org/officeDocument/2006/relationships/image" Target="../media/image3140.png"/><Relationship Id="rId1270" Type="http://schemas.openxmlformats.org/officeDocument/2006/relationships/customXml" Target="../ink/ink3276.xml"/><Relationship Id="rId640" Type="http://schemas.openxmlformats.org/officeDocument/2006/relationships/image" Target="../media/image2931.png"/><Relationship Id="rId738" Type="http://schemas.openxmlformats.org/officeDocument/2006/relationships/image" Target="../media/image2980.png"/><Relationship Id="rId945" Type="http://schemas.openxmlformats.org/officeDocument/2006/relationships/image" Target="../media/image3081.png"/><Relationship Id="rId1368" Type="http://schemas.openxmlformats.org/officeDocument/2006/relationships/customXml" Target="../ink/ink3325.xml"/><Relationship Id="rId74" Type="http://schemas.openxmlformats.org/officeDocument/2006/relationships/image" Target="../media/image2654.png"/><Relationship Id="rId377" Type="http://schemas.openxmlformats.org/officeDocument/2006/relationships/image" Target="../media/image2801.png"/><Relationship Id="rId500" Type="http://schemas.openxmlformats.org/officeDocument/2006/relationships/image" Target="../media/image2861.png"/><Relationship Id="rId584" Type="http://schemas.openxmlformats.org/officeDocument/2006/relationships/image" Target="../media/image2903.png"/><Relationship Id="rId805" Type="http://schemas.openxmlformats.org/officeDocument/2006/relationships/customXml" Target="../ink/ink3043.xml"/><Relationship Id="rId1130" Type="http://schemas.openxmlformats.org/officeDocument/2006/relationships/customXml" Target="../ink/ink3206.xml"/><Relationship Id="rId1228" Type="http://schemas.openxmlformats.org/officeDocument/2006/relationships/customXml" Target="../ink/ink3255.xml"/><Relationship Id="rId1435" Type="http://schemas.openxmlformats.org/officeDocument/2006/relationships/image" Target="../media/image3326.png"/><Relationship Id="rId5" Type="http://schemas.openxmlformats.org/officeDocument/2006/relationships/customXml" Target="../ink/ink2641.xml"/><Relationship Id="rId237" Type="http://schemas.openxmlformats.org/officeDocument/2006/relationships/customXml" Target="../ink/ink2757.xml"/><Relationship Id="rId791" Type="http://schemas.openxmlformats.org/officeDocument/2006/relationships/customXml" Target="../ink/ink3036.xml"/><Relationship Id="rId889" Type="http://schemas.openxmlformats.org/officeDocument/2006/relationships/image" Target="../media/image3054.png"/><Relationship Id="rId1074" Type="http://schemas.openxmlformats.org/officeDocument/2006/relationships/customXml" Target="../ink/ink3178.xml"/><Relationship Id="rId444" Type="http://schemas.openxmlformats.org/officeDocument/2006/relationships/customXml" Target="../ink/ink2862.xml"/><Relationship Id="rId651" Type="http://schemas.openxmlformats.org/officeDocument/2006/relationships/customXml" Target="../ink/ink2966.xml"/><Relationship Id="rId749" Type="http://schemas.openxmlformats.org/officeDocument/2006/relationships/customXml" Target="../ink/ink3015.xml"/><Relationship Id="rId1281" Type="http://schemas.openxmlformats.org/officeDocument/2006/relationships/image" Target="../media/image3249.png"/><Relationship Id="rId1379" Type="http://schemas.openxmlformats.org/officeDocument/2006/relationships/image" Target="../media/image3298.png"/><Relationship Id="rId290" Type="http://schemas.openxmlformats.org/officeDocument/2006/relationships/customXml" Target="../ink/ink2784.xml"/><Relationship Id="rId304" Type="http://schemas.openxmlformats.org/officeDocument/2006/relationships/customXml" Target="../ink/ink2791.xml"/><Relationship Id="rId388" Type="http://schemas.openxmlformats.org/officeDocument/2006/relationships/customXml" Target="../ink/ink2833.xml"/><Relationship Id="rId511" Type="http://schemas.openxmlformats.org/officeDocument/2006/relationships/customXml" Target="../ink/ink2896.xml"/><Relationship Id="rId609" Type="http://schemas.openxmlformats.org/officeDocument/2006/relationships/customXml" Target="../ink/ink2945.xml"/><Relationship Id="rId956" Type="http://schemas.openxmlformats.org/officeDocument/2006/relationships/customXml" Target="../ink/ink3119.xml"/><Relationship Id="rId1141" Type="http://schemas.openxmlformats.org/officeDocument/2006/relationships/image" Target="../media/image3179.png"/><Relationship Id="rId1239" Type="http://schemas.openxmlformats.org/officeDocument/2006/relationships/image" Target="../media/image3228.png"/><Relationship Id="rId85" Type="http://schemas.openxmlformats.org/officeDocument/2006/relationships/customXml" Target="../ink/ink2681.xml"/><Relationship Id="rId150" Type="http://schemas.openxmlformats.org/officeDocument/2006/relationships/image" Target="../media/image2690.png"/><Relationship Id="rId595" Type="http://schemas.openxmlformats.org/officeDocument/2006/relationships/customXml" Target="../ink/ink2938.xml"/><Relationship Id="rId816" Type="http://schemas.openxmlformats.org/officeDocument/2006/relationships/image" Target="../media/image3019.png"/><Relationship Id="rId1001" Type="http://schemas.openxmlformats.org/officeDocument/2006/relationships/image" Target="../media/image3109.png"/><Relationship Id="rId1446" Type="http://schemas.openxmlformats.org/officeDocument/2006/relationships/customXml" Target="../ink/ink3364.xml"/><Relationship Id="rId248" Type="http://schemas.openxmlformats.org/officeDocument/2006/relationships/customXml" Target="../ink/ink2763.xml"/><Relationship Id="rId455" Type="http://schemas.openxmlformats.org/officeDocument/2006/relationships/customXml" Target="../ink/ink2868.xml"/><Relationship Id="rId662" Type="http://schemas.openxmlformats.org/officeDocument/2006/relationships/image" Target="../media/image2942.png"/><Relationship Id="rId1085" Type="http://schemas.openxmlformats.org/officeDocument/2006/relationships/image" Target="../media/image3151.png"/><Relationship Id="rId1292" Type="http://schemas.openxmlformats.org/officeDocument/2006/relationships/customXml" Target="../ink/ink3287.xml"/><Relationship Id="rId1306" Type="http://schemas.openxmlformats.org/officeDocument/2006/relationships/customXml" Target="../ink/ink3294.xml"/><Relationship Id="rId12" Type="http://schemas.openxmlformats.org/officeDocument/2006/relationships/image" Target="../media/image2623.png"/><Relationship Id="rId108" Type="http://schemas.openxmlformats.org/officeDocument/2006/relationships/image" Target="../media/image2671.png"/><Relationship Id="rId315" Type="http://schemas.openxmlformats.org/officeDocument/2006/relationships/image" Target="../media/image1492.png"/><Relationship Id="rId522" Type="http://schemas.openxmlformats.org/officeDocument/2006/relationships/image" Target="../media/image2872.png"/><Relationship Id="rId967" Type="http://schemas.openxmlformats.org/officeDocument/2006/relationships/image" Target="../media/image3092.png"/><Relationship Id="rId1152" Type="http://schemas.openxmlformats.org/officeDocument/2006/relationships/customXml" Target="../ink/ink3217.xml"/><Relationship Id="rId96" Type="http://schemas.openxmlformats.org/officeDocument/2006/relationships/image" Target="../media/image2665.png"/><Relationship Id="rId161" Type="http://schemas.openxmlformats.org/officeDocument/2006/relationships/customXml" Target="../ink/ink2719.xml"/><Relationship Id="rId399" Type="http://schemas.openxmlformats.org/officeDocument/2006/relationships/image" Target="../media/image2812.png"/><Relationship Id="rId827" Type="http://schemas.openxmlformats.org/officeDocument/2006/relationships/customXml" Target="../ink/ink3054.xml"/><Relationship Id="rId1012" Type="http://schemas.openxmlformats.org/officeDocument/2006/relationships/customXml" Target="../ink/ink3147.xml"/><Relationship Id="rId1457" Type="http://schemas.openxmlformats.org/officeDocument/2006/relationships/image" Target="../media/image3337.png"/><Relationship Id="rId259" Type="http://schemas.openxmlformats.org/officeDocument/2006/relationships/image" Target="../media/image2744.png"/><Relationship Id="rId466" Type="http://schemas.openxmlformats.org/officeDocument/2006/relationships/image" Target="../media/image2844.png"/><Relationship Id="rId673" Type="http://schemas.openxmlformats.org/officeDocument/2006/relationships/customXml" Target="../ink/ink2977.xml"/><Relationship Id="rId880" Type="http://schemas.openxmlformats.org/officeDocument/2006/relationships/image" Target="../media/image3050.png"/><Relationship Id="rId1096" Type="http://schemas.openxmlformats.org/officeDocument/2006/relationships/customXml" Target="../ink/ink3189.xml"/><Relationship Id="rId1317" Type="http://schemas.openxmlformats.org/officeDocument/2006/relationships/image" Target="../media/image3267.png"/><Relationship Id="rId23" Type="http://schemas.openxmlformats.org/officeDocument/2006/relationships/customXml" Target="../ink/ink2650.xml"/><Relationship Id="rId119" Type="http://schemas.openxmlformats.org/officeDocument/2006/relationships/customXml" Target="../ink/ink2698.xml"/><Relationship Id="rId326" Type="http://schemas.openxmlformats.org/officeDocument/2006/relationships/customXml" Target="../ink/ink2802.xml"/><Relationship Id="rId533" Type="http://schemas.openxmlformats.org/officeDocument/2006/relationships/customXml" Target="../ink/ink2907.xml"/><Relationship Id="rId978" Type="http://schemas.openxmlformats.org/officeDocument/2006/relationships/customXml" Target="../ink/ink3130.xml"/><Relationship Id="rId1163" Type="http://schemas.openxmlformats.org/officeDocument/2006/relationships/image" Target="../media/image3190.png"/><Relationship Id="rId1370" Type="http://schemas.openxmlformats.org/officeDocument/2006/relationships/customXml" Target="../ink/ink3326.xml"/><Relationship Id="rId740" Type="http://schemas.openxmlformats.org/officeDocument/2006/relationships/image" Target="../media/image2981.png"/><Relationship Id="rId838" Type="http://schemas.openxmlformats.org/officeDocument/2006/relationships/image" Target="../media/image3030.png"/><Relationship Id="rId1023" Type="http://schemas.openxmlformats.org/officeDocument/2006/relationships/image" Target="../media/image3120.png"/><Relationship Id="rId1468" Type="http://schemas.openxmlformats.org/officeDocument/2006/relationships/customXml" Target="../ink/ink3375.xml"/><Relationship Id="rId172" Type="http://schemas.openxmlformats.org/officeDocument/2006/relationships/image" Target="../media/image2701.png"/><Relationship Id="rId477" Type="http://schemas.openxmlformats.org/officeDocument/2006/relationships/customXml" Target="../ink/ink2879.xml"/><Relationship Id="rId600" Type="http://schemas.openxmlformats.org/officeDocument/2006/relationships/image" Target="../media/image2911.png"/><Relationship Id="rId684" Type="http://schemas.openxmlformats.org/officeDocument/2006/relationships/image" Target="../media/image2953.png"/><Relationship Id="rId1230" Type="http://schemas.openxmlformats.org/officeDocument/2006/relationships/customXml" Target="../ink/ink3256.xml"/><Relationship Id="rId1328" Type="http://schemas.openxmlformats.org/officeDocument/2006/relationships/customXml" Target="../ink/ink3305.xml"/><Relationship Id="rId337" Type="http://schemas.openxmlformats.org/officeDocument/2006/relationships/image" Target="../media/image2782.png"/><Relationship Id="rId891" Type="http://schemas.openxmlformats.org/officeDocument/2006/relationships/image" Target="../media/image3055.png"/><Relationship Id="rId905" Type="http://schemas.openxmlformats.org/officeDocument/2006/relationships/image" Target="../media/image3062.png"/><Relationship Id="rId989" Type="http://schemas.openxmlformats.org/officeDocument/2006/relationships/image" Target="../media/image3103.png"/><Relationship Id="rId34" Type="http://schemas.openxmlformats.org/officeDocument/2006/relationships/image" Target="../media/image2634.png"/><Relationship Id="rId544" Type="http://schemas.openxmlformats.org/officeDocument/2006/relationships/image" Target="../media/image2883.png"/><Relationship Id="rId751" Type="http://schemas.openxmlformats.org/officeDocument/2006/relationships/customXml" Target="../ink/ink3016.xml"/><Relationship Id="rId849" Type="http://schemas.openxmlformats.org/officeDocument/2006/relationships/customXml" Target="../ink/ink3065.xml"/><Relationship Id="rId1174" Type="http://schemas.openxmlformats.org/officeDocument/2006/relationships/customXml" Target="../ink/ink3228.xml"/><Relationship Id="rId1381" Type="http://schemas.openxmlformats.org/officeDocument/2006/relationships/image" Target="../media/image3299.png"/><Relationship Id="rId183" Type="http://schemas.openxmlformats.org/officeDocument/2006/relationships/customXml" Target="../ink/ink2730.xml"/><Relationship Id="rId390" Type="http://schemas.openxmlformats.org/officeDocument/2006/relationships/customXml" Target="../ink/ink2834.xml"/><Relationship Id="rId404" Type="http://schemas.openxmlformats.org/officeDocument/2006/relationships/customXml" Target="../ink/ink2841.xml"/><Relationship Id="rId611" Type="http://schemas.openxmlformats.org/officeDocument/2006/relationships/customXml" Target="../ink/ink2946.xml"/><Relationship Id="rId1034" Type="http://schemas.openxmlformats.org/officeDocument/2006/relationships/customXml" Target="../ink/ink3158.xml"/><Relationship Id="rId1241" Type="http://schemas.openxmlformats.org/officeDocument/2006/relationships/image" Target="../media/image3229.png"/><Relationship Id="rId1339" Type="http://schemas.openxmlformats.org/officeDocument/2006/relationships/image" Target="../media/image3278.png"/><Relationship Id="rId250" Type="http://schemas.openxmlformats.org/officeDocument/2006/relationships/customXml" Target="../ink/ink2764.xml"/><Relationship Id="rId488" Type="http://schemas.openxmlformats.org/officeDocument/2006/relationships/image" Target="../media/image2855.png"/><Relationship Id="rId695" Type="http://schemas.openxmlformats.org/officeDocument/2006/relationships/customXml" Target="../ink/ink2988.xml"/><Relationship Id="rId709" Type="http://schemas.openxmlformats.org/officeDocument/2006/relationships/customXml" Target="../ink/ink2995.xml"/><Relationship Id="rId916" Type="http://schemas.openxmlformats.org/officeDocument/2006/relationships/customXml" Target="../ink/ink3099.xml"/><Relationship Id="rId1101" Type="http://schemas.openxmlformats.org/officeDocument/2006/relationships/image" Target="../media/image3159.png"/><Relationship Id="rId45" Type="http://schemas.openxmlformats.org/officeDocument/2006/relationships/customXml" Target="../ink/ink2661.xml"/><Relationship Id="rId110" Type="http://schemas.openxmlformats.org/officeDocument/2006/relationships/image" Target="../media/image2672.png"/><Relationship Id="rId348" Type="http://schemas.openxmlformats.org/officeDocument/2006/relationships/customXml" Target="../ink/ink2813.xml"/><Relationship Id="rId555" Type="http://schemas.openxmlformats.org/officeDocument/2006/relationships/customXml" Target="../ink/ink2918.xml"/><Relationship Id="rId762" Type="http://schemas.openxmlformats.org/officeDocument/2006/relationships/image" Target="../media/image2992.png"/><Relationship Id="rId1185" Type="http://schemas.openxmlformats.org/officeDocument/2006/relationships/image" Target="../media/image3201.png"/><Relationship Id="rId1392" Type="http://schemas.openxmlformats.org/officeDocument/2006/relationships/customXml" Target="../ink/ink3337.xml"/><Relationship Id="rId1406" Type="http://schemas.openxmlformats.org/officeDocument/2006/relationships/customXml" Target="../ink/ink3344.xml"/><Relationship Id="rId194" Type="http://schemas.openxmlformats.org/officeDocument/2006/relationships/image" Target="../media/image2712.png"/><Relationship Id="rId208" Type="http://schemas.openxmlformats.org/officeDocument/2006/relationships/image" Target="../media/image2719.png"/><Relationship Id="rId415" Type="http://schemas.openxmlformats.org/officeDocument/2006/relationships/customXml" Target="../ink/ink2847.xml"/><Relationship Id="rId622" Type="http://schemas.openxmlformats.org/officeDocument/2006/relationships/image" Target="../media/image2922.png"/><Relationship Id="rId1045" Type="http://schemas.openxmlformats.org/officeDocument/2006/relationships/image" Target="../media/image3131.png"/><Relationship Id="rId1252" Type="http://schemas.openxmlformats.org/officeDocument/2006/relationships/customXml" Target="../ink/ink3267.xml"/><Relationship Id="rId261" Type="http://schemas.openxmlformats.org/officeDocument/2006/relationships/image" Target="../media/image2745.png"/><Relationship Id="rId499" Type="http://schemas.openxmlformats.org/officeDocument/2006/relationships/customXml" Target="../ink/ink2890.xml"/><Relationship Id="rId927" Type="http://schemas.openxmlformats.org/officeDocument/2006/relationships/image" Target="../media/image3072.png"/><Relationship Id="rId1112" Type="http://schemas.openxmlformats.org/officeDocument/2006/relationships/customXml" Target="../ink/ink3197.xml"/><Relationship Id="rId56" Type="http://schemas.openxmlformats.org/officeDocument/2006/relationships/image" Target="../media/image2645.png"/><Relationship Id="rId359" Type="http://schemas.openxmlformats.org/officeDocument/2006/relationships/image" Target="../media/image2793.png"/><Relationship Id="rId566" Type="http://schemas.openxmlformats.org/officeDocument/2006/relationships/image" Target="../media/image2894.png"/><Relationship Id="rId773" Type="http://schemas.openxmlformats.org/officeDocument/2006/relationships/customXml" Target="../ink/ink3027.xml"/><Relationship Id="rId1196" Type="http://schemas.openxmlformats.org/officeDocument/2006/relationships/customXml" Target="../ink/ink3239.xml"/><Relationship Id="rId1417" Type="http://schemas.openxmlformats.org/officeDocument/2006/relationships/image" Target="../media/image3317.png"/><Relationship Id="rId121" Type="http://schemas.openxmlformats.org/officeDocument/2006/relationships/customXml" Target="../ink/ink2699.xml"/><Relationship Id="rId219" Type="http://schemas.openxmlformats.org/officeDocument/2006/relationships/customXml" Target="../ink/ink2748.xml"/><Relationship Id="rId426" Type="http://schemas.openxmlformats.org/officeDocument/2006/relationships/customXml" Target="../ink/ink2853.xml"/><Relationship Id="rId633" Type="http://schemas.openxmlformats.org/officeDocument/2006/relationships/customXml" Target="../ink/ink2957.xml"/><Relationship Id="rId980" Type="http://schemas.openxmlformats.org/officeDocument/2006/relationships/customXml" Target="../ink/ink3131.xml"/><Relationship Id="rId1056" Type="http://schemas.openxmlformats.org/officeDocument/2006/relationships/customXml" Target="../ink/ink3169.xml"/><Relationship Id="rId1263" Type="http://schemas.openxmlformats.org/officeDocument/2006/relationships/image" Target="../media/image3240.png"/><Relationship Id="rId840" Type="http://schemas.openxmlformats.org/officeDocument/2006/relationships/image" Target="../media/image3031.png"/><Relationship Id="rId938" Type="http://schemas.openxmlformats.org/officeDocument/2006/relationships/customXml" Target="../ink/ink3110.xml"/><Relationship Id="rId1470" Type="http://schemas.openxmlformats.org/officeDocument/2006/relationships/customXml" Target="../ink/ink3376.xml"/><Relationship Id="rId67" Type="http://schemas.openxmlformats.org/officeDocument/2006/relationships/customXml" Target="../ink/ink2672.xml"/><Relationship Id="rId272" Type="http://schemas.openxmlformats.org/officeDocument/2006/relationships/customXml" Target="../ink/ink2775.xml"/><Relationship Id="rId577" Type="http://schemas.openxmlformats.org/officeDocument/2006/relationships/customXml" Target="../ink/ink2929.xml"/><Relationship Id="rId700" Type="http://schemas.openxmlformats.org/officeDocument/2006/relationships/image" Target="../media/image2961.png"/><Relationship Id="rId1123" Type="http://schemas.openxmlformats.org/officeDocument/2006/relationships/image" Target="../media/image3170.png"/><Relationship Id="rId1330" Type="http://schemas.openxmlformats.org/officeDocument/2006/relationships/customXml" Target="../ink/ink3306.xml"/><Relationship Id="rId1428" Type="http://schemas.openxmlformats.org/officeDocument/2006/relationships/customXml" Target="../ink/ink3355.xml"/><Relationship Id="rId132" Type="http://schemas.openxmlformats.org/officeDocument/2006/relationships/image" Target="../media/image2682.png"/><Relationship Id="rId784" Type="http://schemas.openxmlformats.org/officeDocument/2006/relationships/image" Target="../media/image3003.png"/><Relationship Id="rId991" Type="http://schemas.openxmlformats.org/officeDocument/2006/relationships/image" Target="../media/image3104.png"/><Relationship Id="rId1067" Type="http://schemas.openxmlformats.org/officeDocument/2006/relationships/image" Target="../media/image3142.png"/><Relationship Id="rId437" Type="http://schemas.openxmlformats.org/officeDocument/2006/relationships/image" Target="../media/image2830.png"/><Relationship Id="rId644" Type="http://schemas.openxmlformats.org/officeDocument/2006/relationships/image" Target="../media/image2933.png"/><Relationship Id="rId851" Type="http://schemas.openxmlformats.org/officeDocument/2006/relationships/customXml" Target="../ink/ink3066.xml"/><Relationship Id="rId1274" Type="http://schemas.openxmlformats.org/officeDocument/2006/relationships/customXml" Target="../ink/ink3278.xml"/><Relationship Id="rId283" Type="http://schemas.openxmlformats.org/officeDocument/2006/relationships/image" Target="../media/image2756.png"/><Relationship Id="rId490" Type="http://schemas.openxmlformats.org/officeDocument/2006/relationships/image" Target="../media/image2856.png"/><Relationship Id="rId504" Type="http://schemas.openxmlformats.org/officeDocument/2006/relationships/image" Target="../media/image2863.png"/><Relationship Id="rId711" Type="http://schemas.openxmlformats.org/officeDocument/2006/relationships/customXml" Target="../ink/ink2996.xml"/><Relationship Id="rId949" Type="http://schemas.openxmlformats.org/officeDocument/2006/relationships/image" Target="../media/image3083.png"/><Relationship Id="rId1134" Type="http://schemas.openxmlformats.org/officeDocument/2006/relationships/customXml" Target="../ink/ink3208.xml"/><Relationship Id="rId1341" Type="http://schemas.openxmlformats.org/officeDocument/2006/relationships/image" Target="../media/image3279.png"/><Relationship Id="rId78" Type="http://schemas.openxmlformats.org/officeDocument/2006/relationships/image" Target="../media/image2656.png"/><Relationship Id="rId143" Type="http://schemas.openxmlformats.org/officeDocument/2006/relationships/customXml" Target="../ink/ink2710.xml"/><Relationship Id="rId350" Type="http://schemas.openxmlformats.org/officeDocument/2006/relationships/customXml" Target="../ink/ink2814.xml"/><Relationship Id="rId588" Type="http://schemas.openxmlformats.org/officeDocument/2006/relationships/image" Target="../media/image2905.png"/><Relationship Id="rId795" Type="http://schemas.openxmlformats.org/officeDocument/2006/relationships/customXml" Target="../ink/ink3038.xml"/><Relationship Id="rId809" Type="http://schemas.openxmlformats.org/officeDocument/2006/relationships/customXml" Target="../ink/ink3045.xml"/><Relationship Id="rId1201" Type="http://schemas.openxmlformats.org/officeDocument/2006/relationships/image" Target="../media/image3209.png"/><Relationship Id="rId1439" Type="http://schemas.openxmlformats.org/officeDocument/2006/relationships/image" Target="../media/image3328.png"/><Relationship Id="rId9" Type="http://schemas.openxmlformats.org/officeDocument/2006/relationships/customXml" Target="../ink/ink2643.xml"/><Relationship Id="rId210" Type="http://schemas.openxmlformats.org/officeDocument/2006/relationships/image" Target="../media/image2720.png"/><Relationship Id="rId448" Type="http://schemas.openxmlformats.org/officeDocument/2006/relationships/customXml" Target="../ink/ink2864.xml"/><Relationship Id="rId655" Type="http://schemas.openxmlformats.org/officeDocument/2006/relationships/customXml" Target="../ink/ink2968.xml"/><Relationship Id="rId862" Type="http://schemas.openxmlformats.org/officeDocument/2006/relationships/image" Target="../media/image3042.png"/><Relationship Id="rId1078" Type="http://schemas.openxmlformats.org/officeDocument/2006/relationships/customXml" Target="../ink/ink3180.xml"/><Relationship Id="rId1285" Type="http://schemas.openxmlformats.org/officeDocument/2006/relationships/image" Target="../media/image3251.png"/><Relationship Id="rId294" Type="http://schemas.openxmlformats.org/officeDocument/2006/relationships/customXml" Target="../ink/ink2786.xml"/><Relationship Id="rId308" Type="http://schemas.openxmlformats.org/officeDocument/2006/relationships/customXml" Target="../ink/ink2793.xml"/><Relationship Id="rId515" Type="http://schemas.openxmlformats.org/officeDocument/2006/relationships/customXml" Target="../ink/ink2898.xml"/><Relationship Id="rId722" Type="http://schemas.openxmlformats.org/officeDocument/2006/relationships/image" Target="../media/image2972.png"/><Relationship Id="rId1145" Type="http://schemas.openxmlformats.org/officeDocument/2006/relationships/image" Target="../media/image3181.png"/><Relationship Id="rId1352" Type="http://schemas.openxmlformats.org/officeDocument/2006/relationships/customXml" Target="../ink/ink3317.xml"/><Relationship Id="rId89" Type="http://schemas.openxmlformats.org/officeDocument/2006/relationships/customXml" Target="../ink/ink2683.xml"/><Relationship Id="rId154" Type="http://schemas.openxmlformats.org/officeDocument/2006/relationships/image" Target="../media/image2692.png"/><Relationship Id="rId361" Type="http://schemas.openxmlformats.org/officeDocument/2006/relationships/image" Target="../media/image2794.png"/><Relationship Id="rId599" Type="http://schemas.openxmlformats.org/officeDocument/2006/relationships/customXml" Target="../ink/ink2940.xml"/><Relationship Id="rId1005" Type="http://schemas.openxmlformats.org/officeDocument/2006/relationships/image" Target="../media/image3111.png"/><Relationship Id="rId1212" Type="http://schemas.openxmlformats.org/officeDocument/2006/relationships/customXml" Target="../ink/ink3247.xml"/><Relationship Id="rId459" Type="http://schemas.openxmlformats.org/officeDocument/2006/relationships/customXml" Target="../ink/ink2870.xml"/><Relationship Id="rId666" Type="http://schemas.openxmlformats.org/officeDocument/2006/relationships/image" Target="../media/image2944.png"/><Relationship Id="rId873" Type="http://schemas.openxmlformats.org/officeDocument/2006/relationships/customXml" Target="../ink/ink3077.xml"/><Relationship Id="rId1089" Type="http://schemas.openxmlformats.org/officeDocument/2006/relationships/image" Target="../media/image3153.png"/><Relationship Id="rId1296" Type="http://schemas.openxmlformats.org/officeDocument/2006/relationships/customXml" Target="../ink/ink3289.xml"/><Relationship Id="rId16" Type="http://schemas.openxmlformats.org/officeDocument/2006/relationships/image" Target="../media/image2625.png"/><Relationship Id="rId221" Type="http://schemas.openxmlformats.org/officeDocument/2006/relationships/customXml" Target="../ink/ink2749.xml"/><Relationship Id="rId319" Type="http://schemas.openxmlformats.org/officeDocument/2006/relationships/image" Target="../media/image2773.png"/><Relationship Id="rId526" Type="http://schemas.openxmlformats.org/officeDocument/2006/relationships/image" Target="../media/image2874.png"/><Relationship Id="rId1156" Type="http://schemas.openxmlformats.org/officeDocument/2006/relationships/customXml" Target="../ink/ink3219.xml"/><Relationship Id="rId1363" Type="http://schemas.openxmlformats.org/officeDocument/2006/relationships/image" Target="../media/image3290.png"/><Relationship Id="rId733" Type="http://schemas.openxmlformats.org/officeDocument/2006/relationships/customXml" Target="../ink/ink3007.xml"/><Relationship Id="rId940" Type="http://schemas.openxmlformats.org/officeDocument/2006/relationships/customXml" Target="../ink/ink3111.xml"/><Relationship Id="rId1016" Type="http://schemas.openxmlformats.org/officeDocument/2006/relationships/customXml" Target="../ink/ink3149.xml"/><Relationship Id="rId165" Type="http://schemas.openxmlformats.org/officeDocument/2006/relationships/customXml" Target="../ink/ink2721.xml"/><Relationship Id="rId372" Type="http://schemas.openxmlformats.org/officeDocument/2006/relationships/customXml" Target="../ink/ink2825.xml"/><Relationship Id="rId677" Type="http://schemas.openxmlformats.org/officeDocument/2006/relationships/customXml" Target="../ink/ink2979.xml"/><Relationship Id="rId800" Type="http://schemas.openxmlformats.org/officeDocument/2006/relationships/image" Target="../media/image3011.png"/><Relationship Id="rId1223" Type="http://schemas.openxmlformats.org/officeDocument/2006/relationships/image" Target="../media/image3220.png"/><Relationship Id="rId1430" Type="http://schemas.openxmlformats.org/officeDocument/2006/relationships/customXml" Target="../ink/ink3356.xml"/><Relationship Id="rId232" Type="http://schemas.openxmlformats.org/officeDocument/2006/relationships/image" Target="../media/image2731.png"/><Relationship Id="rId884" Type="http://schemas.openxmlformats.org/officeDocument/2006/relationships/image" Target="../media/image3052.png"/><Relationship Id="rId27" Type="http://schemas.openxmlformats.org/officeDocument/2006/relationships/customXml" Target="../ink/ink2652.xml"/><Relationship Id="rId537" Type="http://schemas.openxmlformats.org/officeDocument/2006/relationships/customXml" Target="../ink/ink2909.xml"/><Relationship Id="rId744" Type="http://schemas.openxmlformats.org/officeDocument/2006/relationships/image" Target="../media/image2983.png"/><Relationship Id="rId951" Type="http://schemas.openxmlformats.org/officeDocument/2006/relationships/image" Target="../media/image3084.png"/><Relationship Id="rId1167" Type="http://schemas.openxmlformats.org/officeDocument/2006/relationships/image" Target="../media/image3192.png"/><Relationship Id="rId1374" Type="http://schemas.openxmlformats.org/officeDocument/2006/relationships/customXml" Target="../ink/ink3328.xml"/><Relationship Id="rId80" Type="http://schemas.openxmlformats.org/officeDocument/2006/relationships/image" Target="../media/image2657.png"/><Relationship Id="rId176" Type="http://schemas.openxmlformats.org/officeDocument/2006/relationships/image" Target="../media/image2703.png"/><Relationship Id="rId383" Type="http://schemas.openxmlformats.org/officeDocument/2006/relationships/image" Target="../media/image2804.png"/><Relationship Id="rId590" Type="http://schemas.openxmlformats.org/officeDocument/2006/relationships/image" Target="../media/image2906.png"/><Relationship Id="rId604" Type="http://schemas.openxmlformats.org/officeDocument/2006/relationships/image" Target="../media/image2913.png"/><Relationship Id="rId811" Type="http://schemas.openxmlformats.org/officeDocument/2006/relationships/customXml" Target="../ink/ink3046.xml"/><Relationship Id="rId1027" Type="http://schemas.openxmlformats.org/officeDocument/2006/relationships/image" Target="../media/image3122.png"/><Relationship Id="rId1234" Type="http://schemas.openxmlformats.org/officeDocument/2006/relationships/customXml" Target="../ink/ink3258.xml"/><Relationship Id="rId1441" Type="http://schemas.openxmlformats.org/officeDocument/2006/relationships/image" Target="../media/image3329.png"/><Relationship Id="rId243" Type="http://schemas.openxmlformats.org/officeDocument/2006/relationships/image" Target="../media/image2736.png"/><Relationship Id="rId450" Type="http://schemas.openxmlformats.org/officeDocument/2006/relationships/customXml" Target="../ink/ink2865.xml"/><Relationship Id="rId688" Type="http://schemas.openxmlformats.org/officeDocument/2006/relationships/image" Target="../media/image2955.png"/><Relationship Id="rId895" Type="http://schemas.openxmlformats.org/officeDocument/2006/relationships/image" Target="../media/image3057.png"/><Relationship Id="rId909" Type="http://schemas.openxmlformats.org/officeDocument/2006/relationships/image" Target="../media/image3064.png"/><Relationship Id="rId1080" Type="http://schemas.openxmlformats.org/officeDocument/2006/relationships/customXml" Target="../ink/ink3181.xml"/><Relationship Id="rId1301" Type="http://schemas.openxmlformats.org/officeDocument/2006/relationships/image" Target="../media/image3259.png"/><Relationship Id="rId38" Type="http://schemas.openxmlformats.org/officeDocument/2006/relationships/image" Target="../media/image2636.png"/><Relationship Id="rId103" Type="http://schemas.openxmlformats.org/officeDocument/2006/relationships/customXml" Target="../ink/ink2690.xml"/><Relationship Id="rId310" Type="http://schemas.openxmlformats.org/officeDocument/2006/relationships/customXml" Target="../ink/ink2794.xml"/><Relationship Id="rId548" Type="http://schemas.openxmlformats.org/officeDocument/2006/relationships/image" Target="../media/image2885.png"/><Relationship Id="rId755" Type="http://schemas.openxmlformats.org/officeDocument/2006/relationships/customXml" Target="../ink/ink3018.xml"/><Relationship Id="rId962" Type="http://schemas.openxmlformats.org/officeDocument/2006/relationships/customXml" Target="../ink/ink3122.xml"/><Relationship Id="rId1178" Type="http://schemas.openxmlformats.org/officeDocument/2006/relationships/customXml" Target="../ink/ink3230.xml"/><Relationship Id="rId1385" Type="http://schemas.openxmlformats.org/officeDocument/2006/relationships/image" Target="../media/image3301.png"/><Relationship Id="rId91" Type="http://schemas.openxmlformats.org/officeDocument/2006/relationships/customXml" Target="../ink/ink2684.xml"/><Relationship Id="rId187" Type="http://schemas.openxmlformats.org/officeDocument/2006/relationships/customXml" Target="../ink/ink2732.xml"/><Relationship Id="rId394" Type="http://schemas.openxmlformats.org/officeDocument/2006/relationships/customXml" Target="../ink/ink2836.xml"/><Relationship Id="rId408" Type="http://schemas.openxmlformats.org/officeDocument/2006/relationships/image" Target="../media/image2816.png"/><Relationship Id="rId615" Type="http://schemas.openxmlformats.org/officeDocument/2006/relationships/customXml" Target="../ink/ink2948.xml"/><Relationship Id="rId822" Type="http://schemas.openxmlformats.org/officeDocument/2006/relationships/image" Target="../media/image3022.png"/><Relationship Id="rId1038" Type="http://schemas.openxmlformats.org/officeDocument/2006/relationships/customXml" Target="../ink/ink3160.xml"/><Relationship Id="rId1245" Type="http://schemas.openxmlformats.org/officeDocument/2006/relationships/image" Target="../media/image3231.png"/><Relationship Id="rId1452" Type="http://schemas.openxmlformats.org/officeDocument/2006/relationships/customXml" Target="../ink/ink3367.xml"/><Relationship Id="rId254" Type="http://schemas.openxmlformats.org/officeDocument/2006/relationships/customXml" Target="../ink/ink2766.xml"/><Relationship Id="rId699" Type="http://schemas.openxmlformats.org/officeDocument/2006/relationships/customXml" Target="../ink/ink2990.xml"/><Relationship Id="rId1091" Type="http://schemas.openxmlformats.org/officeDocument/2006/relationships/image" Target="../media/image3154.png"/><Relationship Id="rId1105" Type="http://schemas.openxmlformats.org/officeDocument/2006/relationships/image" Target="../media/image3161.png"/><Relationship Id="rId1312" Type="http://schemas.openxmlformats.org/officeDocument/2006/relationships/customXml" Target="../ink/ink3297.xml"/><Relationship Id="rId49" Type="http://schemas.openxmlformats.org/officeDocument/2006/relationships/customXml" Target="../ink/ink2663.xml"/><Relationship Id="rId114" Type="http://schemas.openxmlformats.org/officeDocument/2006/relationships/image" Target="../media/image2674.png"/><Relationship Id="rId461" Type="http://schemas.openxmlformats.org/officeDocument/2006/relationships/customXml" Target="../ink/ink2871.xml"/><Relationship Id="rId559" Type="http://schemas.openxmlformats.org/officeDocument/2006/relationships/customXml" Target="../ink/ink2920.xml"/><Relationship Id="rId766" Type="http://schemas.openxmlformats.org/officeDocument/2006/relationships/image" Target="../media/image2994.png"/><Relationship Id="rId1189" Type="http://schemas.openxmlformats.org/officeDocument/2006/relationships/image" Target="../media/image3203.png"/><Relationship Id="rId1396" Type="http://schemas.openxmlformats.org/officeDocument/2006/relationships/customXml" Target="../ink/ink3339.xml"/><Relationship Id="rId198" Type="http://schemas.openxmlformats.org/officeDocument/2006/relationships/image" Target="../media/image2714.png"/><Relationship Id="rId321" Type="http://schemas.openxmlformats.org/officeDocument/2006/relationships/image" Target="../media/image2774.png"/><Relationship Id="rId419" Type="http://schemas.openxmlformats.org/officeDocument/2006/relationships/customXml" Target="../ink/ink2849.xml"/><Relationship Id="rId626" Type="http://schemas.openxmlformats.org/officeDocument/2006/relationships/image" Target="../media/image2924.png"/><Relationship Id="rId973" Type="http://schemas.openxmlformats.org/officeDocument/2006/relationships/image" Target="../media/image3095.png"/><Relationship Id="rId1049" Type="http://schemas.openxmlformats.org/officeDocument/2006/relationships/image" Target="../media/image3133.png"/><Relationship Id="rId1256" Type="http://schemas.openxmlformats.org/officeDocument/2006/relationships/customXml" Target="../ink/ink3269.xml"/><Relationship Id="rId833" Type="http://schemas.openxmlformats.org/officeDocument/2006/relationships/customXml" Target="../ink/ink3057.xml"/><Relationship Id="rId1116" Type="http://schemas.openxmlformats.org/officeDocument/2006/relationships/customXml" Target="../ink/ink3199.xml"/><Relationship Id="rId1463" Type="http://schemas.openxmlformats.org/officeDocument/2006/relationships/image" Target="../media/image3340.png"/><Relationship Id="rId265" Type="http://schemas.openxmlformats.org/officeDocument/2006/relationships/image" Target="../media/image2747.png"/><Relationship Id="rId472" Type="http://schemas.openxmlformats.org/officeDocument/2006/relationships/image" Target="../media/image2847.png"/><Relationship Id="rId900" Type="http://schemas.openxmlformats.org/officeDocument/2006/relationships/customXml" Target="../ink/ink3091.xml"/><Relationship Id="rId1323" Type="http://schemas.openxmlformats.org/officeDocument/2006/relationships/image" Target="../media/image3270.png"/><Relationship Id="rId125" Type="http://schemas.openxmlformats.org/officeDocument/2006/relationships/customXml" Target="../ink/ink2701.xml"/><Relationship Id="rId332" Type="http://schemas.openxmlformats.org/officeDocument/2006/relationships/customXml" Target="../ink/ink2805.xml"/><Relationship Id="rId777" Type="http://schemas.openxmlformats.org/officeDocument/2006/relationships/customXml" Target="../ink/ink3029.xml"/><Relationship Id="rId984" Type="http://schemas.openxmlformats.org/officeDocument/2006/relationships/customXml" Target="../ink/ink3133.xml"/><Relationship Id="rId637" Type="http://schemas.openxmlformats.org/officeDocument/2006/relationships/customXml" Target="../ink/ink2959.xml"/><Relationship Id="rId844" Type="http://schemas.openxmlformats.org/officeDocument/2006/relationships/image" Target="../media/image3033.png"/><Relationship Id="rId1267" Type="http://schemas.openxmlformats.org/officeDocument/2006/relationships/image" Target="../media/image3242.png"/><Relationship Id="rId276" Type="http://schemas.openxmlformats.org/officeDocument/2006/relationships/customXml" Target="../ink/ink2777.xml"/><Relationship Id="rId483" Type="http://schemas.openxmlformats.org/officeDocument/2006/relationships/customXml" Target="../ink/ink2882.xml"/><Relationship Id="rId690" Type="http://schemas.openxmlformats.org/officeDocument/2006/relationships/image" Target="../media/image2956.png"/><Relationship Id="rId704" Type="http://schemas.openxmlformats.org/officeDocument/2006/relationships/image" Target="../media/image2963.png"/><Relationship Id="rId911" Type="http://schemas.openxmlformats.org/officeDocument/2006/relationships/image" Target="../media/image1880.png"/><Relationship Id="rId1127" Type="http://schemas.openxmlformats.org/officeDocument/2006/relationships/image" Target="../media/image3172.png"/><Relationship Id="rId1334" Type="http://schemas.openxmlformats.org/officeDocument/2006/relationships/customXml" Target="../ink/ink3308.xml"/><Relationship Id="rId40" Type="http://schemas.openxmlformats.org/officeDocument/2006/relationships/image" Target="../media/image2637.png"/><Relationship Id="rId136" Type="http://schemas.openxmlformats.org/officeDocument/2006/relationships/image" Target="../media/image2684.png"/><Relationship Id="rId343" Type="http://schemas.openxmlformats.org/officeDocument/2006/relationships/image" Target="../media/image2785.png"/><Relationship Id="rId550" Type="http://schemas.openxmlformats.org/officeDocument/2006/relationships/image" Target="../media/image2886.png"/><Relationship Id="rId788" Type="http://schemas.openxmlformats.org/officeDocument/2006/relationships/image" Target="../media/image3005.png"/><Relationship Id="rId995" Type="http://schemas.openxmlformats.org/officeDocument/2006/relationships/image" Target="../media/image3106.png"/><Relationship Id="rId1180" Type="http://schemas.openxmlformats.org/officeDocument/2006/relationships/customXml" Target="../ink/ink3231.xml"/><Relationship Id="rId1401" Type="http://schemas.openxmlformats.org/officeDocument/2006/relationships/image" Target="../media/image3309.png"/><Relationship Id="rId203" Type="http://schemas.openxmlformats.org/officeDocument/2006/relationships/customXml" Target="../ink/ink2740.xml"/><Relationship Id="rId648" Type="http://schemas.openxmlformats.org/officeDocument/2006/relationships/image" Target="../media/image2935.png"/><Relationship Id="rId855" Type="http://schemas.openxmlformats.org/officeDocument/2006/relationships/customXml" Target="../ink/ink3068.xml"/><Relationship Id="rId1040" Type="http://schemas.openxmlformats.org/officeDocument/2006/relationships/customXml" Target="../ink/ink3161.xml"/><Relationship Id="rId1278" Type="http://schemas.openxmlformats.org/officeDocument/2006/relationships/customXml" Target="../ink/ink3280.xml"/><Relationship Id="rId287" Type="http://schemas.openxmlformats.org/officeDocument/2006/relationships/image" Target="../media/image2758.png"/><Relationship Id="rId410" Type="http://schemas.openxmlformats.org/officeDocument/2006/relationships/image" Target="../media/image2817.png"/><Relationship Id="rId494" Type="http://schemas.openxmlformats.org/officeDocument/2006/relationships/image" Target="../media/image2858.png"/><Relationship Id="rId508" Type="http://schemas.openxmlformats.org/officeDocument/2006/relationships/image" Target="../media/image2865.png"/><Relationship Id="rId715" Type="http://schemas.openxmlformats.org/officeDocument/2006/relationships/customXml" Target="../ink/ink2998.xml"/><Relationship Id="rId922" Type="http://schemas.openxmlformats.org/officeDocument/2006/relationships/customXml" Target="../ink/ink3102.xml"/><Relationship Id="rId1138" Type="http://schemas.openxmlformats.org/officeDocument/2006/relationships/customXml" Target="../ink/ink3210.xml"/><Relationship Id="rId1345" Type="http://schemas.openxmlformats.org/officeDocument/2006/relationships/image" Target="../media/image3281.png"/><Relationship Id="rId147" Type="http://schemas.openxmlformats.org/officeDocument/2006/relationships/customXml" Target="../ink/ink2712.xml"/><Relationship Id="rId354" Type="http://schemas.openxmlformats.org/officeDocument/2006/relationships/customXml" Target="../ink/ink2816.xml"/><Relationship Id="rId799" Type="http://schemas.openxmlformats.org/officeDocument/2006/relationships/customXml" Target="../ink/ink3040.xml"/><Relationship Id="rId1191" Type="http://schemas.openxmlformats.org/officeDocument/2006/relationships/image" Target="../media/image3204.png"/><Relationship Id="rId1205" Type="http://schemas.openxmlformats.org/officeDocument/2006/relationships/image" Target="../media/image3211.png"/><Relationship Id="rId51" Type="http://schemas.openxmlformats.org/officeDocument/2006/relationships/customXml" Target="../ink/ink2664.xml"/><Relationship Id="rId561" Type="http://schemas.openxmlformats.org/officeDocument/2006/relationships/customXml" Target="../ink/ink2921.xml"/><Relationship Id="rId659" Type="http://schemas.openxmlformats.org/officeDocument/2006/relationships/customXml" Target="../ink/ink2970.xml"/><Relationship Id="rId866" Type="http://schemas.openxmlformats.org/officeDocument/2006/relationships/image" Target="../media/image1928.png"/><Relationship Id="rId1289" Type="http://schemas.openxmlformats.org/officeDocument/2006/relationships/image" Target="../media/image3253.png"/><Relationship Id="rId1412" Type="http://schemas.openxmlformats.org/officeDocument/2006/relationships/customXml" Target="../ink/ink3347.xml"/><Relationship Id="rId214" Type="http://schemas.openxmlformats.org/officeDocument/2006/relationships/image" Target="../media/image2722.png"/><Relationship Id="rId298" Type="http://schemas.openxmlformats.org/officeDocument/2006/relationships/customXml" Target="../ink/ink2788.xml"/><Relationship Id="rId421" Type="http://schemas.openxmlformats.org/officeDocument/2006/relationships/customXml" Target="../ink/ink2850.xml"/><Relationship Id="rId519" Type="http://schemas.openxmlformats.org/officeDocument/2006/relationships/customXml" Target="../ink/ink2900.xml"/><Relationship Id="rId1051" Type="http://schemas.openxmlformats.org/officeDocument/2006/relationships/image" Target="../media/image3134.png"/><Relationship Id="rId1149" Type="http://schemas.openxmlformats.org/officeDocument/2006/relationships/image" Target="../media/image3183.png"/><Relationship Id="rId1356" Type="http://schemas.openxmlformats.org/officeDocument/2006/relationships/customXml" Target="../ink/ink3319.xml"/><Relationship Id="rId158" Type="http://schemas.openxmlformats.org/officeDocument/2006/relationships/image" Target="../media/image2694.png"/><Relationship Id="rId726" Type="http://schemas.openxmlformats.org/officeDocument/2006/relationships/image" Target="../media/image2974.png"/><Relationship Id="rId933" Type="http://schemas.openxmlformats.org/officeDocument/2006/relationships/image" Target="../media/image3075.png"/><Relationship Id="rId1009" Type="http://schemas.openxmlformats.org/officeDocument/2006/relationships/image" Target="../media/image3113.png"/><Relationship Id="rId62" Type="http://schemas.openxmlformats.org/officeDocument/2006/relationships/image" Target="../media/image2648.png"/><Relationship Id="rId365" Type="http://schemas.openxmlformats.org/officeDocument/2006/relationships/image" Target="../media/image2796.png"/><Relationship Id="rId572" Type="http://schemas.openxmlformats.org/officeDocument/2006/relationships/image" Target="../media/image2897.png"/><Relationship Id="rId1216" Type="http://schemas.openxmlformats.org/officeDocument/2006/relationships/customXml" Target="../ink/ink3249.xml"/><Relationship Id="rId1423" Type="http://schemas.openxmlformats.org/officeDocument/2006/relationships/image" Target="../media/image3320.png"/><Relationship Id="rId225" Type="http://schemas.openxmlformats.org/officeDocument/2006/relationships/customXml" Target="../ink/ink2751.xml"/><Relationship Id="rId432" Type="http://schemas.openxmlformats.org/officeDocument/2006/relationships/customXml" Target="../ink/ink2856.xml"/><Relationship Id="rId877" Type="http://schemas.openxmlformats.org/officeDocument/2006/relationships/customXml" Target="../ink/ink3079.xml"/><Relationship Id="rId1062" Type="http://schemas.openxmlformats.org/officeDocument/2006/relationships/customXml" Target="../ink/ink3172.xml"/><Relationship Id="rId737" Type="http://schemas.openxmlformats.org/officeDocument/2006/relationships/customXml" Target="../ink/ink3009.xml"/><Relationship Id="rId944" Type="http://schemas.openxmlformats.org/officeDocument/2006/relationships/customXml" Target="../ink/ink3113.xml"/><Relationship Id="rId1367" Type="http://schemas.openxmlformats.org/officeDocument/2006/relationships/image" Target="../media/image3292.png"/><Relationship Id="rId73" Type="http://schemas.openxmlformats.org/officeDocument/2006/relationships/customXml" Target="../ink/ink2675.xml"/><Relationship Id="rId169" Type="http://schemas.openxmlformats.org/officeDocument/2006/relationships/customXml" Target="../ink/ink2723.xml"/><Relationship Id="rId376" Type="http://schemas.openxmlformats.org/officeDocument/2006/relationships/customXml" Target="../ink/ink2827.xml"/><Relationship Id="rId583" Type="http://schemas.openxmlformats.org/officeDocument/2006/relationships/customXml" Target="../ink/ink2932.xml"/><Relationship Id="rId790" Type="http://schemas.openxmlformats.org/officeDocument/2006/relationships/image" Target="../media/image3006.png"/><Relationship Id="rId804" Type="http://schemas.openxmlformats.org/officeDocument/2006/relationships/image" Target="../media/image3013.png"/><Relationship Id="rId1227" Type="http://schemas.openxmlformats.org/officeDocument/2006/relationships/image" Target="../media/image3222.png"/><Relationship Id="rId1434" Type="http://schemas.openxmlformats.org/officeDocument/2006/relationships/customXml" Target="../ink/ink3358.xml"/><Relationship Id="rId4" Type="http://schemas.openxmlformats.org/officeDocument/2006/relationships/image" Target="../media/image2619.png"/><Relationship Id="rId236" Type="http://schemas.openxmlformats.org/officeDocument/2006/relationships/image" Target="../media/image2733.png"/><Relationship Id="rId443" Type="http://schemas.openxmlformats.org/officeDocument/2006/relationships/image" Target="../media/image2833.png"/><Relationship Id="rId650" Type="http://schemas.openxmlformats.org/officeDocument/2006/relationships/image" Target="../media/image2936.png"/><Relationship Id="rId888" Type="http://schemas.openxmlformats.org/officeDocument/2006/relationships/customXml" Target="../ink/ink3085.xml"/><Relationship Id="rId1073" Type="http://schemas.openxmlformats.org/officeDocument/2006/relationships/image" Target="../media/image3145.png"/><Relationship Id="rId1280" Type="http://schemas.openxmlformats.org/officeDocument/2006/relationships/customXml" Target="../ink/ink3281.xml"/><Relationship Id="rId303" Type="http://schemas.openxmlformats.org/officeDocument/2006/relationships/image" Target="../media/image2766.png"/><Relationship Id="rId748" Type="http://schemas.openxmlformats.org/officeDocument/2006/relationships/image" Target="../media/image2985.png"/><Relationship Id="rId955" Type="http://schemas.openxmlformats.org/officeDocument/2006/relationships/image" Target="../media/image3086.png"/><Relationship Id="rId1140" Type="http://schemas.openxmlformats.org/officeDocument/2006/relationships/customXml" Target="../ink/ink3211.xml"/><Relationship Id="rId1378" Type="http://schemas.openxmlformats.org/officeDocument/2006/relationships/customXml" Target="../ink/ink3330.xml"/><Relationship Id="rId84" Type="http://schemas.openxmlformats.org/officeDocument/2006/relationships/image" Target="../media/image2659.png"/><Relationship Id="rId387" Type="http://schemas.openxmlformats.org/officeDocument/2006/relationships/image" Target="../media/image2806.png"/><Relationship Id="rId510" Type="http://schemas.openxmlformats.org/officeDocument/2006/relationships/image" Target="../media/image2866.png"/><Relationship Id="rId594" Type="http://schemas.openxmlformats.org/officeDocument/2006/relationships/image" Target="../media/image2908.png"/><Relationship Id="rId608" Type="http://schemas.openxmlformats.org/officeDocument/2006/relationships/image" Target="../media/image2915.png"/><Relationship Id="rId815" Type="http://schemas.openxmlformats.org/officeDocument/2006/relationships/customXml" Target="../ink/ink3048.xml"/><Relationship Id="rId1238" Type="http://schemas.openxmlformats.org/officeDocument/2006/relationships/customXml" Target="../ink/ink3260.xml"/><Relationship Id="rId1445" Type="http://schemas.openxmlformats.org/officeDocument/2006/relationships/image" Target="../media/image3331.png"/><Relationship Id="rId247" Type="http://schemas.openxmlformats.org/officeDocument/2006/relationships/image" Target="../media/image2738.png"/><Relationship Id="rId899" Type="http://schemas.openxmlformats.org/officeDocument/2006/relationships/image" Target="../media/image3059.png"/><Relationship Id="rId1000" Type="http://schemas.openxmlformats.org/officeDocument/2006/relationships/customXml" Target="../ink/ink3141.xml"/><Relationship Id="rId1084" Type="http://schemas.openxmlformats.org/officeDocument/2006/relationships/customXml" Target="../ink/ink3183.xml"/><Relationship Id="rId1305" Type="http://schemas.openxmlformats.org/officeDocument/2006/relationships/image" Target="../media/image3261.png"/><Relationship Id="rId107" Type="http://schemas.openxmlformats.org/officeDocument/2006/relationships/customXml" Target="../ink/ink2692.xml"/><Relationship Id="rId454" Type="http://schemas.openxmlformats.org/officeDocument/2006/relationships/image" Target="../media/image2838.png"/><Relationship Id="rId661" Type="http://schemas.openxmlformats.org/officeDocument/2006/relationships/customXml" Target="../ink/ink2971.xml"/><Relationship Id="rId759" Type="http://schemas.openxmlformats.org/officeDocument/2006/relationships/customXml" Target="../ink/ink3020.xml"/><Relationship Id="rId966" Type="http://schemas.openxmlformats.org/officeDocument/2006/relationships/customXml" Target="../ink/ink3124.xml"/><Relationship Id="rId1291" Type="http://schemas.openxmlformats.org/officeDocument/2006/relationships/image" Target="../media/image3254.png"/><Relationship Id="rId1389" Type="http://schemas.openxmlformats.org/officeDocument/2006/relationships/image" Target="../media/image3303.png"/><Relationship Id="rId11" Type="http://schemas.openxmlformats.org/officeDocument/2006/relationships/customXml" Target="../ink/ink2644.xml"/><Relationship Id="rId314" Type="http://schemas.openxmlformats.org/officeDocument/2006/relationships/customXml" Target="../ink/ink2796.xml"/><Relationship Id="rId398" Type="http://schemas.openxmlformats.org/officeDocument/2006/relationships/customXml" Target="../ink/ink2838.xml"/><Relationship Id="rId521" Type="http://schemas.openxmlformats.org/officeDocument/2006/relationships/customXml" Target="../ink/ink2901.xml"/><Relationship Id="rId619" Type="http://schemas.openxmlformats.org/officeDocument/2006/relationships/customXml" Target="../ink/ink2950.xml"/><Relationship Id="rId1151" Type="http://schemas.openxmlformats.org/officeDocument/2006/relationships/image" Target="../media/image3184.png"/><Relationship Id="rId1249" Type="http://schemas.openxmlformats.org/officeDocument/2006/relationships/image" Target="../media/image3233.png"/><Relationship Id="rId95" Type="http://schemas.openxmlformats.org/officeDocument/2006/relationships/customXml" Target="../ink/ink2686.xml"/><Relationship Id="rId160" Type="http://schemas.openxmlformats.org/officeDocument/2006/relationships/image" Target="../media/image2695.png"/><Relationship Id="rId826" Type="http://schemas.openxmlformats.org/officeDocument/2006/relationships/image" Target="../media/image3024.png"/><Relationship Id="rId1011" Type="http://schemas.openxmlformats.org/officeDocument/2006/relationships/image" Target="../media/image3114.png"/><Relationship Id="rId1109" Type="http://schemas.openxmlformats.org/officeDocument/2006/relationships/image" Target="../media/image3163.png"/><Relationship Id="rId1456" Type="http://schemas.openxmlformats.org/officeDocument/2006/relationships/customXml" Target="../ink/ink3369.xml"/><Relationship Id="rId258" Type="http://schemas.openxmlformats.org/officeDocument/2006/relationships/customXml" Target="../ink/ink2768.xml"/><Relationship Id="rId465" Type="http://schemas.openxmlformats.org/officeDocument/2006/relationships/customXml" Target="../ink/ink2873.xml"/><Relationship Id="rId672" Type="http://schemas.openxmlformats.org/officeDocument/2006/relationships/image" Target="../media/image2947.png"/><Relationship Id="rId1095" Type="http://schemas.openxmlformats.org/officeDocument/2006/relationships/image" Target="../media/image3156.png"/><Relationship Id="rId1316" Type="http://schemas.openxmlformats.org/officeDocument/2006/relationships/customXml" Target="../ink/ink3299.xml"/><Relationship Id="rId22" Type="http://schemas.openxmlformats.org/officeDocument/2006/relationships/image" Target="../media/image2628.png"/><Relationship Id="rId118" Type="http://schemas.openxmlformats.org/officeDocument/2006/relationships/image" Target="../media/image2676.png"/><Relationship Id="rId325" Type="http://schemas.openxmlformats.org/officeDocument/2006/relationships/image" Target="../media/image2776.png"/><Relationship Id="rId532" Type="http://schemas.openxmlformats.org/officeDocument/2006/relationships/image" Target="../media/image2877.png"/><Relationship Id="rId977" Type="http://schemas.openxmlformats.org/officeDocument/2006/relationships/image" Target="../media/image3097.png"/><Relationship Id="rId1162" Type="http://schemas.openxmlformats.org/officeDocument/2006/relationships/customXml" Target="../ink/ink3222.xml"/><Relationship Id="rId171" Type="http://schemas.openxmlformats.org/officeDocument/2006/relationships/customXml" Target="../ink/ink2724.xml"/><Relationship Id="rId837" Type="http://schemas.openxmlformats.org/officeDocument/2006/relationships/customXml" Target="../ink/ink3059.xml"/><Relationship Id="rId1022" Type="http://schemas.openxmlformats.org/officeDocument/2006/relationships/customXml" Target="../ink/ink3152.xml"/><Relationship Id="rId1467" Type="http://schemas.openxmlformats.org/officeDocument/2006/relationships/image" Target="../media/image3342.png"/><Relationship Id="rId269" Type="http://schemas.openxmlformats.org/officeDocument/2006/relationships/image" Target="../media/image2749.png"/><Relationship Id="rId476" Type="http://schemas.openxmlformats.org/officeDocument/2006/relationships/image" Target="../media/image2849.png"/><Relationship Id="rId683" Type="http://schemas.openxmlformats.org/officeDocument/2006/relationships/customXml" Target="../ink/ink2982.xml"/><Relationship Id="rId890" Type="http://schemas.openxmlformats.org/officeDocument/2006/relationships/customXml" Target="../ink/ink3086.xml"/><Relationship Id="rId904" Type="http://schemas.openxmlformats.org/officeDocument/2006/relationships/customXml" Target="../ink/ink3093.xml"/><Relationship Id="rId1327" Type="http://schemas.openxmlformats.org/officeDocument/2006/relationships/image" Target="../media/image3272.png"/><Relationship Id="rId33" Type="http://schemas.openxmlformats.org/officeDocument/2006/relationships/customXml" Target="../ink/ink2655.xml"/><Relationship Id="rId129" Type="http://schemas.openxmlformats.org/officeDocument/2006/relationships/customXml" Target="../ink/ink2703.xml"/><Relationship Id="rId336" Type="http://schemas.openxmlformats.org/officeDocument/2006/relationships/customXml" Target="../ink/ink2807.xml"/><Relationship Id="rId543" Type="http://schemas.openxmlformats.org/officeDocument/2006/relationships/customXml" Target="../ink/ink2912.xml"/><Relationship Id="rId988" Type="http://schemas.openxmlformats.org/officeDocument/2006/relationships/customXml" Target="../ink/ink3135.xml"/><Relationship Id="rId1173" Type="http://schemas.openxmlformats.org/officeDocument/2006/relationships/image" Target="../media/image3195.png"/><Relationship Id="rId1380" Type="http://schemas.openxmlformats.org/officeDocument/2006/relationships/customXml" Target="../ink/ink3331.xml"/><Relationship Id="rId182" Type="http://schemas.openxmlformats.org/officeDocument/2006/relationships/image" Target="../media/image2706.png"/><Relationship Id="rId403" Type="http://schemas.openxmlformats.org/officeDocument/2006/relationships/image" Target="../media/image2814.png"/><Relationship Id="rId750" Type="http://schemas.openxmlformats.org/officeDocument/2006/relationships/image" Target="../media/image2986.png"/><Relationship Id="rId848" Type="http://schemas.openxmlformats.org/officeDocument/2006/relationships/image" Target="../media/image3035.png"/><Relationship Id="rId1033" Type="http://schemas.openxmlformats.org/officeDocument/2006/relationships/image" Target="../media/image3125.png"/><Relationship Id="rId487" Type="http://schemas.openxmlformats.org/officeDocument/2006/relationships/customXml" Target="../ink/ink2884.xml"/><Relationship Id="rId610" Type="http://schemas.openxmlformats.org/officeDocument/2006/relationships/image" Target="../media/image2916.png"/><Relationship Id="rId694" Type="http://schemas.openxmlformats.org/officeDocument/2006/relationships/image" Target="../media/image2958.png"/><Relationship Id="rId708" Type="http://schemas.openxmlformats.org/officeDocument/2006/relationships/image" Target="../media/image2965.png"/><Relationship Id="rId915" Type="http://schemas.openxmlformats.org/officeDocument/2006/relationships/image" Target="../media/image3066.png"/><Relationship Id="rId1240" Type="http://schemas.openxmlformats.org/officeDocument/2006/relationships/customXml" Target="../ink/ink3261.xml"/><Relationship Id="rId1338" Type="http://schemas.openxmlformats.org/officeDocument/2006/relationships/customXml" Target="../ink/ink3310.xml"/><Relationship Id="rId347" Type="http://schemas.openxmlformats.org/officeDocument/2006/relationships/image" Target="../media/image2787.png"/><Relationship Id="rId999" Type="http://schemas.openxmlformats.org/officeDocument/2006/relationships/image" Target="../media/image3108.png"/><Relationship Id="rId1100" Type="http://schemas.openxmlformats.org/officeDocument/2006/relationships/customXml" Target="../ink/ink3191.xml"/><Relationship Id="rId1184" Type="http://schemas.openxmlformats.org/officeDocument/2006/relationships/customXml" Target="../ink/ink3233.xml"/><Relationship Id="rId1405" Type="http://schemas.openxmlformats.org/officeDocument/2006/relationships/image" Target="../media/image3311.png"/><Relationship Id="rId44" Type="http://schemas.openxmlformats.org/officeDocument/2006/relationships/image" Target="../media/image2639.png"/><Relationship Id="rId554" Type="http://schemas.openxmlformats.org/officeDocument/2006/relationships/image" Target="../media/image2888.png"/><Relationship Id="rId761" Type="http://schemas.openxmlformats.org/officeDocument/2006/relationships/customXml" Target="../ink/ink3021.xml"/><Relationship Id="rId859" Type="http://schemas.openxmlformats.org/officeDocument/2006/relationships/customXml" Target="../ink/ink3070.xml"/><Relationship Id="rId1391" Type="http://schemas.openxmlformats.org/officeDocument/2006/relationships/image" Target="../media/image3304.png"/><Relationship Id="rId193" Type="http://schemas.openxmlformats.org/officeDocument/2006/relationships/customXml" Target="../ink/ink2735.xml"/><Relationship Id="rId207" Type="http://schemas.openxmlformats.org/officeDocument/2006/relationships/customXml" Target="../ink/ink2742.xml"/><Relationship Id="rId414" Type="http://schemas.openxmlformats.org/officeDocument/2006/relationships/image" Target="../media/image2819.png"/><Relationship Id="rId498" Type="http://schemas.openxmlformats.org/officeDocument/2006/relationships/image" Target="../media/image2860.png"/><Relationship Id="rId621" Type="http://schemas.openxmlformats.org/officeDocument/2006/relationships/customXml" Target="../ink/ink2951.xml"/><Relationship Id="rId1044" Type="http://schemas.openxmlformats.org/officeDocument/2006/relationships/customXml" Target="../ink/ink3163.xml"/><Relationship Id="rId1251" Type="http://schemas.openxmlformats.org/officeDocument/2006/relationships/image" Target="../media/image3234.png"/><Relationship Id="rId1349" Type="http://schemas.openxmlformats.org/officeDocument/2006/relationships/image" Target="../media/image3283.png"/><Relationship Id="rId260" Type="http://schemas.openxmlformats.org/officeDocument/2006/relationships/customXml" Target="../ink/ink2769.xml"/><Relationship Id="rId719" Type="http://schemas.openxmlformats.org/officeDocument/2006/relationships/customXml" Target="../ink/ink3000.xml"/><Relationship Id="rId926" Type="http://schemas.openxmlformats.org/officeDocument/2006/relationships/customXml" Target="../ink/ink3104.xml"/><Relationship Id="rId1111" Type="http://schemas.openxmlformats.org/officeDocument/2006/relationships/image" Target="../media/image3164.png"/><Relationship Id="rId55" Type="http://schemas.openxmlformats.org/officeDocument/2006/relationships/customXml" Target="../ink/ink2666.xml"/><Relationship Id="rId120" Type="http://schemas.openxmlformats.org/officeDocument/2006/relationships/image" Target="../media/image2677.png"/><Relationship Id="rId358" Type="http://schemas.openxmlformats.org/officeDocument/2006/relationships/customXml" Target="../ink/ink2818.xml"/><Relationship Id="rId565" Type="http://schemas.openxmlformats.org/officeDocument/2006/relationships/customXml" Target="../ink/ink2923.xml"/><Relationship Id="rId772" Type="http://schemas.openxmlformats.org/officeDocument/2006/relationships/image" Target="../media/image2997.png"/><Relationship Id="rId1195" Type="http://schemas.openxmlformats.org/officeDocument/2006/relationships/image" Target="../media/image3206.png"/><Relationship Id="rId1209" Type="http://schemas.openxmlformats.org/officeDocument/2006/relationships/image" Target="../media/image3213.png"/><Relationship Id="rId1416" Type="http://schemas.openxmlformats.org/officeDocument/2006/relationships/customXml" Target="../ink/ink3349.xml"/><Relationship Id="rId218" Type="http://schemas.openxmlformats.org/officeDocument/2006/relationships/image" Target="../media/image2724.png"/><Relationship Id="rId425" Type="http://schemas.openxmlformats.org/officeDocument/2006/relationships/image" Target="../media/image2824.png"/><Relationship Id="rId632" Type="http://schemas.openxmlformats.org/officeDocument/2006/relationships/image" Target="../media/image2927.png"/><Relationship Id="rId1055" Type="http://schemas.openxmlformats.org/officeDocument/2006/relationships/image" Target="../media/image3136.png"/><Relationship Id="rId1262" Type="http://schemas.openxmlformats.org/officeDocument/2006/relationships/customXml" Target="../ink/ink3272.xml"/><Relationship Id="rId271" Type="http://schemas.openxmlformats.org/officeDocument/2006/relationships/image" Target="../media/image2750.png"/><Relationship Id="rId937" Type="http://schemas.openxmlformats.org/officeDocument/2006/relationships/image" Target="../media/image3077.png"/><Relationship Id="rId1122" Type="http://schemas.openxmlformats.org/officeDocument/2006/relationships/customXml" Target="../ink/ink3202.xml"/><Relationship Id="rId66" Type="http://schemas.openxmlformats.org/officeDocument/2006/relationships/image" Target="../media/image2650.png"/><Relationship Id="rId131" Type="http://schemas.openxmlformats.org/officeDocument/2006/relationships/customXml" Target="../ink/ink2704.xml"/><Relationship Id="rId369" Type="http://schemas.openxmlformats.org/officeDocument/2006/relationships/image" Target="../media/image2798.png"/><Relationship Id="rId576" Type="http://schemas.openxmlformats.org/officeDocument/2006/relationships/image" Target="../media/image2899.png"/><Relationship Id="rId783" Type="http://schemas.openxmlformats.org/officeDocument/2006/relationships/customXml" Target="../ink/ink3032.xml"/><Relationship Id="rId990" Type="http://schemas.openxmlformats.org/officeDocument/2006/relationships/customXml" Target="../ink/ink3136.xml"/><Relationship Id="rId1427" Type="http://schemas.openxmlformats.org/officeDocument/2006/relationships/image" Target="../media/image3322.png"/><Relationship Id="rId229" Type="http://schemas.openxmlformats.org/officeDocument/2006/relationships/customXml" Target="../ink/ink2753.xml"/><Relationship Id="rId436" Type="http://schemas.openxmlformats.org/officeDocument/2006/relationships/customXml" Target="../ink/ink2858.xml"/><Relationship Id="rId643" Type="http://schemas.openxmlformats.org/officeDocument/2006/relationships/customXml" Target="../ink/ink2962.xml"/><Relationship Id="rId1066" Type="http://schemas.openxmlformats.org/officeDocument/2006/relationships/customXml" Target="../ink/ink3174.xml"/><Relationship Id="rId1273" Type="http://schemas.openxmlformats.org/officeDocument/2006/relationships/image" Target="../media/image3245.png"/><Relationship Id="rId850" Type="http://schemas.openxmlformats.org/officeDocument/2006/relationships/image" Target="../media/image3036.png"/><Relationship Id="rId948" Type="http://schemas.openxmlformats.org/officeDocument/2006/relationships/customXml" Target="../ink/ink3115.xml"/><Relationship Id="rId1133" Type="http://schemas.openxmlformats.org/officeDocument/2006/relationships/image" Target="../media/image3175.png"/><Relationship Id="rId77" Type="http://schemas.openxmlformats.org/officeDocument/2006/relationships/customXml" Target="../ink/ink2677.xml"/><Relationship Id="rId282" Type="http://schemas.openxmlformats.org/officeDocument/2006/relationships/customXml" Target="../ink/ink2780.xml"/><Relationship Id="rId503" Type="http://schemas.openxmlformats.org/officeDocument/2006/relationships/customXml" Target="../ink/ink2892.xml"/><Relationship Id="rId587" Type="http://schemas.openxmlformats.org/officeDocument/2006/relationships/customXml" Target="../ink/ink2934.xml"/><Relationship Id="rId710" Type="http://schemas.openxmlformats.org/officeDocument/2006/relationships/image" Target="../media/image2966.png"/><Relationship Id="rId808" Type="http://schemas.openxmlformats.org/officeDocument/2006/relationships/image" Target="../media/image3015.png"/><Relationship Id="rId1340" Type="http://schemas.openxmlformats.org/officeDocument/2006/relationships/customXml" Target="../ink/ink3311.xml"/><Relationship Id="rId1438" Type="http://schemas.openxmlformats.org/officeDocument/2006/relationships/customXml" Target="../ink/ink3360.xml"/><Relationship Id="rId8" Type="http://schemas.openxmlformats.org/officeDocument/2006/relationships/image" Target="../media/image2621.png"/><Relationship Id="rId142" Type="http://schemas.openxmlformats.org/officeDocument/2006/relationships/image" Target="../media/image2534.png"/><Relationship Id="rId447" Type="http://schemas.openxmlformats.org/officeDocument/2006/relationships/image" Target="../media/image2835.png"/><Relationship Id="rId794" Type="http://schemas.openxmlformats.org/officeDocument/2006/relationships/image" Target="../media/image3008.png"/><Relationship Id="rId1077" Type="http://schemas.openxmlformats.org/officeDocument/2006/relationships/image" Target="../media/image3147.png"/><Relationship Id="rId1200" Type="http://schemas.openxmlformats.org/officeDocument/2006/relationships/customXml" Target="../ink/ink3241.xml"/><Relationship Id="rId654" Type="http://schemas.openxmlformats.org/officeDocument/2006/relationships/image" Target="../media/image2938.png"/><Relationship Id="rId861" Type="http://schemas.openxmlformats.org/officeDocument/2006/relationships/customXml" Target="../ink/ink3071.xml"/><Relationship Id="rId959" Type="http://schemas.openxmlformats.org/officeDocument/2006/relationships/image" Target="../media/image3088.png"/><Relationship Id="rId1284" Type="http://schemas.openxmlformats.org/officeDocument/2006/relationships/customXml" Target="../ink/ink3283.xml"/><Relationship Id="rId293" Type="http://schemas.openxmlformats.org/officeDocument/2006/relationships/image" Target="../media/image2761.png"/><Relationship Id="rId307" Type="http://schemas.openxmlformats.org/officeDocument/2006/relationships/image" Target="../media/image2768.png"/><Relationship Id="rId514" Type="http://schemas.openxmlformats.org/officeDocument/2006/relationships/image" Target="../media/image2868.png"/><Relationship Id="rId721" Type="http://schemas.openxmlformats.org/officeDocument/2006/relationships/customXml" Target="../ink/ink3001.xml"/><Relationship Id="rId1144" Type="http://schemas.openxmlformats.org/officeDocument/2006/relationships/customXml" Target="../ink/ink3213.xml"/><Relationship Id="rId1351" Type="http://schemas.openxmlformats.org/officeDocument/2006/relationships/image" Target="../media/image3284.png"/><Relationship Id="rId1449" Type="http://schemas.openxmlformats.org/officeDocument/2006/relationships/image" Target="../media/image3333.png"/><Relationship Id="rId88" Type="http://schemas.openxmlformats.org/officeDocument/2006/relationships/image" Target="../media/image2661.png"/><Relationship Id="rId153" Type="http://schemas.openxmlformats.org/officeDocument/2006/relationships/customXml" Target="../ink/ink2715.xml"/><Relationship Id="rId360" Type="http://schemas.openxmlformats.org/officeDocument/2006/relationships/customXml" Target="../ink/ink2819.xml"/><Relationship Id="rId598" Type="http://schemas.openxmlformats.org/officeDocument/2006/relationships/image" Target="../media/image2910.png"/><Relationship Id="rId819" Type="http://schemas.openxmlformats.org/officeDocument/2006/relationships/customXml" Target="../ink/ink3050.xml"/><Relationship Id="rId1004" Type="http://schemas.openxmlformats.org/officeDocument/2006/relationships/customXml" Target="../ink/ink3143.xml"/><Relationship Id="rId1211" Type="http://schemas.openxmlformats.org/officeDocument/2006/relationships/image" Target="../media/image3214.png"/><Relationship Id="rId220" Type="http://schemas.openxmlformats.org/officeDocument/2006/relationships/image" Target="../media/image2725.png"/><Relationship Id="rId458" Type="http://schemas.openxmlformats.org/officeDocument/2006/relationships/image" Target="../media/image2840.png"/><Relationship Id="rId665" Type="http://schemas.openxmlformats.org/officeDocument/2006/relationships/customXml" Target="../ink/ink2973.xml"/><Relationship Id="rId872" Type="http://schemas.openxmlformats.org/officeDocument/2006/relationships/image" Target="../media/image3046.png"/><Relationship Id="rId1088" Type="http://schemas.openxmlformats.org/officeDocument/2006/relationships/customXml" Target="../ink/ink3185.xml"/><Relationship Id="rId1295" Type="http://schemas.openxmlformats.org/officeDocument/2006/relationships/image" Target="../media/image3256.png"/><Relationship Id="rId1309" Type="http://schemas.openxmlformats.org/officeDocument/2006/relationships/image" Target="../media/image3263.png"/><Relationship Id="rId15" Type="http://schemas.openxmlformats.org/officeDocument/2006/relationships/customXml" Target="../ink/ink2646.xml"/><Relationship Id="rId318" Type="http://schemas.openxmlformats.org/officeDocument/2006/relationships/customXml" Target="../ink/ink2798.xml"/><Relationship Id="rId525" Type="http://schemas.openxmlformats.org/officeDocument/2006/relationships/customXml" Target="../ink/ink2903.xml"/><Relationship Id="rId732" Type="http://schemas.openxmlformats.org/officeDocument/2006/relationships/image" Target="../media/image2977.png"/><Relationship Id="rId1155" Type="http://schemas.openxmlformats.org/officeDocument/2006/relationships/image" Target="../media/image3186.png"/><Relationship Id="rId1362" Type="http://schemas.openxmlformats.org/officeDocument/2006/relationships/customXml" Target="../ink/ink3322.xml"/><Relationship Id="rId99" Type="http://schemas.openxmlformats.org/officeDocument/2006/relationships/customXml" Target="../ink/ink2688.xml"/><Relationship Id="rId164" Type="http://schemas.openxmlformats.org/officeDocument/2006/relationships/image" Target="../media/image2697.png"/><Relationship Id="rId371" Type="http://schemas.openxmlformats.org/officeDocument/2006/relationships/image" Target="../media/image2247.png"/><Relationship Id="rId1015" Type="http://schemas.openxmlformats.org/officeDocument/2006/relationships/image" Target="../media/image3116.png"/><Relationship Id="rId1222" Type="http://schemas.openxmlformats.org/officeDocument/2006/relationships/customXml" Target="../ink/ink3252.xml"/><Relationship Id="rId469" Type="http://schemas.openxmlformats.org/officeDocument/2006/relationships/customXml" Target="../ink/ink2875.xml"/><Relationship Id="rId676" Type="http://schemas.openxmlformats.org/officeDocument/2006/relationships/image" Target="../media/image2949.png"/><Relationship Id="rId883" Type="http://schemas.openxmlformats.org/officeDocument/2006/relationships/customXml" Target="../ink/ink3082.xml"/><Relationship Id="rId1099" Type="http://schemas.openxmlformats.org/officeDocument/2006/relationships/image" Target="../media/image3158.png"/><Relationship Id="rId26" Type="http://schemas.openxmlformats.org/officeDocument/2006/relationships/image" Target="../media/image2630.png"/><Relationship Id="rId231" Type="http://schemas.openxmlformats.org/officeDocument/2006/relationships/customXml" Target="../ink/ink2754.xml"/><Relationship Id="rId329" Type="http://schemas.openxmlformats.org/officeDocument/2006/relationships/image" Target="../media/image2778.png"/><Relationship Id="rId536" Type="http://schemas.openxmlformats.org/officeDocument/2006/relationships/image" Target="../media/image2879.png"/><Relationship Id="rId1166" Type="http://schemas.openxmlformats.org/officeDocument/2006/relationships/customXml" Target="../ink/ink3224.xml"/><Relationship Id="rId1373" Type="http://schemas.openxmlformats.org/officeDocument/2006/relationships/image" Target="../media/image3295.png"/><Relationship Id="rId175" Type="http://schemas.openxmlformats.org/officeDocument/2006/relationships/customXml" Target="../ink/ink2726.xml"/><Relationship Id="rId743" Type="http://schemas.openxmlformats.org/officeDocument/2006/relationships/customXml" Target="../ink/ink3012.xml"/><Relationship Id="rId950" Type="http://schemas.openxmlformats.org/officeDocument/2006/relationships/customXml" Target="../ink/ink3116.xml"/><Relationship Id="rId1026" Type="http://schemas.openxmlformats.org/officeDocument/2006/relationships/customXml" Target="../ink/ink3154.xml"/><Relationship Id="rId382" Type="http://schemas.openxmlformats.org/officeDocument/2006/relationships/customXml" Target="../ink/ink2830.xml"/><Relationship Id="rId603" Type="http://schemas.openxmlformats.org/officeDocument/2006/relationships/customXml" Target="../ink/ink2942.xml"/><Relationship Id="rId687" Type="http://schemas.openxmlformats.org/officeDocument/2006/relationships/customXml" Target="../ink/ink2984.xml"/><Relationship Id="rId810" Type="http://schemas.openxmlformats.org/officeDocument/2006/relationships/image" Target="../media/image3016.png"/><Relationship Id="rId908" Type="http://schemas.openxmlformats.org/officeDocument/2006/relationships/customXml" Target="../ink/ink3095.xml"/><Relationship Id="rId1233" Type="http://schemas.openxmlformats.org/officeDocument/2006/relationships/image" Target="../media/image3225.png"/><Relationship Id="rId1440" Type="http://schemas.openxmlformats.org/officeDocument/2006/relationships/customXml" Target="../ink/ink3361.xml"/><Relationship Id="rId242" Type="http://schemas.openxmlformats.org/officeDocument/2006/relationships/customXml" Target="../ink/ink2760.xml"/><Relationship Id="rId894" Type="http://schemas.openxmlformats.org/officeDocument/2006/relationships/customXml" Target="../ink/ink3088.xml"/><Relationship Id="rId1177" Type="http://schemas.openxmlformats.org/officeDocument/2006/relationships/image" Target="../media/image3197.png"/><Relationship Id="rId1300" Type="http://schemas.openxmlformats.org/officeDocument/2006/relationships/customXml" Target="../ink/ink3291.xml"/><Relationship Id="rId37" Type="http://schemas.openxmlformats.org/officeDocument/2006/relationships/customXml" Target="../ink/ink2657.xml"/><Relationship Id="rId102" Type="http://schemas.openxmlformats.org/officeDocument/2006/relationships/image" Target="../media/image2668.png"/><Relationship Id="rId547" Type="http://schemas.openxmlformats.org/officeDocument/2006/relationships/customXml" Target="../ink/ink2914.xml"/><Relationship Id="rId754" Type="http://schemas.openxmlformats.org/officeDocument/2006/relationships/image" Target="../media/image2988.png"/><Relationship Id="rId961" Type="http://schemas.openxmlformats.org/officeDocument/2006/relationships/image" Target="../media/image3089.png"/><Relationship Id="rId1384" Type="http://schemas.openxmlformats.org/officeDocument/2006/relationships/customXml" Target="../ink/ink3333.xml"/><Relationship Id="rId90" Type="http://schemas.openxmlformats.org/officeDocument/2006/relationships/image" Target="../media/image2662.png"/><Relationship Id="rId186" Type="http://schemas.openxmlformats.org/officeDocument/2006/relationships/image" Target="../media/image2708.png"/><Relationship Id="rId393" Type="http://schemas.openxmlformats.org/officeDocument/2006/relationships/image" Target="../media/image2809.png"/><Relationship Id="rId407" Type="http://schemas.openxmlformats.org/officeDocument/2006/relationships/customXml" Target="../ink/ink2843.xml"/><Relationship Id="rId614" Type="http://schemas.openxmlformats.org/officeDocument/2006/relationships/image" Target="../media/image2918.png"/><Relationship Id="rId821" Type="http://schemas.openxmlformats.org/officeDocument/2006/relationships/customXml" Target="../ink/ink3051.xml"/><Relationship Id="rId1037" Type="http://schemas.openxmlformats.org/officeDocument/2006/relationships/image" Target="../media/image3127.png"/><Relationship Id="rId1244" Type="http://schemas.openxmlformats.org/officeDocument/2006/relationships/customXml" Target="../ink/ink3263.xml"/><Relationship Id="rId1451" Type="http://schemas.openxmlformats.org/officeDocument/2006/relationships/image" Target="../media/image3334.png"/><Relationship Id="rId253" Type="http://schemas.openxmlformats.org/officeDocument/2006/relationships/image" Target="../media/image2741.png"/><Relationship Id="rId460" Type="http://schemas.openxmlformats.org/officeDocument/2006/relationships/image" Target="../media/image2841.png"/><Relationship Id="rId698" Type="http://schemas.openxmlformats.org/officeDocument/2006/relationships/image" Target="../media/image2960.png"/><Relationship Id="rId919" Type="http://schemas.openxmlformats.org/officeDocument/2006/relationships/image" Target="../media/image3068.png"/><Relationship Id="rId1090" Type="http://schemas.openxmlformats.org/officeDocument/2006/relationships/customXml" Target="../ink/ink3186.xml"/><Relationship Id="rId1104" Type="http://schemas.openxmlformats.org/officeDocument/2006/relationships/customXml" Target="../ink/ink3193.xml"/><Relationship Id="rId1311" Type="http://schemas.openxmlformats.org/officeDocument/2006/relationships/image" Target="../media/image3264.png"/><Relationship Id="rId48" Type="http://schemas.openxmlformats.org/officeDocument/2006/relationships/image" Target="../media/image2641.png"/><Relationship Id="rId113" Type="http://schemas.openxmlformats.org/officeDocument/2006/relationships/customXml" Target="../ink/ink2695.xml"/><Relationship Id="rId320" Type="http://schemas.openxmlformats.org/officeDocument/2006/relationships/customXml" Target="../ink/ink2799.xml"/><Relationship Id="rId558" Type="http://schemas.openxmlformats.org/officeDocument/2006/relationships/image" Target="../media/image2890.png"/><Relationship Id="rId765" Type="http://schemas.openxmlformats.org/officeDocument/2006/relationships/customXml" Target="../ink/ink3023.xml"/><Relationship Id="rId972" Type="http://schemas.openxmlformats.org/officeDocument/2006/relationships/customXml" Target="../ink/ink3127.xml"/><Relationship Id="rId1188" Type="http://schemas.openxmlformats.org/officeDocument/2006/relationships/customXml" Target="../ink/ink3235.xml"/><Relationship Id="rId1395" Type="http://schemas.openxmlformats.org/officeDocument/2006/relationships/image" Target="../media/image3306.png"/><Relationship Id="rId1409" Type="http://schemas.openxmlformats.org/officeDocument/2006/relationships/image" Target="../media/image3313.png"/><Relationship Id="rId197" Type="http://schemas.openxmlformats.org/officeDocument/2006/relationships/customXml" Target="../ink/ink2737.xml"/><Relationship Id="rId418" Type="http://schemas.openxmlformats.org/officeDocument/2006/relationships/image" Target="../media/image2821.png"/><Relationship Id="rId625" Type="http://schemas.openxmlformats.org/officeDocument/2006/relationships/customXml" Target="../ink/ink2953.xml"/><Relationship Id="rId832" Type="http://schemas.openxmlformats.org/officeDocument/2006/relationships/image" Target="../media/image3027.png"/><Relationship Id="rId1048" Type="http://schemas.openxmlformats.org/officeDocument/2006/relationships/customXml" Target="../ink/ink3165.xml"/><Relationship Id="rId1255" Type="http://schemas.openxmlformats.org/officeDocument/2006/relationships/image" Target="../media/image3236.png"/><Relationship Id="rId1462" Type="http://schemas.openxmlformats.org/officeDocument/2006/relationships/customXml" Target="../ink/ink3372.xml"/><Relationship Id="rId264" Type="http://schemas.openxmlformats.org/officeDocument/2006/relationships/customXml" Target="../ink/ink2771.xml"/><Relationship Id="rId471" Type="http://schemas.openxmlformats.org/officeDocument/2006/relationships/customXml" Target="../ink/ink2876.xml"/><Relationship Id="rId1115" Type="http://schemas.openxmlformats.org/officeDocument/2006/relationships/image" Target="../media/image3166.png"/><Relationship Id="rId1322" Type="http://schemas.openxmlformats.org/officeDocument/2006/relationships/customXml" Target="../ink/ink3302.xml"/><Relationship Id="rId59" Type="http://schemas.openxmlformats.org/officeDocument/2006/relationships/customXml" Target="../ink/ink2668.xml"/><Relationship Id="rId124" Type="http://schemas.openxmlformats.org/officeDocument/2006/relationships/image" Target="../media/image2679.png"/><Relationship Id="rId569" Type="http://schemas.openxmlformats.org/officeDocument/2006/relationships/customXml" Target="../ink/ink2925.xml"/><Relationship Id="rId776" Type="http://schemas.openxmlformats.org/officeDocument/2006/relationships/image" Target="../media/image2999.png"/><Relationship Id="rId983" Type="http://schemas.openxmlformats.org/officeDocument/2006/relationships/image" Target="../media/image3100.png"/><Relationship Id="rId1199" Type="http://schemas.openxmlformats.org/officeDocument/2006/relationships/image" Target="../media/image3208.png"/><Relationship Id="rId331" Type="http://schemas.openxmlformats.org/officeDocument/2006/relationships/image" Target="../media/image2779.png"/><Relationship Id="rId429" Type="http://schemas.openxmlformats.org/officeDocument/2006/relationships/image" Target="../media/image2826.png"/><Relationship Id="rId636" Type="http://schemas.openxmlformats.org/officeDocument/2006/relationships/image" Target="../media/image2929.png"/><Relationship Id="rId1059" Type="http://schemas.openxmlformats.org/officeDocument/2006/relationships/image" Target="../media/image3138.png"/><Relationship Id="rId1266" Type="http://schemas.openxmlformats.org/officeDocument/2006/relationships/customXml" Target="../ink/ink3274.xml"/><Relationship Id="rId843" Type="http://schemas.openxmlformats.org/officeDocument/2006/relationships/customXml" Target="../ink/ink3062.xml"/><Relationship Id="rId1126" Type="http://schemas.openxmlformats.org/officeDocument/2006/relationships/customXml" Target="../ink/ink3204.xml"/><Relationship Id="rId275" Type="http://schemas.openxmlformats.org/officeDocument/2006/relationships/image" Target="../media/image2752.png"/><Relationship Id="rId482" Type="http://schemas.openxmlformats.org/officeDocument/2006/relationships/image" Target="../media/image2852.png"/><Relationship Id="rId703" Type="http://schemas.openxmlformats.org/officeDocument/2006/relationships/customXml" Target="../ink/ink2992.xml"/><Relationship Id="rId910" Type="http://schemas.openxmlformats.org/officeDocument/2006/relationships/customXml" Target="../ink/ink3096.xml"/><Relationship Id="rId1333" Type="http://schemas.openxmlformats.org/officeDocument/2006/relationships/image" Target="../media/image3275.png"/><Relationship Id="rId135" Type="http://schemas.openxmlformats.org/officeDocument/2006/relationships/customXml" Target="../ink/ink2706.xml"/><Relationship Id="rId342" Type="http://schemas.openxmlformats.org/officeDocument/2006/relationships/customXml" Target="../ink/ink2810.xml"/><Relationship Id="rId787" Type="http://schemas.openxmlformats.org/officeDocument/2006/relationships/customXml" Target="../ink/ink3034.xml"/><Relationship Id="rId994" Type="http://schemas.openxmlformats.org/officeDocument/2006/relationships/customXml" Target="../ink/ink3138.xml"/><Relationship Id="rId1400" Type="http://schemas.openxmlformats.org/officeDocument/2006/relationships/customXml" Target="../ink/ink3341.xml"/><Relationship Id="rId202" Type="http://schemas.openxmlformats.org/officeDocument/2006/relationships/image" Target="../media/image2716.png"/><Relationship Id="rId647" Type="http://schemas.openxmlformats.org/officeDocument/2006/relationships/customXml" Target="../ink/ink2964.xml"/><Relationship Id="rId854" Type="http://schemas.openxmlformats.org/officeDocument/2006/relationships/image" Target="../media/image3038.png"/><Relationship Id="rId1277" Type="http://schemas.openxmlformats.org/officeDocument/2006/relationships/image" Target="../media/image3247.png"/><Relationship Id="rId286" Type="http://schemas.openxmlformats.org/officeDocument/2006/relationships/customXml" Target="../ink/ink2782.xml"/><Relationship Id="rId493" Type="http://schemas.openxmlformats.org/officeDocument/2006/relationships/customXml" Target="../ink/ink2887.xml"/><Relationship Id="rId507" Type="http://schemas.openxmlformats.org/officeDocument/2006/relationships/customXml" Target="../ink/ink2894.xml"/><Relationship Id="rId714" Type="http://schemas.openxmlformats.org/officeDocument/2006/relationships/image" Target="../media/image2968.png"/><Relationship Id="rId921" Type="http://schemas.openxmlformats.org/officeDocument/2006/relationships/image" Target="../media/image3069.png"/><Relationship Id="rId1137" Type="http://schemas.openxmlformats.org/officeDocument/2006/relationships/image" Target="../media/image3177.png"/><Relationship Id="rId1344" Type="http://schemas.openxmlformats.org/officeDocument/2006/relationships/customXml" Target="../ink/ink3313.xml"/><Relationship Id="rId50" Type="http://schemas.openxmlformats.org/officeDocument/2006/relationships/image" Target="../media/image2642.png"/><Relationship Id="rId146" Type="http://schemas.openxmlformats.org/officeDocument/2006/relationships/image" Target="../media/image2688.png"/><Relationship Id="rId353" Type="http://schemas.openxmlformats.org/officeDocument/2006/relationships/image" Target="../media/image2790.png"/><Relationship Id="rId560" Type="http://schemas.openxmlformats.org/officeDocument/2006/relationships/image" Target="../media/image2891.png"/><Relationship Id="rId798" Type="http://schemas.openxmlformats.org/officeDocument/2006/relationships/image" Target="../media/image3010.png"/><Relationship Id="rId1190" Type="http://schemas.openxmlformats.org/officeDocument/2006/relationships/customXml" Target="../ink/ink3236.xml"/><Relationship Id="rId1204" Type="http://schemas.openxmlformats.org/officeDocument/2006/relationships/customXml" Target="../ink/ink3243.xml"/><Relationship Id="rId1411" Type="http://schemas.openxmlformats.org/officeDocument/2006/relationships/image" Target="../media/image3314.png"/><Relationship Id="rId213" Type="http://schemas.openxmlformats.org/officeDocument/2006/relationships/customXml" Target="../ink/ink2745.xml"/><Relationship Id="rId420" Type="http://schemas.openxmlformats.org/officeDocument/2006/relationships/image" Target="../media/image2822.png"/><Relationship Id="rId658" Type="http://schemas.openxmlformats.org/officeDocument/2006/relationships/image" Target="../media/image2940.png"/><Relationship Id="rId865" Type="http://schemas.openxmlformats.org/officeDocument/2006/relationships/customXml" Target="../ink/ink3073.xml"/><Relationship Id="rId1050" Type="http://schemas.openxmlformats.org/officeDocument/2006/relationships/customXml" Target="../ink/ink3166.xml"/><Relationship Id="rId1288" Type="http://schemas.openxmlformats.org/officeDocument/2006/relationships/customXml" Target="../ink/ink3285.xml"/><Relationship Id="rId297" Type="http://schemas.openxmlformats.org/officeDocument/2006/relationships/image" Target="../media/image2763.png"/><Relationship Id="rId518" Type="http://schemas.openxmlformats.org/officeDocument/2006/relationships/image" Target="../media/image2870.png"/><Relationship Id="rId725" Type="http://schemas.openxmlformats.org/officeDocument/2006/relationships/customXml" Target="../ink/ink3003.xml"/><Relationship Id="rId932" Type="http://schemas.openxmlformats.org/officeDocument/2006/relationships/customXml" Target="../ink/ink3107.xml"/><Relationship Id="rId1148" Type="http://schemas.openxmlformats.org/officeDocument/2006/relationships/customXml" Target="../ink/ink3215.xml"/><Relationship Id="rId1355" Type="http://schemas.openxmlformats.org/officeDocument/2006/relationships/image" Target="../media/image3286.png"/><Relationship Id="rId157" Type="http://schemas.openxmlformats.org/officeDocument/2006/relationships/customXml" Target="../ink/ink2717.xml"/><Relationship Id="rId364" Type="http://schemas.openxmlformats.org/officeDocument/2006/relationships/customXml" Target="../ink/ink2821.xml"/><Relationship Id="rId1008" Type="http://schemas.openxmlformats.org/officeDocument/2006/relationships/customXml" Target="../ink/ink3145.xml"/><Relationship Id="rId1215" Type="http://schemas.openxmlformats.org/officeDocument/2006/relationships/image" Target="../media/image3216.png"/><Relationship Id="rId1422" Type="http://schemas.openxmlformats.org/officeDocument/2006/relationships/customXml" Target="../ink/ink3352.xml"/><Relationship Id="rId61" Type="http://schemas.openxmlformats.org/officeDocument/2006/relationships/customXml" Target="../ink/ink2669.xml"/><Relationship Id="rId571" Type="http://schemas.openxmlformats.org/officeDocument/2006/relationships/customXml" Target="../ink/ink2926.xml"/><Relationship Id="rId669" Type="http://schemas.openxmlformats.org/officeDocument/2006/relationships/customXml" Target="../ink/ink2975.xml"/><Relationship Id="rId876" Type="http://schemas.openxmlformats.org/officeDocument/2006/relationships/image" Target="../media/image3048.png"/><Relationship Id="rId1299" Type="http://schemas.openxmlformats.org/officeDocument/2006/relationships/image" Target="../media/image3258.png"/><Relationship Id="rId19" Type="http://schemas.openxmlformats.org/officeDocument/2006/relationships/customXml" Target="../ink/ink2648.xml"/><Relationship Id="rId224" Type="http://schemas.openxmlformats.org/officeDocument/2006/relationships/image" Target="../media/image2727.png"/><Relationship Id="rId431" Type="http://schemas.openxmlformats.org/officeDocument/2006/relationships/image" Target="../media/image2827.png"/><Relationship Id="rId529" Type="http://schemas.openxmlformats.org/officeDocument/2006/relationships/customXml" Target="../ink/ink2905.xml"/><Relationship Id="rId736" Type="http://schemas.openxmlformats.org/officeDocument/2006/relationships/image" Target="../media/image2979.png"/><Relationship Id="rId1061" Type="http://schemas.openxmlformats.org/officeDocument/2006/relationships/image" Target="../media/image3139.png"/><Relationship Id="rId1159" Type="http://schemas.openxmlformats.org/officeDocument/2006/relationships/image" Target="../media/image3188.png"/><Relationship Id="rId1366" Type="http://schemas.openxmlformats.org/officeDocument/2006/relationships/customXml" Target="../ink/ink3324.xml"/><Relationship Id="rId168" Type="http://schemas.openxmlformats.org/officeDocument/2006/relationships/image" Target="../media/image2699.png"/><Relationship Id="rId943" Type="http://schemas.openxmlformats.org/officeDocument/2006/relationships/image" Target="../media/image3080.png"/><Relationship Id="rId1019" Type="http://schemas.openxmlformats.org/officeDocument/2006/relationships/image" Target="../media/image3118.png"/><Relationship Id="rId72" Type="http://schemas.openxmlformats.org/officeDocument/2006/relationships/image" Target="../media/image2653.png"/><Relationship Id="rId375" Type="http://schemas.openxmlformats.org/officeDocument/2006/relationships/image" Target="../media/image2800.png"/><Relationship Id="rId582" Type="http://schemas.openxmlformats.org/officeDocument/2006/relationships/image" Target="../media/image2902.png"/><Relationship Id="rId803" Type="http://schemas.openxmlformats.org/officeDocument/2006/relationships/customXml" Target="../ink/ink3042.xml"/><Relationship Id="rId1226" Type="http://schemas.openxmlformats.org/officeDocument/2006/relationships/customXml" Target="../ink/ink3254.xml"/><Relationship Id="rId1433" Type="http://schemas.openxmlformats.org/officeDocument/2006/relationships/image" Target="../media/image3325.png"/><Relationship Id="rId3" Type="http://schemas.openxmlformats.org/officeDocument/2006/relationships/customXml" Target="../ink/ink2640.xml"/><Relationship Id="rId235" Type="http://schemas.openxmlformats.org/officeDocument/2006/relationships/customXml" Target="../ink/ink2756.xml"/><Relationship Id="rId442" Type="http://schemas.openxmlformats.org/officeDocument/2006/relationships/customXml" Target="../ink/ink2861.xml"/><Relationship Id="rId887" Type="http://schemas.openxmlformats.org/officeDocument/2006/relationships/image" Target="../media/image3053.png"/><Relationship Id="rId1072" Type="http://schemas.openxmlformats.org/officeDocument/2006/relationships/customXml" Target="../ink/ink3177.xml"/><Relationship Id="rId302" Type="http://schemas.openxmlformats.org/officeDocument/2006/relationships/customXml" Target="../ink/ink2790.xml"/><Relationship Id="rId747" Type="http://schemas.openxmlformats.org/officeDocument/2006/relationships/customXml" Target="../ink/ink3014.xml"/><Relationship Id="rId954" Type="http://schemas.openxmlformats.org/officeDocument/2006/relationships/customXml" Target="../ink/ink3118.xml"/><Relationship Id="rId1377" Type="http://schemas.openxmlformats.org/officeDocument/2006/relationships/image" Target="../media/image3297.png"/><Relationship Id="rId83" Type="http://schemas.openxmlformats.org/officeDocument/2006/relationships/customXml" Target="../ink/ink2680.xml"/><Relationship Id="rId179" Type="http://schemas.openxmlformats.org/officeDocument/2006/relationships/customXml" Target="../ink/ink2728.xml"/><Relationship Id="rId386" Type="http://schemas.openxmlformats.org/officeDocument/2006/relationships/customXml" Target="../ink/ink2832.xml"/><Relationship Id="rId593" Type="http://schemas.openxmlformats.org/officeDocument/2006/relationships/customXml" Target="../ink/ink2937.xml"/><Relationship Id="rId607" Type="http://schemas.openxmlformats.org/officeDocument/2006/relationships/customXml" Target="../ink/ink2944.xml"/><Relationship Id="rId814" Type="http://schemas.openxmlformats.org/officeDocument/2006/relationships/image" Target="../media/image3018.png"/><Relationship Id="rId1237" Type="http://schemas.openxmlformats.org/officeDocument/2006/relationships/image" Target="../media/image3227.png"/><Relationship Id="rId1444" Type="http://schemas.openxmlformats.org/officeDocument/2006/relationships/customXml" Target="../ink/ink3363.xml"/><Relationship Id="rId246" Type="http://schemas.openxmlformats.org/officeDocument/2006/relationships/customXml" Target="../ink/ink2762.xml"/><Relationship Id="rId453" Type="http://schemas.openxmlformats.org/officeDocument/2006/relationships/customXml" Target="../ink/ink2867.xml"/><Relationship Id="rId660" Type="http://schemas.openxmlformats.org/officeDocument/2006/relationships/image" Target="../media/image2941.png"/><Relationship Id="rId898" Type="http://schemas.openxmlformats.org/officeDocument/2006/relationships/customXml" Target="../ink/ink3090.xml"/><Relationship Id="rId1083" Type="http://schemas.openxmlformats.org/officeDocument/2006/relationships/image" Target="../media/image3150.png"/><Relationship Id="rId1290" Type="http://schemas.openxmlformats.org/officeDocument/2006/relationships/customXml" Target="../ink/ink3286.xml"/><Relationship Id="rId1304" Type="http://schemas.openxmlformats.org/officeDocument/2006/relationships/customXml" Target="../ink/ink3293.xml"/><Relationship Id="rId106" Type="http://schemas.openxmlformats.org/officeDocument/2006/relationships/image" Target="../media/image2670.png"/><Relationship Id="rId313" Type="http://schemas.openxmlformats.org/officeDocument/2006/relationships/image" Target="../media/image2771.png"/><Relationship Id="rId758" Type="http://schemas.openxmlformats.org/officeDocument/2006/relationships/image" Target="../media/image2990.png"/><Relationship Id="rId965" Type="http://schemas.openxmlformats.org/officeDocument/2006/relationships/image" Target="../media/image3091.png"/><Relationship Id="rId1150" Type="http://schemas.openxmlformats.org/officeDocument/2006/relationships/customXml" Target="../ink/ink3216.xml"/><Relationship Id="rId1388" Type="http://schemas.openxmlformats.org/officeDocument/2006/relationships/customXml" Target="../ink/ink3335.xml"/><Relationship Id="rId10" Type="http://schemas.openxmlformats.org/officeDocument/2006/relationships/image" Target="../media/image2622.png"/><Relationship Id="rId94" Type="http://schemas.openxmlformats.org/officeDocument/2006/relationships/image" Target="../media/image2664.png"/><Relationship Id="rId397" Type="http://schemas.openxmlformats.org/officeDocument/2006/relationships/image" Target="../media/image2811.png"/><Relationship Id="rId520" Type="http://schemas.openxmlformats.org/officeDocument/2006/relationships/image" Target="../media/image2871.png"/><Relationship Id="rId618" Type="http://schemas.openxmlformats.org/officeDocument/2006/relationships/image" Target="../media/image2920.png"/><Relationship Id="rId825" Type="http://schemas.openxmlformats.org/officeDocument/2006/relationships/customXml" Target="../ink/ink3053.xml"/><Relationship Id="rId1248" Type="http://schemas.openxmlformats.org/officeDocument/2006/relationships/customXml" Target="../ink/ink3265.xml"/><Relationship Id="rId1455" Type="http://schemas.openxmlformats.org/officeDocument/2006/relationships/image" Target="../media/image3336.png"/><Relationship Id="rId257" Type="http://schemas.openxmlformats.org/officeDocument/2006/relationships/image" Target="../media/image2743.png"/><Relationship Id="rId464" Type="http://schemas.openxmlformats.org/officeDocument/2006/relationships/image" Target="../media/image2843.png"/><Relationship Id="rId1010" Type="http://schemas.openxmlformats.org/officeDocument/2006/relationships/customXml" Target="../ink/ink3146.xml"/><Relationship Id="rId1094" Type="http://schemas.openxmlformats.org/officeDocument/2006/relationships/customXml" Target="../ink/ink3188.xml"/><Relationship Id="rId1108" Type="http://schemas.openxmlformats.org/officeDocument/2006/relationships/customXml" Target="../ink/ink3195.xml"/><Relationship Id="rId1315" Type="http://schemas.openxmlformats.org/officeDocument/2006/relationships/image" Target="../media/image3266.png"/><Relationship Id="rId117" Type="http://schemas.openxmlformats.org/officeDocument/2006/relationships/customXml" Target="../ink/ink2697.xml"/><Relationship Id="rId671" Type="http://schemas.openxmlformats.org/officeDocument/2006/relationships/customXml" Target="../ink/ink2976.xml"/><Relationship Id="rId769" Type="http://schemas.openxmlformats.org/officeDocument/2006/relationships/customXml" Target="../ink/ink3025.xml"/><Relationship Id="rId976" Type="http://schemas.openxmlformats.org/officeDocument/2006/relationships/customXml" Target="../ink/ink3129.xml"/><Relationship Id="rId1399" Type="http://schemas.openxmlformats.org/officeDocument/2006/relationships/image" Target="../media/image3308.png"/><Relationship Id="rId324" Type="http://schemas.openxmlformats.org/officeDocument/2006/relationships/customXml" Target="../ink/ink2801.xml"/><Relationship Id="rId531" Type="http://schemas.openxmlformats.org/officeDocument/2006/relationships/customXml" Target="../ink/ink2906.xml"/><Relationship Id="rId629" Type="http://schemas.openxmlformats.org/officeDocument/2006/relationships/customXml" Target="../ink/ink2955.xml"/><Relationship Id="rId1161" Type="http://schemas.openxmlformats.org/officeDocument/2006/relationships/image" Target="../media/image3189.png"/><Relationship Id="rId1259" Type="http://schemas.openxmlformats.org/officeDocument/2006/relationships/image" Target="../media/image3238.png"/><Relationship Id="rId1466" Type="http://schemas.openxmlformats.org/officeDocument/2006/relationships/customXml" Target="../ink/ink3374.xml"/><Relationship Id="rId836" Type="http://schemas.openxmlformats.org/officeDocument/2006/relationships/image" Target="../media/image3029.png"/><Relationship Id="rId1021" Type="http://schemas.openxmlformats.org/officeDocument/2006/relationships/image" Target="../media/image3119.png"/><Relationship Id="rId1119" Type="http://schemas.openxmlformats.org/officeDocument/2006/relationships/image" Target="../media/image3168.png"/><Relationship Id="rId903" Type="http://schemas.openxmlformats.org/officeDocument/2006/relationships/image" Target="../media/image3061.png"/><Relationship Id="rId1326" Type="http://schemas.openxmlformats.org/officeDocument/2006/relationships/customXml" Target="../ink/ink3304.xml"/><Relationship Id="rId32" Type="http://schemas.openxmlformats.org/officeDocument/2006/relationships/image" Target="../media/image2633.png"/><Relationship Id="rId181" Type="http://schemas.openxmlformats.org/officeDocument/2006/relationships/customXml" Target="../ink/ink2729.xml"/><Relationship Id="rId279" Type="http://schemas.openxmlformats.org/officeDocument/2006/relationships/image" Target="../media/image2754.png"/><Relationship Id="rId486" Type="http://schemas.openxmlformats.org/officeDocument/2006/relationships/image" Target="../media/image2854.png"/><Relationship Id="rId693" Type="http://schemas.openxmlformats.org/officeDocument/2006/relationships/customXml" Target="../ink/ink2987.xml"/><Relationship Id="rId139" Type="http://schemas.openxmlformats.org/officeDocument/2006/relationships/customXml" Target="../ink/ink2708.xml"/><Relationship Id="rId346" Type="http://schemas.openxmlformats.org/officeDocument/2006/relationships/customXml" Target="../ink/ink2812.xml"/><Relationship Id="rId553" Type="http://schemas.openxmlformats.org/officeDocument/2006/relationships/customXml" Target="../ink/ink2917.xml"/><Relationship Id="rId760" Type="http://schemas.openxmlformats.org/officeDocument/2006/relationships/image" Target="../media/image2991.png"/><Relationship Id="rId998" Type="http://schemas.openxmlformats.org/officeDocument/2006/relationships/customXml" Target="../ink/ink3140.xml"/><Relationship Id="rId1183" Type="http://schemas.openxmlformats.org/officeDocument/2006/relationships/image" Target="../media/image3200.png"/><Relationship Id="rId1390" Type="http://schemas.openxmlformats.org/officeDocument/2006/relationships/customXml" Target="../ink/ink3336.xml"/><Relationship Id="rId206" Type="http://schemas.openxmlformats.org/officeDocument/2006/relationships/image" Target="../media/image2718.png"/><Relationship Id="rId413" Type="http://schemas.openxmlformats.org/officeDocument/2006/relationships/customXml" Target="../ink/ink2846.xml"/><Relationship Id="rId858" Type="http://schemas.openxmlformats.org/officeDocument/2006/relationships/image" Target="../media/image3040.png"/><Relationship Id="rId1043" Type="http://schemas.openxmlformats.org/officeDocument/2006/relationships/image" Target="../media/image3130.png"/><Relationship Id="rId620" Type="http://schemas.openxmlformats.org/officeDocument/2006/relationships/image" Target="../media/image2921.png"/><Relationship Id="rId718" Type="http://schemas.openxmlformats.org/officeDocument/2006/relationships/image" Target="../media/image2970.png"/><Relationship Id="rId925" Type="http://schemas.openxmlformats.org/officeDocument/2006/relationships/image" Target="../media/image3071.png"/><Relationship Id="rId1250" Type="http://schemas.openxmlformats.org/officeDocument/2006/relationships/customXml" Target="../ink/ink3266.xml"/><Relationship Id="rId1348" Type="http://schemas.openxmlformats.org/officeDocument/2006/relationships/customXml" Target="../ink/ink3315.xml"/><Relationship Id="rId1110" Type="http://schemas.openxmlformats.org/officeDocument/2006/relationships/customXml" Target="../ink/ink3196.xml"/><Relationship Id="rId1208" Type="http://schemas.openxmlformats.org/officeDocument/2006/relationships/customXml" Target="../ink/ink3245.xml"/><Relationship Id="rId1415" Type="http://schemas.openxmlformats.org/officeDocument/2006/relationships/image" Target="../media/image3316.png"/><Relationship Id="rId54" Type="http://schemas.openxmlformats.org/officeDocument/2006/relationships/image" Target="../media/image2644.png"/><Relationship Id="rId270" Type="http://schemas.openxmlformats.org/officeDocument/2006/relationships/customXml" Target="../ink/ink2774.xml"/><Relationship Id="rId130" Type="http://schemas.openxmlformats.org/officeDocument/2006/relationships/image" Target="../media/image2681.png"/><Relationship Id="rId368" Type="http://schemas.openxmlformats.org/officeDocument/2006/relationships/customXml" Target="../ink/ink2823.xml"/><Relationship Id="rId575" Type="http://schemas.openxmlformats.org/officeDocument/2006/relationships/customXml" Target="../ink/ink2928.xml"/><Relationship Id="rId782" Type="http://schemas.openxmlformats.org/officeDocument/2006/relationships/image" Target="../media/image3002.png"/><Relationship Id="rId228" Type="http://schemas.openxmlformats.org/officeDocument/2006/relationships/image" Target="../media/image2729.png"/><Relationship Id="rId435" Type="http://schemas.openxmlformats.org/officeDocument/2006/relationships/image" Target="../media/image2829.png"/><Relationship Id="rId642" Type="http://schemas.openxmlformats.org/officeDocument/2006/relationships/image" Target="../media/image2932.png"/><Relationship Id="rId1065" Type="http://schemas.openxmlformats.org/officeDocument/2006/relationships/image" Target="../media/image3141.png"/><Relationship Id="rId1272" Type="http://schemas.openxmlformats.org/officeDocument/2006/relationships/customXml" Target="../ink/ink3277.xml"/><Relationship Id="rId502" Type="http://schemas.openxmlformats.org/officeDocument/2006/relationships/image" Target="../media/image2862.png"/><Relationship Id="rId947" Type="http://schemas.openxmlformats.org/officeDocument/2006/relationships/image" Target="../media/image3082.png"/><Relationship Id="rId1132" Type="http://schemas.openxmlformats.org/officeDocument/2006/relationships/customXml" Target="../ink/ink3207.xml"/><Relationship Id="rId76" Type="http://schemas.openxmlformats.org/officeDocument/2006/relationships/image" Target="../media/image2655.png"/><Relationship Id="rId807" Type="http://schemas.openxmlformats.org/officeDocument/2006/relationships/customXml" Target="../ink/ink3044.xml"/><Relationship Id="rId1437" Type="http://schemas.openxmlformats.org/officeDocument/2006/relationships/image" Target="../media/image3327.png"/><Relationship Id="rId292" Type="http://schemas.openxmlformats.org/officeDocument/2006/relationships/customXml" Target="../ink/ink2785.xml"/><Relationship Id="rId597" Type="http://schemas.openxmlformats.org/officeDocument/2006/relationships/customXml" Target="../ink/ink2939.xml"/><Relationship Id="rId152" Type="http://schemas.openxmlformats.org/officeDocument/2006/relationships/image" Target="../media/image2691.png"/><Relationship Id="rId457" Type="http://schemas.openxmlformats.org/officeDocument/2006/relationships/customXml" Target="../ink/ink2869.xml"/><Relationship Id="rId1087" Type="http://schemas.openxmlformats.org/officeDocument/2006/relationships/image" Target="../media/image3152.png"/><Relationship Id="rId1294" Type="http://schemas.openxmlformats.org/officeDocument/2006/relationships/customXml" Target="../ink/ink3288.xml"/><Relationship Id="rId664" Type="http://schemas.openxmlformats.org/officeDocument/2006/relationships/image" Target="../media/image2943.png"/><Relationship Id="rId871" Type="http://schemas.openxmlformats.org/officeDocument/2006/relationships/customXml" Target="../ink/ink3076.xml"/><Relationship Id="rId969" Type="http://schemas.openxmlformats.org/officeDocument/2006/relationships/image" Target="../media/image3093.png"/><Relationship Id="rId317" Type="http://schemas.openxmlformats.org/officeDocument/2006/relationships/image" Target="../media/image2772.png"/><Relationship Id="rId524" Type="http://schemas.openxmlformats.org/officeDocument/2006/relationships/image" Target="../media/image2873.png"/><Relationship Id="rId731" Type="http://schemas.openxmlformats.org/officeDocument/2006/relationships/customXml" Target="../ink/ink3006.xml"/><Relationship Id="rId1154" Type="http://schemas.openxmlformats.org/officeDocument/2006/relationships/customXml" Target="../ink/ink3218.xml"/><Relationship Id="rId1361" Type="http://schemas.openxmlformats.org/officeDocument/2006/relationships/image" Target="../media/image3289.png"/><Relationship Id="rId1459" Type="http://schemas.openxmlformats.org/officeDocument/2006/relationships/image" Target="../media/image3338.png"/><Relationship Id="rId98" Type="http://schemas.openxmlformats.org/officeDocument/2006/relationships/image" Target="../media/image2666.png"/><Relationship Id="rId829" Type="http://schemas.openxmlformats.org/officeDocument/2006/relationships/customXml" Target="../ink/ink3055.xml"/><Relationship Id="rId1014" Type="http://schemas.openxmlformats.org/officeDocument/2006/relationships/customXml" Target="../ink/ink3148.xml"/><Relationship Id="rId1221" Type="http://schemas.openxmlformats.org/officeDocument/2006/relationships/image" Target="../media/image3219.png"/><Relationship Id="rId1319" Type="http://schemas.openxmlformats.org/officeDocument/2006/relationships/image" Target="../media/image3268.png"/><Relationship Id="rId25" Type="http://schemas.openxmlformats.org/officeDocument/2006/relationships/customXml" Target="../ink/ink2651.xml"/><Relationship Id="rId174" Type="http://schemas.openxmlformats.org/officeDocument/2006/relationships/image" Target="../media/image2702.png"/><Relationship Id="rId381" Type="http://schemas.openxmlformats.org/officeDocument/2006/relationships/image" Target="../media/image2803.png"/><Relationship Id="rId241" Type="http://schemas.openxmlformats.org/officeDocument/2006/relationships/image" Target="../media/image2735.png"/><Relationship Id="rId479" Type="http://schemas.openxmlformats.org/officeDocument/2006/relationships/customXml" Target="../ink/ink2880.xml"/><Relationship Id="rId686" Type="http://schemas.openxmlformats.org/officeDocument/2006/relationships/image" Target="../media/image2954.png"/><Relationship Id="rId893" Type="http://schemas.openxmlformats.org/officeDocument/2006/relationships/image" Target="../media/image3056.png"/><Relationship Id="rId339" Type="http://schemas.openxmlformats.org/officeDocument/2006/relationships/image" Target="../media/image2783.png"/><Relationship Id="rId546" Type="http://schemas.openxmlformats.org/officeDocument/2006/relationships/image" Target="../media/image2884.png"/><Relationship Id="rId753" Type="http://schemas.openxmlformats.org/officeDocument/2006/relationships/customXml" Target="../ink/ink3017.xml"/><Relationship Id="rId1176" Type="http://schemas.openxmlformats.org/officeDocument/2006/relationships/customXml" Target="../ink/ink3229.xml"/><Relationship Id="rId1383" Type="http://schemas.openxmlformats.org/officeDocument/2006/relationships/image" Target="../media/image3300.png"/><Relationship Id="rId101" Type="http://schemas.openxmlformats.org/officeDocument/2006/relationships/customXml" Target="../ink/ink2689.xml"/><Relationship Id="rId406" Type="http://schemas.openxmlformats.org/officeDocument/2006/relationships/customXml" Target="../ink/ink2842.xml"/><Relationship Id="rId960" Type="http://schemas.openxmlformats.org/officeDocument/2006/relationships/customXml" Target="../ink/ink3121.xml"/><Relationship Id="rId1036" Type="http://schemas.openxmlformats.org/officeDocument/2006/relationships/customXml" Target="../ink/ink3159.xml"/><Relationship Id="rId1243" Type="http://schemas.openxmlformats.org/officeDocument/2006/relationships/image" Target="../media/image3230.png"/><Relationship Id="rId613" Type="http://schemas.openxmlformats.org/officeDocument/2006/relationships/customXml" Target="../ink/ink2947.xml"/><Relationship Id="rId820" Type="http://schemas.openxmlformats.org/officeDocument/2006/relationships/image" Target="../media/image3021.png"/><Relationship Id="rId918" Type="http://schemas.openxmlformats.org/officeDocument/2006/relationships/customXml" Target="../ink/ink3100.xml"/><Relationship Id="rId1450" Type="http://schemas.openxmlformats.org/officeDocument/2006/relationships/customXml" Target="../ink/ink3366.xml"/><Relationship Id="rId1103" Type="http://schemas.openxmlformats.org/officeDocument/2006/relationships/image" Target="../media/image3160.png"/><Relationship Id="rId1310" Type="http://schemas.openxmlformats.org/officeDocument/2006/relationships/customXml" Target="../ink/ink3296.xml"/><Relationship Id="rId1408" Type="http://schemas.openxmlformats.org/officeDocument/2006/relationships/customXml" Target="../ink/ink3345.xml"/><Relationship Id="rId47" Type="http://schemas.openxmlformats.org/officeDocument/2006/relationships/customXml" Target="../ink/ink2662.xml"/><Relationship Id="rId196" Type="http://schemas.openxmlformats.org/officeDocument/2006/relationships/image" Target="../media/image2713.png"/><Relationship Id="rId263" Type="http://schemas.openxmlformats.org/officeDocument/2006/relationships/image" Target="../media/image2746.png"/><Relationship Id="rId470" Type="http://schemas.openxmlformats.org/officeDocument/2006/relationships/image" Target="../media/image2846.png"/><Relationship Id="rId123" Type="http://schemas.openxmlformats.org/officeDocument/2006/relationships/customXml" Target="../ink/ink2700.xml"/><Relationship Id="rId330" Type="http://schemas.openxmlformats.org/officeDocument/2006/relationships/customXml" Target="../ink/ink2804.xml"/><Relationship Id="rId568" Type="http://schemas.openxmlformats.org/officeDocument/2006/relationships/image" Target="../media/image2895.png"/><Relationship Id="rId775" Type="http://schemas.openxmlformats.org/officeDocument/2006/relationships/customXml" Target="../ink/ink3028.xml"/><Relationship Id="rId982" Type="http://schemas.openxmlformats.org/officeDocument/2006/relationships/customXml" Target="../ink/ink3132.xml"/><Relationship Id="rId1198" Type="http://schemas.openxmlformats.org/officeDocument/2006/relationships/customXml" Target="../ink/ink3240.xml"/><Relationship Id="rId428" Type="http://schemas.openxmlformats.org/officeDocument/2006/relationships/customXml" Target="../ink/ink2854.xml"/><Relationship Id="rId635" Type="http://schemas.openxmlformats.org/officeDocument/2006/relationships/customXml" Target="../ink/ink2958.xml"/><Relationship Id="rId842" Type="http://schemas.openxmlformats.org/officeDocument/2006/relationships/image" Target="../media/image3032.png"/><Relationship Id="rId1058" Type="http://schemas.openxmlformats.org/officeDocument/2006/relationships/customXml" Target="../ink/ink3170.xml"/><Relationship Id="rId1265" Type="http://schemas.openxmlformats.org/officeDocument/2006/relationships/image" Target="../media/image3241.png"/><Relationship Id="rId702" Type="http://schemas.openxmlformats.org/officeDocument/2006/relationships/image" Target="../media/image2962.png"/><Relationship Id="rId1125" Type="http://schemas.openxmlformats.org/officeDocument/2006/relationships/image" Target="../media/image3171.png"/><Relationship Id="rId1332" Type="http://schemas.openxmlformats.org/officeDocument/2006/relationships/customXml" Target="../ink/ink3307.xml"/><Relationship Id="rId69" Type="http://schemas.openxmlformats.org/officeDocument/2006/relationships/customXml" Target="../ink/ink2673.xml"/><Relationship Id="rId285" Type="http://schemas.openxmlformats.org/officeDocument/2006/relationships/image" Target="../media/image2757.png"/><Relationship Id="rId492" Type="http://schemas.openxmlformats.org/officeDocument/2006/relationships/image" Target="../media/image2857.png"/><Relationship Id="rId797" Type="http://schemas.openxmlformats.org/officeDocument/2006/relationships/customXml" Target="../ink/ink3039.xml"/><Relationship Id="rId145" Type="http://schemas.openxmlformats.org/officeDocument/2006/relationships/customXml" Target="../ink/ink2711.xml"/><Relationship Id="rId352" Type="http://schemas.openxmlformats.org/officeDocument/2006/relationships/customXml" Target="../ink/ink2815.xml"/><Relationship Id="rId1287" Type="http://schemas.openxmlformats.org/officeDocument/2006/relationships/image" Target="../media/image3252.png"/><Relationship Id="rId212" Type="http://schemas.openxmlformats.org/officeDocument/2006/relationships/image" Target="../media/image2721.png"/><Relationship Id="rId657" Type="http://schemas.openxmlformats.org/officeDocument/2006/relationships/customXml" Target="../ink/ink2969.xml"/><Relationship Id="rId864" Type="http://schemas.openxmlformats.org/officeDocument/2006/relationships/image" Target="../media/image3043.png"/><Relationship Id="rId517" Type="http://schemas.openxmlformats.org/officeDocument/2006/relationships/customXml" Target="../ink/ink2899.xml"/><Relationship Id="rId724" Type="http://schemas.openxmlformats.org/officeDocument/2006/relationships/image" Target="../media/image2973.png"/><Relationship Id="rId931" Type="http://schemas.openxmlformats.org/officeDocument/2006/relationships/image" Target="../media/image3074.png"/><Relationship Id="rId1147" Type="http://schemas.openxmlformats.org/officeDocument/2006/relationships/image" Target="../media/image3182.png"/><Relationship Id="rId1354" Type="http://schemas.openxmlformats.org/officeDocument/2006/relationships/customXml" Target="../ink/ink3318.xml"/><Relationship Id="rId60" Type="http://schemas.openxmlformats.org/officeDocument/2006/relationships/image" Target="../media/image2647.png"/><Relationship Id="rId1007" Type="http://schemas.openxmlformats.org/officeDocument/2006/relationships/image" Target="../media/image3112.png"/><Relationship Id="rId1214" Type="http://schemas.openxmlformats.org/officeDocument/2006/relationships/customXml" Target="../ink/ink3248.xml"/><Relationship Id="rId1421" Type="http://schemas.openxmlformats.org/officeDocument/2006/relationships/image" Target="../media/image3319.png"/><Relationship Id="rId18" Type="http://schemas.openxmlformats.org/officeDocument/2006/relationships/image" Target="../media/image2626.png"/><Relationship Id="rId167" Type="http://schemas.openxmlformats.org/officeDocument/2006/relationships/customXml" Target="../ink/ink2722.xml"/><Relationship Id="rId374" Type="http://schemas.openxmlformats.org/officeDocument/2006/relationships/customXml" Target="../ink/ink2826.xml"/><Relationship Id="rId581" Type="http://schemas.openxmlformats.org/officeDocument/2006/relationships/customXml" Target="../ink/ink2931.xml"/><Relationship Id="rId234" Type="http://schemas.openxmlformats.org/officeDocument/2006/relationships/image" Target="../media/image2732.png"/><Relationship Id="rId679" Type="http://schemas.openxmlformats.org/officeDocument/2006/relationships/customXml" Target="../ink/ink2980.xml"/><Relationship Id="rId886" Type="http://schemas.openxmlformats.org/officeDocument/2006/relationships/customXml" Target="../ink/ink3084.xml"/><Relationship Id="rId2" Type="http://schemas.openxmlformats.org/officeDocument/2006/relationships/image" Target="../media/image2618.png"/><Relationship Id="rId441" Type="http://schemas.openxmlformats.org/officeDocument/2006/relationships/image" Target="../media/image2832.png"/><Relationship Id="rId539" Type="http://schemas.openxmlformats.org/officeDocument/2006/relationships/customXml" Target="../ink/ink2910.xml"/><Relationship Id="rId746" Type="http://schemas.openxmlformats.org/officeDocument/2006/relationships/image" Target="../media/image2984.png"/><Relationship Id="rId1071" Type="http://schemas.openxmlformats.org/officeDocument/2006/relationships/image" Target="../media/image3144.png"/><Relationship Id="rId1169" Type="http://schemas.openxmlformats.org/officeDocument/2006/relationships/image" Target="../media/image3193.png"/><Relationship Id="rId1376" Type="http://schemas.openxmlformats.org/officeDocument/2006/relationships/customXml" Target="../ink/ink3329.xml"/><Relationship Id="rId301" Type="http://schemas.openxmlformats.org/officeDocument/2006/relationships/image" Target="../media/image2765.png"/><Relationship Id="rId953" Type="http://schemas.openxmlformats.org/officeDocument/2006/relationships/image" Target="../media/image3085.png"/><Relationship Id="rId1029" Type="http://schemas.openxmlformats.org/officeDocument/2006/relationships/image" Target="../media/image3123.png"/><Relationship Id="rId1236" Type="http://schemas.openxmlformats.org/officeDocument/2006/relationships/customXml" Target="../ink/ink3259.xml"/><Relationship Id="rId82" Type="http://schemas.openxmlformats.org/officeDocument/2006/relationships/image" Target="../media/image2658.png"/><Relationship Id="rId606" Type="http://schemas.openxmlformats.org/officeDocument/2006/relationships/image" Target="../media/image2914.png"/><Relationship Id="rId813" Type="http://schemas.openxmlformats.org/officeDocument/2006/relationships/customXml" Target="../ink/ink3047.xml"/><Relationship Id="rId1443" Type="http://schemas.openxmlformats.org/officeDocument/2006/relationships/image" Target="../media/image3330.png"/><Relationship Id="rId1303" Type="http://schemas.openxmlformats.org/officeDocument/2006/relationships/image" Target="../media/image3260.png"/><Relationship Id="rId189" Type="http://schemas.openxmlformats.org/officeDocument/2006/relationships/customXml" Target="../ink/ink2733.xml"/><Relationship Id="rId396" Type="http://schemas.openxmlformats.org/officeDocument/2006/relationships/customXml" Target="../ink/ink2837.xml"/><Relationship Id="rId256" Type="http://schemas.openxmlformats.org/officeDocument/2006/relationships/customXml" Target="../ink/ink2767.xml"/><Relationship Id="rId463" Type="http://schemas.openxmlformats.org/officeDocument/2006/relationships/customXml" Target="../ink/ink2872.xml"/><Relationship Id="rId670" Type="http://schemas.openxmlformats.org/officeDocument/2006/relationships/image" Target="../media/image2946.png"/><Relationship Id="rId1093" Type="http://schemas.openxmlformats.org/officeDocument/2006/relationships/image" Target="../media/image3155.png"/><Relationship Id="rId116" Type="http://schemas.openxmlformats.org/officeDocument/2006/relationships/image" Target="../media/image2675.png"/><Relationship Id="rId323" Type="http://schemas.openxmlformats.org/officeDocument/2006/relationships/image" Target="../media/image2775.png"/><Relationship Id="rId530" Type="http://schemas.openxmlformats.org/officeDocument/2006/relationships/image" Target="../media/image2876.png"/><Relationship Id="rId768" Type="http://schemas.openxmlformats.org/officeDocument/2006/relationships/image" Target="../media/image2995.png"/><Relationship Id="rId975" Type="http://schemas.openxmlformats.org/officeDocument/2006/relationships/image" Target="../media/image3096.png"/><Relationship Id="rId1160" Type="http://schemas.openxmlformats.org/officeDocument/2006/relationships/customXml" Target="../ink/ink3221.xml"/><Relationship Id="rId1398" Type="http://schemas.openxmlformats.org/officeDocument/2006/relationships/customXml" Target="../ink/ink3340.xml"/><Relationship Id="rId628" Type="http://schemas.openxmlformats.org/officeDocument/2006/relationships/image" Target="../media/image2925.png"/><Relationship Id="rId835" Type="http://schemas.openxmlformats.org/officeDocument/2006/relationships/customXml" Target="../ink/ink3058.xml"/><Relationship Id="rId1258" Type="http://schemas.openxmlformats.org/officeDocument/2006/relationships/customXml" Target="../ink/ink3270.xml"/><Relationship Id="rId1465" Type="http://schemas.openxmlformats.org/officeDocument/2006/relationships/image" Target="../media/image3341.png"/><Relationship Id="rId1020" Type="http://schemas.openxmlformats.org/officeDocument/2006/relationships/customXml" Target="../ink/ink3151.xml"/><Relationship Id="rId1118" Type="http://schemas.openxmlformats.org/officeDocument/2006/relationships/customXml" Target="../ink/ink3200.xml"/><Relationship Id="rId1325" Type="http://schemas.openxmlformats.org/officeDocument/2006/relationships/image" Target="../media/image3271.png"/><Relationship Id="rId902" Type="http://schemas.openxmlformats.org/officeDocument/2006/relationships/customXml" Target="../ink/ink3092.xml"/><Relationship Id="rId31" Type="http://schemas.openxmlformats.org/officeDocument/2006/relationships/customXml" Target="../ink/ink2654.xml"/><Relationship Id="rId180" Type="http://schemas.openxmlformats.org/officeDocument/2006/relationships/image" Target="../media/image2705.png"/><Relationship Id="rId278" Type="http://schemas.openxmlformats.org/officeDocument/2006/relationships/customXml" Target="../ink/ink2778.xml"/><Relationship Id="rId485" Type="http://schemas.openxmlformats.org/officeDocument/2006/relationships/customXml" Target="../ink/ink2883.xml"/><Relationship Id="rId692" Type="http://schemas.openxmlformats.org/officeDocument/2006/relationships/image" Target="../media/image2957.png"/><Relationship Id="rId138" Type="http://schemas.openxmlformats.org/officeDocument/2006/relationships/image" Target="../media/image2685.png"/><Relationship Id="rId345" Type="http://schemas.openxmlformats.org/officeDocument/2006/relationships/image" Target="../media/image2786.png"/><Relationship Id="rId552" Type="http://schemas.openxmlformats.org/officeDocument/2006/relationships/image" Target="../media/image2887.png"/><Relationship Id="rId997" Type="http://schemas.openxmlformats.org/officeDocument/2006/relationships/image" Target="../media/image3107.png"/><Relationship Id="rId1182" Type="http://schemas.openxmlformats.org/officeDocument/2006/relationships/customXml" Target="../ink/ink3232.xml"/><Relationship Id="rId205" Type="http://schemas.openxmlformats.org/officeDocument/2006/relationships/customXml" Target="../ink/ink2741.xml"/><Relationship Id="rId412" Type="http://schemas.openxmlformats.org/officeDocument/2006/relationships/image" Target="../media/image2818.png"/><Relationship Id="rId857" Type="http://schemas.openxmlformats.org/officeDocument/2006/relationships/customXml" Target="../ink/ink3069.xml"/><Relationship Id="rId1042" Type="http://schemas.openxmlformats.org/officeDocument/2006/relationships/customXml" Target="../ink/ink3162.xml"/><Relationship Id="rId717" Type="http://schemas.openxmlformats.org/officeDocument/2006/relationships/customXml" Target="../ink/ink2999.xml"/><Relationship Id="rId924" Type="http://schemas.openxmlformats.org/officeDocument/2006/relationships/customXml" Target="../ink/ink3103.xml"/><Relationship Id="rId1347" Type="http://schemas.openxmlformats.org/officeDocument/2006/relationships/image" Target="../media/image3282.png"/><Relationship Id="rId53" Type="http://schemas.openxmlformats.org/officeDocument/2006/relationships/customXml" Target="../ink/ink2665.xml"/><Relationship Id="rId1207" Type="http://schemas.openxmlformats.org/officeDocument/2006/relationships/image" Target="../media/image3212.png"/><Relationship Id="rId1414" Type="http://schemas.openxmlformats.org/officeDocument/2006/relationships/customXml" Target="../ink/ink3348.xml"/><Relationship Id="rId367" Type="http://schemas.openxmlformats.org/officeDocument/2006/relationships/image" Target="../media/image2797.png"/><Relationship Id="rId574" Type="http://schemas.openxmlformats.org/officeDocument/2006/relationships/image" Target="../media/image2898.png"/><Relationship Id="rId227" Type="http://schemas.openxmlformats.org/officeDocument/2006/relationships/customXml" Target="../ink/ink2752.xml"/><Relationship Id="rId781" Type="http://schemas.openxmlformats.org/officeDocument/2006/relationships/customXml" Target="../ink/ink3031.xml"/><Relationship Id="rId879" Type="http://schemas.openxmlformats.org/officeDocument/2006/relationships/customXml" Target="../ink/ink3080.xml"/><Relationship Id="rId434" Type="http://schemas.openxmlformats.org/officeDocument/2006/relationships/customXml" Target="../ink/ink2857.xml"/><Relationship Id="rId641" Type="http://schemas.openxmlformats.org/officeDocument/2006/relationships/customXml" Target="../ink/ink2961.xml"/><Relationship Id="rId739" Type="http://schemas.openxmlformats.org/officeDocument/2006/relationships/customXml" Target="../ink/ink3010.xml"/><Relationship Id="rId1064" Type="http://schemas.openxmlformats.org/officeDocument/2006/relationships/customXml" Target="../ink/ink3173.xml"/><Relationship Id="rId1271" Type="http://schemas.openxmlformats.org/officeDocument/2006/relationships/image" Target="../media/image3244.png"/><Relationship Id="rId1369" Type="http://schemas.openxmlformats.org/officeDocument/2006/relationships/image" Target="../media/image3293.png"/><Relationship Id="rId501" Type="http://schemas.openxmlformats.org/officeDocument/2006/relationships/customXml" Target="../ink/ink2891.xml"/><Relationship Id="rId946" Type="http://schemas.openxmlformats.org/officeDocument/2006/relationships/customXml" Target="../ink/ink3114.xml"/><Relationship Id="rId1131" Type="http://schemas.openxmlformats.org/officeDocument/2006/relationships/image" Target="../media/image3174.png"/><Relationship Id="rId1229" Type="http://schemas.openxmlformats.org/officeDocument/2006/relationships/image" Target="../media/image3223.png"/><Relationship Id="rId75" Type="http://schemas.openxmlformats.org/officeDocument/2006/relationships/customXml" Target="../ink/ink2676.xml"/><Relationship Id="rId806" Type="http://schemas.openxmlformats.org/officeDocument/2006/relationships/image" Target="../media/image3014.png"/><Relationship Id="rId1436" Type="http://schemas.openxmlformats.org/officeDocument/2006/relationships/customXml" Target="../ink/ink3359.xml"/><Relationship Id="rId291" Type="http://schemas.openxmlformats.org/officeDocument/2006/relationships/image" Target="../media/image2760.png"/><Relationship Id="rId151" Type="http://schemas.openxmlformats.org/officeDocument/2006/relationships/customXml" Target="../ink/ink2714.xml"/><Relationship Id="rId389" Type="http://schemas.openxmlformats.org/officeDocument/2006/relationships/image" Target="../media/image2807.png"/><Relationship Id="rId596" Type="http://schemas.openxmlformats.org/officeDocument/2006/relationships/image" Target="../media/image2909.png"/><Relationship Id="rId249" Type="http://schemas.openxmlformats.org/officeDocument/2006/relationships/image" Target="../media/image2739.png"/><Relationship Id="rId456" Type="http://schemas.openxmlformats.org/officeDocument/2006/relationships/image" Target="../media/image2839.png"/><Relationship Id="rId663" Type="http://schemas.openxmlformats.org/officeDocument/2006/relationships/customXml" Target="../ink/ink2972.xml"/><Relationship Id="rId870" Type="http://schemas.openxmlformats.org/officeDocument/2006/relationships/image" Target="../media/image3045.png"/><Relationship Id="rId1086" Type="http://schemas.openxmlformats.org/officeDocument/2006/relationships/customXml" Target="../ink/ink3184.xml"/><Relationship Id="rId1293" Type="http://schemas.openxmlformats.org/officeDocument/2006/relationships/image" Target="../media/image3255.png"/><Relationship Id="rId109" Type="http://schemas.openxmlformats.org/officeDocument/2006/relationships/customXml" Target="../ink/ink2693.xml"/><Relationship Id="rId316" Type="http://schemas.openxmlformats.org/officeDocument/2006/relationships/customXml" Target="../ink/ink2797.xml"/><Relationship Id="rId523" Type="http://schemas.openxmlformats.org/officeDocument/2006/relationships/customXml" Target="../ink/ink2902.xml"/><Relationship Id="rId968" Type="http://schemas.openxmlformats.org/officeDocument/2006/relationships/customXml" Target="../ink/ink3125.xml"/><Relationship Id="rId1153" Type="http://schemas.openxmlformats.org/officeDocument/2006/relationships/image" Target="../media/image3185.png"/><Relationship Id="rId97" Type="http://schemas.openxmlformats.org/officeDocument/2006/relationships/customXml" Target="../ink/ink2687.xml"/><Relationship Id="rId730" Type="http://schemas.openxmlformats.org/officeDocument/2006/relationships/image" Target="../media/image2976.png"/><Relationship Id="rId828" Type="http://schemas.openxmlformats.org/officeDocument/2006/relationships/image" Target="../media/image3025.png"/><Relationship Id="rId1013" Type="http://schemas.openxmlformats.org/officeDocument/2006/relationships/image" Target="../media/image3115.png"/><Relationship Id="rId1360" Type="http://schemas.openxmlformats.org/officeDocument/2006/relationships/customXml" Target="../ink/ink3321.xml"/><Relationship Id="rId1458" Type="http://schemas.openxmlformats.org/officeDocument/2006/relationships/customXml" Target="../ink/ink3370.xml"/><Relationship Id="rId1220" Type="http://schemas.openxmlformats.org/officeDocument/2006/relationships/customXml" Target="../ink/ink3251.xml"/><Relationship Id="rId1318" Type="http://schemas.openxmlformats.org/officeDocument/2006/relationships/customXml" Target="../ink/ink3300.xml"/><Relationship Id="rId24" Type="http://schemas.openxmlformats.org/officeDocument/2006/relationships/image" Target="../media/image2629.png"/><Relationship Id="rId173" Type="http://schemas.openxmlformats.org/officeDocument/2006/relationships/customXml" Target="../ink/ink2725.xml"/><Relationship Id="rId380" Type="http://schemas.openxmlformats.org/officeDocument/2006/relationships/customXml" Target="../ink/ink2829.xml"/><Relationship Id="rId240" Type="http://schemas.openxmlformats.org/officeDocument/2006/relationships/customXml" Target="../ink/ink2759.xml"/><Relationship Id="rId478" Type="http://schemas.openxmlformats.org/officeDocument/2006/relationships/image" Target="../media/image2850.png"/><Relationship Id="rId685" Type="http://schemas.openxmlformats.org/officeDocument/2006/relationships/customXml" Target="../ink/ink2983.xml"/><Relationship Id="rId892" Type="http://schemas.openxmlformats.org/officeDocument/2006/relationships/customXml" Target="../ink/ink3087.xml"/><Relationship Id="rId100" Type="http://schemas.openxmlformats.org/officeDocument/2006/relationships/image" Target="../media/image2667.png"/><Relationship Id="rId338" Type="http://schemas.openxmlformats.org/officeDocument/2006/relationships/customXml" Target="../ink/ink2808.xml"/><Relationship Id="rId545" Type="http://schemas.openxmlformats.org/officeDocument/2006/relationships/customXml" Target="../ink/ink2913.xml"/><Relationship Id="rId752" Type="http://schemas.openxmlformats.org/officeDocument/2006/relationships/image" Target="../media/image2987.png"/><Relationship Id="rId1175" Type="http://schemas.openxmlformats.org/officeDocument/2006/relationships/image" Target="../media/image3196.png"/><Relationship Id="rId1382" Type="http://schemas.openxmlformats.org/officeDocument/2006/relationships/customXml" Target="../ink/ink3332.xml"/><Relationship Id="rId405" Type="http://schemas.openxmlformats.org/officeDocument/2006/relationships/image" Target="../media/image2815.png"/><Relationship Id="rId612" Type="http://schemas.openxmlformats.org/officeDocument/2006/relationships/image" Target="../media/image2917.png"/><Relationship Id="rId1035" Type="http://schemas.openxmlformats.org/officeDocument/2006/relationships/image" Target="../media/image3126.png"/><Relationship Id="rId1242" Type="http://schemas.openxmlformats.org/officeDocument/2006/relationships/customXml" Target="../ink/ink3262.xml"/><Relationship Id="rId917" Type="http://schemas.openxmlformats.org/officeDocument/2006/relationships/image" Target="../media/image3067.png"/><Relationship Id="rId1102" Type="http://schemas.openxmlformats.org/officeDocument/2006/relationships/customXml" Target="../ink/ink3192.xml"/><Relationship Id="rId46" Type="http://schemas.openxmlformats.org/officeDocument/2006/relationships/image" Target="../media/image2640.png"/><Relationship Id="rId1407" Type="http://schemas.openxmlformats.org/officeDocument/2006/relationships/image" Target="../media/image3312.png"/><Relationship Id="rId195" Type="http://schemas.openxmlformats.org/officeDocument/2006/relationships/customXml" Target="../ink/ink2736.xml"/><Relationship Id="rId262" Type="http://schemas.openxmlformats.org/officeDocument/2006/relationships/customXml" Target="../ink/ink2770.xml"/><Relationship Id="rId567" Type="http://schemas.openxmlformats.org/officeDocument/2006/relationships/customXml" Target="../ink/ink2924.xml"/><Relationship Id="rId1197" Type="http://schemas.openxmlformats.org/officeDocument/2006/relationships/image" Target="../media/image3207.png"/><Relationship Id="rId122" Type="http://schemas.openxmlformats.org/officeDocument/2006/relationships/image" Target="../media/image2678.png"/><Relationship Id="rId774" Type="http://schemas.openxmlformats.org/officeDocument/2006/relationships/image" Target="../media/image2998.png"/><Relationship Id="rId981" Type="http://schemas.openxmlformats.org/officeDocument/2006/relationships/image" Target="../media/image3099.png"/><Relationship Id="rId1057" Type="http://schemas.openxmlformats.org/officeDocument/2006/relationships/image" Target="../media/image3137.png"/><Relationship Id="rId427" Type="http://schemas.openxmlformats.org/officeDocument/2006/relationships/image" Target="../media/image2825.png"/><Relationship Id="rId634" Type="http://schemas.openxmlformats.org/officeDocument/2006/relationships/image" Target="../media/image2928.png"/><Relationship Id="rId841" Type="http://schemas.openxmlformats.org/officeDocument/2006/relationships/customXml" Target="../ink/ink3061.xml"/><Relationship Id="rId1264" Type="http://schemas.openxmlformats.org/officeDocument/2006/relationships/customXml" Target="../ink/ink3273.xml"/><Relationship Id="rId1471" Type="http://schemas.openxmlformats.org/officeDocument/2006/relationships/image" Target="../media/image3344.png"/><Relationship Id="rId701" Type="http://schemas.openxmlformats.org/officeDocument/2006/relationships/customXml" Target="../ink/ink2991.xml"/><Relationship Id="rId939" Type="http://schemas.openxmlformats.org/officeDocument/2006/relationships/image" Target="../media/image3078.png"/><Relationship Id="rId1124" Type="http://schemas.openxmlformats.org/officeDocument/2006/relationships/customXml" Target="../ink/ink3203.xml"/><Relationship Id="rId1331" Type="http://schemas.openxmlformats.org/officeDocument/2006/relationships/image" Target="../media/image3274.png"/><Relationship Id="rId68" Type="http://schemas.openxmlformats.org/officeDocument/2006/relationships/image" Target="../media/image2651.png"/><Relationship Id="rId1429" Type="http://schemas.openxmlformats.org/officeDocument/2006/relationships/image" Target="../media/image3323.png"/><Relationship Id="rId284" Type="http://schemas.openxmlformats.org/officeDocument/2006/relationships/customXml" Target="../ink/ink2781.xml"/><Relationship Id="rId491" Type="http://schemas.openxmlformats.org/officeDocument/2006/relationships/customXml" Target="../ink/ink2886.xml"/><Relationship Id="rId144" Type="http://schemas.openxmlformats.org/officeDocument/2006/relationships/image" Target="../media/image2687.png"/><Relationship Id="rId589" Type="http://schemas.openxmlformats.org/officeDocument/2006/relationships/customXml" Target="../ink/ink2935.xml"/><Relationship Id="rId796" Type="http://schemas.openxmlformats.org/officeDocument/2006/relationships/image" Target="../media/image3009.png"/><Relationship Id="rId351" Type="http://schemas.openxmlformats.org/officeDocument/2006/relationships/image" Target="../media/image2789.png"/><Relationship Id="rId449" Type="http://schemas.openxmlformats.org/officeDocument/2006/relationships/image" Target="../media/image2836.png"/><Relationship Id="rId656" Type="http://schemas.openxmlformats.org/officeDocument/2006/relationships/image" Target="../media/image2939.png"/><Relationship Id="rId863" Type="http://schemas.openxmlformats.org/officeDocument/2006/relationships/customXml" Target="../ink/ink3072.xml"/><Relationship Id="rId1079" Type="http://schemas.openxmlformats.org/officeDocument/2006/relationships/image" Target="../media/image3148.png"/><Relationship Id="rId1286" Type="http://schemas.openxmlformats.org/officeDocument/2006/relationships/customXml" Target="../ink/ink3284.xml"/><Relationship Id="rId211" Type="http://schemas.openxmlformats.org/officeDocument/2006/relationships/customXml" Target="../ink/ink2744.xml"/><Relationship Id="rId309" Type="http://schemas.openxmlformats.org/officeDocument/2006/relationships/image" Target="../media/image2769.png"/><Relationship Id="rId516" Type="http://schemas.openxmlformats.org/officeDocument/2006/relationships/image" Target="../media/image2869.png"/><Relationship Id="rId1146" Type="http://schemas.openxmlformats.org/officeDocument/2006/relationships/customXml" Target="../ink/ink3214.xml"/><Relationship Id="rId723" Type="http://schemas.openxmlformats.org/officeDocument/2006/relationships/customXml" Target="../ink/ink3002.xml"/><Relationship Id="rId930" Type="http://schemas.openxmlformats.org/officeDocument/2006/relationships/customXml" Target="../ink/ink3106.xml"/><Relationship Id="rId1006" Type="http://schemas.openxmlformats.org/officeDocument/2006/relationships/customXml" Target="../ink/ink3144.xml"/><Relationship Id="rId1353" Type="http://schemas.openxmlformats.org/officeDocument/2006/relationships/image" Target="../media/image3285.png"/><Relationship Id="rId1213" Type="http://schemas.openxmlformats.org/officeDocument/2006/relationships/image" Target="../media/image3215.png"/><Relationship Id="rId1420" Type="http://schemas.openxmlformats.org/officeDocument/2006/relationships/customXml" Target="../ink/ink3351.xml"/><Relationship Id="rId17" Type="http://schemas.openxmlformats.org/officeDocument/2006/relationships/customXml" Target="../ink/ink2647.xml"/><Relationship Id="rId166" Type="http://schemas.openxmlformats.org/officeDocument/2006/relationships/image" Target="../media/image2698.png"/><Relationship Id="rId373" Type="http://schemas.openxmlformats.org/officeDocument/2006/relationships/image" Target="../media/image2799.png"/><Relationship Id="rId580" Type="http://schemas.openxmlformats.org/officeDocument/2006/relationships/image" Target="../media/image290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755.xml"/><Relationship Id="rId440" Type="http://schemas.openxmlformats.org/officeDocument/2006/relationships/customXml" Target="../ink/ink2860.xml"/><Relationship Id="rId678" Type="http://schemas.openxmlformats.org/officeDocument/2006/relationships/image" Target="../media/image2950.png"/><Relationship Id="rId885" Type="http://schemas.openxmlformats.org/officeDocument/2006/relationships/customXml" Target="../ink/ink3083.xml"/><Relationship Id="rId1070" Type="http://schemas.openxmlformats.org/officeDocument/2006/relationships/customXml" Target="../ink/ink3176.xml"/><Relationship Id="rId300" Type="http://schemas.openxmlformats.org/officeDocument/2006/relationships/customXml" Target="../ink/ink2789.xml"/><Relationship Id="rId538" Type="http://schemas.openxmlformats.org/officeDocument/2006/relationships/image" Target="../media/image2880.png"/><Relationship Id="rId745" Type="http://schemas.openxmlformats.org/officeDocument/2006/relationships/customXml" Target="../ink/ink3013.xml"/><Relationship Id="rId952" Type="http://schemas.openxmlformats.org/officeDocument/2006/relationships/customXml" Target="../ink/ink3117.xml"/><Relationship Id="rId1168" Type="http://schemas.openxmlformats.org/officeDocument/2006/relationships/customXml" Target="../ink/ink3225.xml"/><Relationship Id="rId1375" Type="http://schemas.openxmlformats.org/officeDocument/2006/relationships/image" Target="../media/image3296.png"/><Relationship Id="rId81" Type="http://schemas.openxmlformats.org/officeDocument/2006/relationships/customXml" Target="../ink/ink2679.xml"/><Relationship Id="rId605" Type="http://schemas.openxmlformats.org/officeDocument/2006/relationships/customXml" Target="../ink/ink2943.xml"/><Relationship Id="rId812" Type="http://schemas.openxmlformats.org/officeDocument/2006/relationships/image" Target="../media/image3017.png"/><Relationship Id="rId1028" Type="http://schemas.openxmlformats.org/officeDocument/2006/relationships/customXml" Target="../ink/ink3155.xml"/><Relationship Id="rId1235" Type="http://schemas.openxmlformats.org/officeDocument/2006/relationships/image" Target="../media/image3226.png"/><Relationship Id="rId1442" Type="http://schemas.openxmlformats.org/officeDocument/2006/relationships/customXml" Target="../ink/ink3362.xml"/><Relationship Id="rId1302" Type="http://schemas.openxmlformats.org/officeDocument/2006/relationships/customXml" Target="../ink/ink32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hyperlink" Target="http://bernhardkoester.d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69.xml"/><Relationship Id="rId170" Type="http://schemas.openxmlformats.org/officeDocument/2006/relationships/customXml" Target="../ink/ink244.xml"/><Relationship Id="rId268" Type="http://schemas.openxmlformats.org/officeDocument/2006/relationships/customXml" Target="../ink/ink293.xml"/><Relationship Id="rId475" Type="http://schemas.openxmlformats.org/officeDocument/2006/relationships/image" Target="../media/image400.png"/><Relationship Id="rId682" Type="http://schemas.openxmlformats.org/officeDocument/2006/relationships/customXml" Target="../ink/ink500.xml"/><Relationship Id="rId128" Type="http://schemas.openxmlformats.org/officeDocument/2006/relationships/customXml" Target="../ink/ink223.xml"/><Relationship Id="rId335" Type="http://schemas.openxmlformats.org/officeDocument/2006/relationships/image" Target="../media/image330.png"/><Relationship Id="rId542" Type="http://schemas.openxmlformats.org/officeDocument/2006/relationships/customXml" Target="../ink/ink430.xml"/><Relationship Id="rId987" Type="http://schemas.openxmlformats.org/officeDocument/2006/relationships/image" Target="../media/image656.png"/><Relationship Id="rId1172" Type="http://schemas.openxmlformats.org/officeDocument/2006/relationships/customXml" Target="../ink/ink745.xml"/><Relationship Id="rId402" Type="http://schemas.openxmlformats.org/officeDocument/2006/relationships/customXml" Target="../ink/ink360.xml"/><Relationship Id="rId847" Type="http://schemas.openxmlformats.org/officeDocument/2006/relationships/image" Target="../media/image586.png"/><Relationship Id="rId1032" Type="http://schemas.openxmlformats.org/officeDocument/2006/relationships/customXml" Target="../ink/ink675.xml"/><Relationship Id="rId707" Type="http://schemas.openxmlformats.org/officeDocument/2006/relationships/image" Target="../media/image516.png"/><Relationship Id="rId914" Type="http://schemas.openxmlformats.org/officeDocument/2006/relationships/customXml" Target="../ink/ink616.xml"/><Relationship Id="rId43" Type="http://schemas.openxmlformats.org/officeDocument/2006/relationships/customXml" Target="../ink/ink180.xml"/><Relationship Id="rId192" Type="http://schemas.openxmlformats.org/officeDocument/2006/relationships/customXml" Target="../ink/ink255.xml"/><Relationship Id="rId497" Type="http://schemas.openxmlformats.org/officeDocument/2006/relationships/image" Target="../media/image411.png"/><Relationship Id="rId357" Type="http://schemas.openxmlformats.org/officeDocument/2006/relationships/image" Target="../media/image341.png"/><Relationship Id="rId1194" Type="http://schemas.openxmlformats.org/officeDocument/2006/relationships/customXml" Target="../ink/ink756.xml"/><Relationship Id="rId217" Type="http://schemas.openxmlformats.org/officeDocument/2006/relationships/image" Target="../media/image271.png"/><Relationship Id="rId564" Type="http://schemas.openxmlformats.org/officeDocument/2006/relationships/customXml" Target="../ink/ink441.xml"/><Relationship Id="rId771" Type="http://schemas.openxmlformats.org/officeDocument/2006/relationships/image" Target="../media/image548.png"/><Relationship Id="rId869" Type="http://schemas.openxmlformats.org/officeDocument/2006/relationships/image" Target="../media/image597.png"/><Relationship Id="rId424" Type="http://schemas.openxmlformats.org/officeDocument/2006/relationships/customXml" Target="../ink/ink371.xml"/><Relationship Id="rId631" Type="http://schemas.openxmlformats.org/officeDocument/2006/relationships/image" Target="../media/image478.png"/><Relationship Id="rId729" Type="http://schemas.openxmlformats.org/officeDocument/2006/relationships/image" Target="../media/image527.png"/><Relationship Id="rId1054" Type="http://schemas.openxmlformats.org/officeDocument/2006/relationships/customXml" Target="../ink/ink686.xml"/><Relationship Id="rId1261" Type="http://schemas.openxmlformats.org/officeDocument/2006/relationships/image" Target="../media/image793.png"/><Relationship Id="rId936" Type="http://schemas.openxmlformats.org/officeDocument/2006/relationships/customXml" Target="../ink/ink627.xml"/><Relationship Id="rId1121" Type="http://schemas.openxmlformats.org/officeDocument/2006/relationships/image" Target="../media/image723.png"/><Relationship Id="rId1219" Type="http://schemas.openxmlformats.org/officeDocument/2006/relationships/image" Target="../media/image772.png"/><Relationship Id="rId65" Type="http://schemas.openxmlformats.org/officeDocument/2006/relationships/image" Target="../media/image195.png"/><Relationship Id="rId281" Type="http://schemas.openxmlformats.org/officeDocument/2006/relationships/image" Target="../media/image303.png"/><Relationship Id="rId141" Type="http://schemas.openxmlformats.org/officeDocument/2006/relationships/image" Target="../media/image233.png"/><Relationship Id="rId379" Type="http://schemas.openxmlformats.org/officeDocument/2006/relationships/image" Target="../media/image352.png"/><Relationship Id="rId586" Type="http://schemas.openxmlformats.org/officeDocument/2006/relationships/customXml" Target="../ink/ink452.xml"/><Relationship Id="rId793" Type="http://schemas.openxmlformats.org/officeDocument/2006/relationships/image" Target="../media/image559.png"/><Relationship Id="rId7" Type="http://schemas.openxmlformats.org/officeDocument/2006/relationships/customXml" Target="../ink/ink162.xml"/><Relationship Id="rId239" Type="http://schemas.openxmlformats.org/officeDocument/2006/relationships/image" Target="../media/image282.png"/><Relationship Id="rId446" Type="http://schemas.openxmlformats.org/officeDocument/2006/relationships/customXml" Target="../ink/ink382.xml"/><Relationship Id="rId653" Type="http://schemas.openxmlformats.org/officeDocument/2006/relationships/image" Target="../media/image489.png"/><Relationship Id="rId1076" Type="http://schemas.openxmlformats.org/officeDocument/2006/relationships/customXml" Target="../ink/ink697.xml"/><Relationship Id="rId1283" Type="http://schemas.openxmlformats.org/officeDocument/2006/relationships/image" Target="../media/image804.png"/><Relationship Id="rId306" Type="http://schemas.openxmlformats.org/officeDocument/2006/relationships/customXml" Target="../ink/ink312.xml"/><Relationship Id="rId860" Type="http://schemas.openxmlformats.org/officeDocument/2006/relationships/customXml" Target="../ink/ink589.xml"/><Relationship Id="rId958" Type="http://schemas.openxmlformats.org/officeDocument/2006/relationships/customXml" Target="../ink/ink638.xml"/><Relationship Id="rId1143" Type="http://schemas.openxmlformats.org/officeDocument/2006/relationships/image" Target="../media/image734.png"/><Relationship Id="rId87" Type="http://schemas.openxmlformats.org/officeDocument/2006/relationships/image" Target="../media/image206.png"/><Relationship Id="rId513" Type="http://schemas.openxmlformats.org/officeDocument/2006/relationships/image" Target="../media/image419.png"/><Relationship Id="rId720" Type="http://schemas.openxmlformats.org/officeDocument/2006/relationships/customXml" Target="../ink/ink519.xml"/><Relationship Id="rId818" Type="http://schemas.openxmlformats.org/officeDocument/2006/relationships/customXml" Target="../ink/ink568.xml"/><Relationship Id="rId1003" Type="http://schemas.openxmlformats.org/officeDocument/2006/relationships/image" Target="../media/image664.png"/><Relationship Id="rId1210" Type="http://schemas.openxmlformats.org/officeDocument/2006/relationships/customXml" Target="../ink/ink764.xml"/><Relationship Id="rId1308" Type="http://schemas.openxmlformats.org/officeDocument/2006/relationships/customXml" Target="../ink/ink813.xml"/><Relationship Id="rId14" Type="http://schemas.openxmlformats.org/officeDocument/2006/relationships/image" Target="../media/image170.png"/><Relationship Id="rId163" Type="http://schemas.openxmlformats.org/officeDocument/2006/relationships/image" Target="../media/image244.png"/><Relationship Id="rId370" Type="http://schemas.openxmlformats.org/officeDocument/2006/relationships/customXml" Target="../ink/ink344.xml"/><Relationship Id="rId230" Type="http://schemas.openxmlformats.org/officeDocument/2006/relationships/customXml" Target="../ink/ink274.xml"/><Relationship Id="rId468" Type="http://schemas.openxmlformats.org/officeDocument/2006/relationships/customXml" Target="../ink/ink393.xml"/><Relationship Id="rId675" Type="http://schemas.openxmlformats.org/officeDocument/2006/relationships/image" Target="../media/image500.png"/><Relationship Id="rId882" Type="http://schemas.openxmlformats.org/officeDocument/2006/relationships/customXml" Target="../ink/ink600.xml"/><Relationship Id="rId1098" Type="http://schemas.openxmlformats.org/officeDocument/2006/relationships/customXml" Target="../ink/ink708.xml"/><Relationship Id="rId328" Type="http://schemas.openxmlformats.org/officeDocument/2006/relationships/customXml" Target="../ink/ink323.xml"/><Relationship Id="rId535" Type="http://schemas.openxmlformats.org/officeDocument/2006/relationships/image" Target="../media/image430.png"/><Relationship Id="rId742" Type="http://schemas.openxmlformats.org/officeDocument/2006/relationships/customXml" Target="../ink/ink530.xml"/><Relationship Id="rId1165" Type="http://schemas.openxmlformats.org/officeDocument/2006/relationships/image" Target="../media/image745.png"/><Relationship Id="rId602" Type="http://schemas.openxmlformats.org/officeDocument/2006/relationships/customXml" Target="../ink/ink460.xml"/><Relationship Id="rId1025" Type="http://schemas.openxmlformats.org/officeDocument/2006/relationships/image" Target="../media/image675.png"/><Relationship Id="rId1232" Type="http://schemas.openxmlformats.org/officeDocument/2006/relationships/customXml" Target="../ink/ink775.xml"/><Relationship Id="rId907" Type="http://schemas.openxmlformats.org/officeDocument/2006/relationships/image" Target="../media/image616.png"/><Relationship Id="rId36" Type="http://schemas.openxmlformats.org/officeDocument/2006/relationships/image" Target="../media/image181.png"/><Relationship Id="rId185" Type="http://schemas.openxmlformats.org/officeDocument/2006/relationships/image" Target="../media/image255.png"/><Relationship Id="rId392" Type="http://schemas.openxmlformats.org/officeDocument/2006/relationships/customXml" Target="../ink/ink355.xml"/><Relationship Id="rId697" Type="http://schemas.openxmlformats.org/officeDocument/2006/relationships/image" Target="../media/image511.png"/><Relationship Id="rId252" Type="http://schemas.openxmlformats.org/officeDocument/2006/relationships/customXml" Target="../ink/ink285.xml"/><Relationship Id="rId1187" Type="http://schemas.openxmlformats.org/officeDocument/2006/relationships/image" Target="../media/image756.png"/><Relationship Id="rId112" Type="http://schemas.openxmlformats.org/officeDocument/2006/relationships/customXml" Target="../ink/ink215.xml"/><Relationship Id="rId557" Type="http://schemas.openxmlformats.org/officeDocument/2006/relationships/image" Target="../media/image441.png"/><Relationship Id="rId764" Type="http://schemas.openxmlformats.org/officeDocument/2006/relationships/customXml" Target="../ink/ink541.xml"/><Relationship Id="rId971" Type="http://schemas.openxmlformats.org/officeDocument/2006/relationships/image" Target="../media/image648.png"/><Relationship Id="rId417" Type="http://schemas.openxmlformats.org/officeDocument/2006/relationships/image" Target="../media/image371.png"/><Relationship Id="rId624" Type="http://schemas.openxmlformats.org/officeDocument/2006/relationships/customXml" Target="../ink/ink471.xml"/><Relationship Id="rId831" Type="http://schemas.openxmlformats.org/officeDocument/2006/relationships/image" Target="../media/image578.png"/><Relationship Id="rId1047" Type="http://schemas.openxmlformats.org/officeDocument/2006/relationships/image" Target="../media/image686.png"/><Relationship Id="rId1254" Type="http://schemas.openxmlformats.org/officeDocument/2006/relationships/customXml" Target="../ink/ink786.xml"/><Relationship Id="rId929" Type="http://schemas.openxmlformats.org/officeDocument/2006/relationships/image" Target="../media/image627.png"/><Relationship Id="rId1114" Type="http://schemas.openxmlformats.org/officeDocument/2006/relationships/customXml" Target="../ink/ink716.xml"/><Relationship Id="rId1321" Type="http://schemas.openxmlformats.org/officeDocument/2006/relationships/image" Target="../media/image823.png"/><Relationship Id="rId58" Type="http://schemas.openxmlformats.org/officeDocument/2006/relationships/customXml" Target="../ink/ink188.xml"/><Relationship Id="rId274" Type="http://schemas.openxmlformats.org/officeDocument/2006/relationships/customXml" Target="../ink/ink296.xml"/><Relationship Id="rId481" Type="http://schemas.openxmlformats.org/officeDocument/2006/relationships/image" Target="../media/image403.png"/><Relationship Id="rId134" Type="http://schemas.openxmlformats.org/officeDocument/2006/relationships/customXml" Target="../ink/ink226.xml"/><Relationship Id="rId579" Type="http://schemas.openxmlformats.org/officeDocument/2006/relationships/image" Target="../media/image452.png"/><Relationship Id="rId786" Type="http://schemas.openxmlformats.org/officeDocument/2006/relationships/customXml" Target="../ink/ink552.xml"/><Relationship Id="rId993" Type="http://schemas.openxmlformats.org/officeDocument/2006/relationships/image" Target="../media/image659.png"/><Relationship Id="rId341" Type="http://schemas.openxmlformats.org/officeDocument/2006/relationships/image" Target="../media/image333.png"/><Relationship Id="rId439" Type="http://schemas.openxmlformats.org/officeDocument/2006/relationships/image" Target="../media/image382.png"/><Relationship Id="rId646" Type="http://schemas.openxmlformats.org/officeDocument/2006/relationships/customXml" Target="../ink/ink482.xml"/><Relationship Id="rId1069" Type="http://schemas.openxmlformats.org/officeDocument/2006/relationships/image" Target="../media/image697.png"/><Relationship Id="rId1276" Type="http://schemas.openxmlformats.org/officeDocument/2006/relationships/customXml" Target="../ink/ink797.xml"/><Relationship Id="rId201" Type="http://schemas.openxmlformats.org/officeDocument/2006/relationships/image" Target="../media/image263.png"/><Relationship Id="rId506" Type="http://schemas.openxmlformats.org/officeDocument/2006/relationships/customXml" Target="../ink/ink412.xml"/><Relationship Id="rId853" Type="http://schemas.openxmlformats.org/officeDocument/2006/relationships/image" Target="../media/image589.png"/><Relationship Id="rId1136" Type="http://schemas.openxmlformats.org/officeDocument/2006/relationships/customXml" Target="../ink/ink727.xml"/><Relationship Id="rId713" Type="http://schemas.openxmlformats.org/officeDocument/2006/relationships/image" Target="../media/image519.png"/><Relationship Id="rId920" Type="http://schemas.openxmlformats.org/officeDocument/2006/relationships/customXml" Target="../ink/ink619.xml"/><Relationship Id="rId1203" Type="http://schemas.openxmlformats.org/officeDocument/2006/relationships/image" Target="../media/image764.png"/><Relationship Id="rId296" Type="http://schemas.openxmlformats.org/officeDocument/2006/relationships/customXml" Target="../ink/ink307.xml"/><Relationship Id="rId156" Type="http://schemas.openxmlformats.org/officeDocument/2006/relationships/customXml" Target="../ink/ink237.xml"/><Relationship Id="rId363" Type="http://schemas.openxmlformats.org/officeDocument/2006/relationships/image" Target="../media/image344.png"/><Relationship Id="rId570" Type="http://schemas.openxmlformats.org/officeDocument/2006/relationships/customXml" Target="../ink/ink444.xml"/><Relationship Id="rId223" Type="http://schemas.openxmlformats.org/officeDocument/2006/relationships/image" Target="../media/image274.png"/><Relationship Id="rId430" Type="http://schemas.openxmlformats.org/officeDocument/2006/relationships/customXml" Target="../ink/ink374.xml"/><Relationship Id="rId668" Type="http://schemas.openxmlformats.org/officeDocument/2006/relationships/customXml" Target="../ink/ink493.xml"/><Relationship Id="rId875" Type="http://schemas.openxmlformats.org/officeDocument/2006/relationships/image" Target="../media/image600.png"/><Relationship Id="rId1060" Type="http://schemas.openxmlformats.org/officeDocument/2006/relationships/customXml" Target="../ink/ink689.xml"/><Relationship Id="rId1298" Type="http://schemas.openxmlformats.org/officeDocument/2006/relationships/customXml" Target="../ink/ink808.xml"/><Relationship Id="rId528" Type="http://schemas.openxmlformats.org/officeDocument/2006/relationships/customXml" Target="../ink/ink423.xml"/><Relationship Id="rId735" Type="http://schemas.openxmlformats.org/officeDocument/2006/relationships/image" Target="../media/image530.png"/><Relationship Id="rId942" Type="http://schemas.openxmlformats.org/officeDocument/2006/relationships/customXml" Target="../ink/ink630.xml"/><Relationship Id="rId1158" Type="http://schemas.openxmlformats.org/officeDocument/2006/relationships/customXml" Target="../ink/ink738.xml"/><Relationship Id="rId1018" Type="http://schemas.openxmlformats.org/officeDocument/2006/relationships/customXml" Target="../ink/ink668.xml"/><Relationship Id="rId1225" Type="http://schemas.openxmlformats.org/officeDocument/2006/relationships/image" Target="../media/image775.png"/><Relationship Id="rId71" Type="http://schemas.openxmlformats.org/officeDocument/2006/relationships/image" Target="../media/image198.png"/><Relationship Id="rId802" Type="http://schemas.openxmlformats.org/officeDocument/2006/relationships/customXml" Target="../ink/ink560.xml"/><Relationship Id="rId29" Type="http://schemas.openxmlformats.org/officeDocument/2006/relationships/customXml" Target="../ink/ink173.xml"/><Relationship Id="rId178" Type="http://schemas.openxmlformats.org/officeDocument/2006/relationships/customXml" Target="../ink/ink248.xml"/><Relationship Id="rId385" Type="http://schemas.openxmlformats.org/officeDocument/2006/relationships/image" Target="../media/image355.png"/><Relationship Id="rId592" Type="http://schemas.openxmlformats.org/officeDocument/2006/relationships/customXml" Target="../ink/ink455.xml"/><Relationship Id="rId245" Type="http://schemas.openxmlformats.org/officeDocument/2006/relationships/image" Target="../media/image285.png"/><Relationship Id="rId452" Type="http://schemas.openxmlformats.org/officeDocument/2006/relationships/customXml" Target="../ink/ink385.xml"/><Relationship Id="rId897" Type="http://schemas.openxmlformats.org/officeDocument/2006/relationships/image" Target="../media/image611.png"/><Relationship Id="rId1082" Type="http://schemas.openxmlformats.org/officeDocument/2006/relationships/customXml" Target="../ink/ink700.xml"/><Relationship Id="rId105" Type="http://schemas.openxmlformats.org/officeDocument/2006/relationships/image" Target="../media/image215.png"/><Relationship Id="rId312" Type="http://schemas.openxmlformats.org/officeDocument/2006/relationships/customXml" Target="../ink/ink315.xml"/><Relationship Id="rId757" Type="http://schemas.openxmlformats.org/officeDocument/2006/relationships/image" Target="../media/image541.png"/><Relationship Id="rId964" Type="http://schemas.openxmlformats.org/officeDocument/2006/relationships/customXml" Target="../ink/ink641.xml"/><Relationship Id="rId93" Type="http://schemas.openxmlformats.org/officeDocument/2006/relationships/image" Target="../media/image209.png"/><Relationship Id="rId617" Type="http://schemas.openxmlformats.org/officeDocument/2006/relationships/image" Target="../media/image471.png"/><Relationship Id="rId824" Type="http://schemas.openxmlformats.org/officeDocument/2006/relationships/customXml" Target="../ink/ink571.xml"/><Relationship Id="rId1247" Type="http://schemas.openxmlformats.org/officeDocument/2006/relationships/image" Target="../media/image786.png"/><Relationship Id="rId1107" Type="http://schemas.openxmlformats.org/officeDocument/2006/relationships/image" Target="../media/image716.png"/><Relationship Id="rId1314" Type="http://schemas.openxmlformats.org/officeDocument/2006/relationships/customXml" Target="../ink/ink816.xml"/><Relationship Id="rId20" Type="http://schemas.openxmlformats.org/officeDocument/2006/relationships/image" Target="../media/image173.png"/><Relationship Id="rId267" Type="http://schemas.openxmlformats.org/officeDocument/2006/relationships/image" Target="../media/image296.png"/><Relationship Id="rId474" Type="http://schemas.openxmlformats.org/officeDocument/2006/relationships/customXml" Target="../ink/ink396.xml"/><Relationship Id="rId127" Type="http://schemas.openxmlformats.org/officeDocument/2006/relationships/image" Target="../media/image226.png"/><Relationship Id="rId681" Type="http://schemas.openxmlformats.org/officeDocument/2006/relationships/image" Target="../media/image503.png"/><Relationship Id="rId779" Type="http://schemas.openxmlformats.org/officeDocument/2006/relationships/image" Target="../media/image552.png"/><Relationship Id="rId986" Type="http://schemas.openxmlformats.org/officeDocument/2006/relationships/customXml" Target="../ink/ink652.xml"/><Relationship Id="rId334" Type="http://schemas.openxmlformats.org/officeDocument/2006/relationships/customXml" Target="../ink/ink326.xml"/><Relationship Id="rId541" Type="http://schemas.openxmlformats.org/officeDocument/2006/relationships/image" Target="../media/image433.png"/><Relationship Id="rId639" Type="http://schemas.openxmlformats.org/officeDocument/2006/relationships/image" Target="../media/image482.png"/><Relationship Id="rId1171" Type="http://schemas.openxmlformats.org/officeDocument/2006/relationships/image" Target="../media/image748.png"/><Relationship Id="rId1269" Type="http://schemas.openxmlformats.org/officeDocument/2006/relationships/image" Target="../media/image797.png"/><Relationship Id="rId401" Type="http://schemas.openxmlformats.org/officeDocument/2006/relationships/image" Target="../media/image363.png"/><Relationship Id="rId846" Type="http://schemas.openxmlformats.org/officeDocument/2006/relationships/customXml" Target="../ink/ink582.xml"/><Relationship Id="rId1031" Type="http://schemas.openxmlformats.org/officeDocument/2006/relationships/image" Target="../media/image678.png"/><Relationship Id="rId1129" Type="http://schemas.openxmlformats.org/officeDocument/2006/relationships/image" Target="../media/image727.png"/><Relationship Id="rId706" Type="http://schemas.openxmlformats.org/officeDocument/2006/relationships/customXml" Target="../ink/ink512.xml"/><Relationship Id="rId913" Type="http://schemas.openxmlformats.org/officeDocument/2006/relationships/image" Target="../media/image619.png"/><Relationship Id="rId42" Type="http://schemas.openxmlformats.org/officeDocument/2006/relationships/image" Target="../media/image184.png"/><Relationship Id="rId191" Type="http://schemas.openxmlformats.org/officeDocument/2006/relationships/image" Target="../media/image258.png"/><Relationship Id="rId289" Type="http://schemas.openxmlformats.org/officeDocument/2006/relationships/image" Target="../media/image307.png"/><Relationship Id="rId496" Type="http://schemas.openxmlformats.org/officeDocument/2006/relationships/customXml" Target="../ink/ink407.xml"/><Relationship Id="rId149" Type="http://schemas.openxmlformats.org/officeDocument/2006/relationships/image" Target="../media/image237.png"/><Relationship Id="rId356" Type="http://schemas.openxmlformats.org/officeDocument/2006/relationships/customXml" Target="../ink/ink337.xml"/><Relationship Id="rId563" Type="http://schemas.openxmlformats.org/officeDocument/2006/relationships/image" Target="../media/image444.png"/><Relationship Id="rId770" Type="http://schemas.openxmlformats.org/officeDocument/2006/relationships/customXml" Target="../ink/ink544.xml"/><Relationship Id="rId1193" Type="http://schemas.openxmlformats.org/officeDocument/2006/relationships/image" Target="../media/image759.png"/><Relationship Id="rId216" Type="http://schemas.openxmlformats.org/officeDocument/2006/relationships/customXml" Target="../ink/ink267.xml"/><Relationship Id="rId423" Type="http://schemas.openxmlformats.org/officeDocument/2006/relationships/image" Target="../media/image374.png"/><Relationship Id="rId868" Type="http://schemas.openxmlformats.org/officeDocument/2006/relationships/customXml" Target="../ink/ink593.xml"/><Relationship Id="rId1053" Type="http://schemas.openxmlformats.org/officeDocument/2006/relationships/image" Target="../media/image689.png"/><Relationship Id="rId1260" Type="http://schemas.openxmlformats.org/officeDocument/2006/relationships/customXml" Target="../ink/ink789.xml"/><Relationship Id="rId630" Type="http://schemas.openxmlformats.org/officeDocument/2006/relationships/customXml" Target="../ink/ink474.xml"/><Relationship Id="rId728" Type="http://schemas.openxmlformats.org/officeDocument/2006/relationships/customXml" Target="../ink/ink523.xml"/><Relationship Id="rId935" Type="http://schemas.openxmlformats.org/officeDocument/2006/relationships/image" Target="../media/image630.png"/><Relationship Id="rId64" Type="http://schemas.openxmlformats.org/officeDocument/2006/relationships/customXml" Target="../ink/ink191.xml"/><Relationship Id="rId1120" Type="http://schemas.openxmlformats.org/officeDocument/2006/relationships/customXml" Target="../ink/ink719.xml"/><Relationship Id="rId1218" Type="http://schemas.openxmlformats.org/officeDocument/2006/relationships/customXml" Target="../ink/ink768.xml"/><Relationship Id="rId280" Type="http://schemas.openxmlformats.org/officeDocument/2006/relationships/customXml" Target="../ink/ink299.xml"/><Relationship Id="rId140" Type="http://schemas.openxmlformats.org/officeDocument/2006/relationships/customXml" Target="../ink/ink229.xml"/><Relationship Id="rId378" Type="http://schemas.openxmlformats.org/officeDocument/2006/relationships/customXml" Target="../ink/ink348.xml"/><Relationship Id="rId585" Type="http://schemas.openxmlformats.org/officeDocument/2006/relationships/image" Target="../media/image455.png"/><Relationship Id="rId792" Type="http://schemas.openxmlformats.org/officeDocument/2006/relationships/customXml" Target="../ink/ink555.xml"/><Relationship Id="rId6" Type="http://schemas.openxmlformats.org/officeDocument/2006/relationships/image" Target="../media/image166.png"/><Relationship Id="rId238" Type="http://schemas.openxmlformats.org/officeDocument/2006/relationships/customXml" Target="../ink/ink278.xml"/><Relationship Id="rId445" Type="http://schemas.openxmlformats.org/officeDocument/2006/relationships/image" Target="../media/image385.png"/><Relationship Id="rId652" Type="http://schemas.openxmlformats.org/officeDocument/2006/relationships/customXml" Target="../ink/ink485.xml"/><Relationship Id="rId1075" Type="http://schemas.openxmlformats.org/officeDocument/2006/relationships/image" Target="../media/image700.png"/><Relationship Id="rId1282" Type="http://schemas.openxmlformats.org/officeDocument/2006/relationships/customXml" Target="../ink/ink800.xml"/><Relationship Id="rId291" Type="http://schemas.openxmlformats.org/officeDocument/2006/relationships/image" Target="../media/image308.png"/><Relationship Id="rId305" Type="http://schemas.openxmlformats.org/officeDocument/2006/relationships/image" Target="../media/image315.png"/><Relationship Id="rId512" Type="http://schemas.openxmlformats.org/officeDocument/2006/relationships/customXml" Target="../ink/ink415.xml"/><Relationship Id="rId957" Type="http://schemas.openxmlformats.org/officeDocument/2006/relationships/image" Target="../media/image641.png"/><Relationship Id="rId1142" Type="http://schemas.openxmlformats.org/officeDocument/2006/relationships/customXml" Target="../ink/ink730.xml"/><Relationship Id="rId86" Type="http://schemas.openxmlformats.org/officeDocument/2006/relationships/customXml" Target="../ink/ink202.xml"/><Relationship Id="rId151" Type="http://schemas.openxmlformats.org/officeDocument/2006/relationships/image" Target="../media/image238.png"/><Relationship Id="rId389" Type="http://schemas.openxmlformats.org/officeDocument/2006/relationships/image" Target="../media/image357.png"/><Relationship Id="rId596" Type="http://schemas.openxmlformats.org/officeDocument/2006/relationships/customXml" Target="../ink/ink457.xml"/><Relationship Id="rId817" Type="http://schemas.openxmlformats.org/officeDocument/2006/relationships/image" Target="../media/image571.png"/><Relationship Id="rId1002" Type="http://schemas.openxmlformats.org/officeDocument/2006/relationships/customXml" Target="../ink/ink660.xml"/><Relationship Id="rId249" Type="http://schemas.openxmlformats.org/officeDocument/2006/relationships/image" Target="../media/image287.png"/><Relationship Id="rId456" Type="http://schemas.openxmlformats.org/officeDocument/2006/relationships/customXml" Target="../ink/ink387.xml"/><Relationship Id="rId663" Type="http://schemas.openxmlformats.org/officeDocument/2006/relationships/image" Target="../media/image494.png"/><Relationship Id="rId870" Type="http://schemas.openxmlformats.org/officeDocument/2006/relationships/customXml" Target="../ink/ink594.xml"/><Relationship Id="rId1086" Type="http://schemas.openxmlformats.org/officeDocument/2006/relationships/customXml" Target="../ink/ink702.xml"/><Relationship Id="rId1293" Type="http://schemas.openxmlformats.org/officeDocument/2006/relationships/image" Target="../media/image809.png"/><Relationship Id="rId1307" Type="http://schemas.openxmlformats.org/officeDocument/2006/relationships/image" Target="../media/image816.png"/><Relationship Id="rId13" Type="http://schemas.openxmlformats.org/officeDocument/2006/relationships/customXml" Target="../ink/ink165.xml"/><Relationship Id="rId109" Type="http://schemas.openxmlformats.org/officeDocument/2006/relationships/image" Target="../media/image217.png"/><Relationship Id="rId316" Type="http://schemas.openxmlformats.org/officeDocument/2006/relationships/customXml" Target="../ink/ink317.xml"/><Relationship Id="rId523" Type="http://schemas.openxmlformats.org/officeDocument/2006/relationships/image" Target="../media/image424.png"/><Relationship Id="rId968" Type="http://schemas.openxmlformats.org/officeDocument/2006/relationships/customXml" Target="../ink/ink643.xml"/><Relationship Id="rId1153" Type="http://schemas.openxmlformats.org/officeDocument/2006/relationships/image" Target="../media/image739.png"/><Relationship Id="rId97" Type="http://schemas.openxmlformats.org/officeDocument/2006/relationships/image" Target="../media/image211.png"/><Relationship Id="rId730" Type="http://schemas.openxmlformats.org/officeDocument/2006/relationships/customXml" Target="../ink/ink524.xml"/><Relationship Id="rId828" Type="http://schemas.openxmlformats.org/officeDocument/2006/relationships/customXml" Target="../ink/ink573.xml"/><Relationship Id="rId1013" Type="http://schemas.openxmlformats.org/officeDocument/2006/relationships/image" Target="../media/image669.png"/><Relationship Id="rId162" Type="http://schemas.openxmlformats.org/officeDocument/2006/relationships/customXml" Target="../ink/ink240.xml"/><Relationship Id="rId467" Type="http://schemas.openxmlformats.org/officeDocument/2006/relationships/image" Target="../media/image396.png"/><Relationship Id="rId1097" Type="http://schemas.openxmlformats.org/officeDocument/2006/relationships/image" Target="../media/image711.png"/><Relationship Id="rId1220" Type="http://schemas.openxmlformats.org/officeDocument/2006/relationships/customXml" Target="../ink/ink769.xml"/><Relationship Id="rId1318" Type="http://schemas.openxmlformats.org/officeDocument/2006/relationships/customXml" Target="../ink/ink818.xml"/><Relationship Id="rId674" Type="http://schemas.openxmlformats.org/officeDocument/2006/relationships/customXml" Target="../ink/ink496.xml"/><Relationship Id="rId881" Type="http://schemas.openxmlformats.org/officeDocument/2006/relationships/image" Target="../media/image603.png"/><Relationship Id="rId979" Type="http://schemas.openxmlformats.org/officeDocument/2006/relationships/image" Target="../media/image652.png"/><Relationship Id="rId24" Type="http://schemas.openxmlformats.org/officeDocument/2006/relationships/image" Target="../media/image175.png"/><Relationship Id="rId327" Type="http://schemas.openxmlformats.org/officeDocument/2006/relationships/image" Target="../media/image326.png"/><Relationship Id="rId534" Type="http://schemas.openxmlformats.org/officeDocument/2006/relationships/customXml" Target="../ink/ink426.xml"/><Relationship Id="rId741" Type="http://schemas.openxmlformats.org/officeDocument/2006/relationships/image" Target="../media/image533.png"/><Relationship Id="rId839" Type="http://schemas.openxmlformats.org/officeDocument/2006/relationships/image" Target="../media/image582.png"/><Relationship Id="rId1164" Type="http://schemas.openxmlformats.org/officeDocument/2006/relationships/customXml" Target="../ink/ink741.xml"/><Relationship Id="rId173" Type="http://schemas.openxmlformats.org/officeDocument/2006/relationships/image" Target="../media/image249.png"/><Relationship Id="rId380" Type="http://schemas.openxmlformats.org/officeDocument/2006/relationships/customXml" Target="../ink/ink349.xml"/><Relationship Id="rId601" Type="http://schemas.openxmlformats.org/officeDocument/2006/relationships/image" Target="../media/image463.png"/><Relationship Id="rId1024" Type="http://schemas.openxmlformats.org/officeDocument/2006/relationships/customXml" Target="../ink/ink671.xml"/><Relationship Id="rId1231" Type="http://schemas.openxmlformats.org/officeDocument/2006/relationships/image" Target="../media/image778.png"/><Relationship Id="rId240" Type="http://schemas.openxmlformats.org/officeDocument/2006/relationships/customXml" Target="../ink/ink279.xml"/><Relationship Id="rId478" Type="http://schemas.openxmlformats.org/officeDocument/2006/relationships/customXml" Target="../ink/ink398.xml"/><Relationship Id="rId685" Type="http://schemas.openxmlformats.org/officeDocument/2006/relationships/image" Target="../media/image505.png"/><Relationship Id="rId892" Type="http://schemas.openxmlformats.org/officeDocument/2006/relationships/customXml" Target="../ink/ink605.xml"/><Relationship Id="rId906" Type="http://schemas.openxmlformats.org/officeDocument/2006/relationships/customXml" Target="../ink/ink612.xml"/><Relationship Id="rId35" Type="http://schemas.openxmlformats.org/officeDocument/2006/relationships/customXml" Target="../ink/ink176.xml"/><Relationship Id="rId100" Type="http://schemas.openxmlformats.org/officeDocument/2006/relationships/customXml" Target="../ink/ink209.xml"/><Relationship Id="rId338" Type="http://schemas.openxmlformats.org/officeDocument/2006/relationships/customXml" Target="../ink/ink328.xml"/><Relationship Id="rId545" Type="http://schemas.openxmlformats.org/officeDocument/2006/relationships/image" Target="../media/image435.png"/><Relationship Id="rId752" Type="http://schemas.openxmlformats.org/officeDocument/2006/relationships/customXml" Target="../ink/ink535.xml"/><Relationship Id="rId1175" Type="http://schemas.openxmlformats.org/officeDocument/2006/relationships/image" Target="../media/image750.png"/><Relationship Id="rId184" Type="http://schemas.openxmlformats.org/officeDocument/2006/relationships/customXml" Target="../ink/ink251.xml"/><Relationship Id="rId391" Type="http://schemas.openxmlformats.org/officeDocument/2006/relationships/image" Target="../media/image358.png"/><Relationship Id="rId405" Type="http://schemas.openxmlformats.org/officeDocument/2006/relationships/image" Target="../media/image365.png"/><Relationship Id="rId612" Type="http://schemas.openxmlformats.org/officeDocument/2006/relationships/customXml" Target="../ink/ink465.xml"/><Relationship Id="rId1035" Type="http://schemas.openxmlformats.org/officeDocument/2006/relationships/image" Target="../media/image680.png"/><Relationship Id="rId1242" Type="http://schemas.openxmlformats.org/officeDocument/2006/relationships/customXml" Target="../ink/ink780.xml"/><Relationship Id="rId251" Type="http://schemas.openxmlformats.org/officeDocument/2006/relationships/image" Target="../media/image288.png"/><Relationship Id="rId489" Type="http://schemas.openxmlformats.org/officeDocument/2006/relationships/image" Target="../media/image407.png"/><Relationship Id="rId696" Type="http://schemas.openxmlformats.org/officeDocument/2006/relationships/customXml" Target="../ink/ink507.xml"/><Relationship Id="rId917" Type="http://schemas.openxmlformats.org/officeDocument/2006/relationships/image" Target="../media/image621.png"/><Relationship Id="rId1102" Type="http://schemas.openxmlformats.org/officeDocument/2006/relationships/customXml" Target="../ink/ink710.xml"/><Relationship Id="rId46" Type="http://schemas.openxmlformats.org/officeDocument/2006/relationships/image" Target="../media/image186.png"/><Relationship Id="rId349" Type="http://schemas.openxmlformats.org/officeDocument/2006/relationships/image" Target="../media/image337.png"/><Relationship Id="rId556" Type="http://schemas.openxmlformats.org/officeDocument/2006/relationships/customXml" Target="../ink/ink437.xml"/><Relationship Id="rId763" Type="http://schemas.openxmlformats.org/officeDocument/2006/relationships/image" Target="../media/image544.png"/><Relationship Id="rId1186" Type="http://schemas.openxmlformats.org/officeDocument/2006/relationships/customXml" Target="../ink/ink752.xml"/><Relationship Id="rId111" Type="http://schemas.openxmlformats.org/officeDocument/2006/relationships/image" Target="../media/image218.png"/><Relationship Id="rId195" Type="http://schemas.openxmlformats.org/officeDocument/2006/relationships/image" Target="../media/image260.png"/><Relationship Id="rId209" Type="http://schemas.openxmlformats.org/officeDocument/2006/relationships/image" Target="../media/image267.png"/><Relationship Id="rId416" Type="http://schemas.openxmlformats.org/officeDocument/2006/relationships/customXml" Target="../ink/ink367.xml"/><Relationship Id="rId970" Type="http://schemas.openxmlformats.org/officeDocument/2006/relationships/customXml" Target="../ink/ink644.xml"/><Relationship Id="rId1046" Type="http://schemas.openxmlformats.org/officeDocument/2006/relationships/customXml" Target="../ink/ink682.xml"/><Relationship Id="rId1253" Type="http://schemas.openxmlformats.org/officeDocument/2006/relationships/image" Target="../media/image789.png"/><Relationship Id="rId623" Type="http://schemas.openxmlformats.org/officeDocument/2006/relationships/image" Target="../media/image474.png"/><Relationship Id="rId830" Type="http://schemas.openxmlformats.org/officeDocument/2006/relationships/customXml" Target="../ink/ink574.xml"/><Relationship Id="rId928" Type="http://schemas.openxmlformats.org/officeDocument/2006/relationships/customXml" Target="../ink/ink623.xml"/><Relationship Id="rId57" Type="http://schemas.openxmlformats.org/officeDocument/2006/relationships/image" Target="../media/image191.png"/><Relationship Id="rId262" Type="http://schemas.openxmlformats.org/officeDocument/2006/relationships/customXml" Target="../ink/ink290.xml"/><Relationship Id="rId567" Type="http://schemas.openxmlformats.org/officeDocument/2006/relationships/image" Target="../media/image446.png"/><Relationship Id="rId1113" Type="http://schemas.openxmlformats.org/officeDocument/2006/relationships/image" Target="../media/image719.png"/><Relationship Id="rId1197" Type="http://schemas.openxmlformats.org/officeDocument/2006/relationships/image" Target="../media/image761.png"/><Relationship Id="rId1320" Type="http://schemas.openxmlformats.org/officeDocument/2006/relationships/customXml" Target="../ink/ink819.xml"/><Relationship Id="rId122" Type="http://schemas.openxmlformats.org/officeDocument/2006/relationships/customXml" Target="../ink/ink220.xml"/><Relationship Id="rId774" Type="http://schemas.openxmlformats.org/officeDocument/2006/relationships/customXml" Target="../ink/ink546.xml"/><Relationship Id="rId981" Type="http://schemas.openxmlformats.org/officeDocument/2006/relationships/image" Target="../media/image653.png"/><Relationship Id="rId1057" Type="http://schemas.openxmlformats.org/officeDocument/2006/relationships/image" Target="../media/image691.png"/><Relationship Id="rId427" Type="http://schemas.openxmlformats.org/officeDocument/2006/relationships/image" Target="../media/image376.png"/><Relationship Id="rId634" Type="http://schemas.openxmlformats.org/officeDocument/2006/relationships/customXml" Target="../ink/ink476.xml"/><Relationship Id="rId841" Type="http://schemas.openxmlformats.org/officeDocument/2006/relationships/image" Target="../media/image583.png"/><Relationship Id="rId1264" Type="http://schemas.openxmlformats.org/officeDocument/2006/relationships/customXml" Target="../ink/ink791.xml"/><Relationship Id="rId273" Type="http://schemas.openxmlformats.org/officeDocument/2006/relationships/image" Target="../media/image299.png"/><Relationship Id="rId480" Type="http://schemas.openxmlformats.org/officeDocument/2006/relationships/customXml" Target="../ink/ink399.xml"/><Relationship Id="rId701" Type="http://schemas.openxmlformats.org/officeDocument/2006/relationships/image" Target="../media/image513.png"/><Relationship Id="rId939" Type="http://schemas.openxmlformats.org/officeDocument/2006/relationships/image" Target="../media/image632.png"/><Relationship Id="rId1124" Type="http://schemas.openxmlformats.org/officeDocument/2006/relationships/customXml" Target="../ink/ink721.xml"/><Relationship Id="rId68" Type="http://schemas.openxmlformats.org/officeDocument/2006/relationships/customXml" Target="../ink/ink193.xml"/><Relationship Id="rId133" Type="http://schemas.openxmlformats.org/officeDocument/2006/relationships/image" Target="../media/image229.png"/><Relationship Id="rId340" Type="http://schemas.openxmlformats.org/officeDocument/2006/relationships/customXml" Target="../ink/ink329.xml"/><Relationship Id="rId578" Type="http://schemas.openxmlformats.org/officeDocument/2006/relationships/customXml" Target="../ink/ink448.xml"/><Relationship Id="rId785" Type="http://schemas.openxmlformats.org/officeDocument/2006/relationships/image" Target="../media/image555.png"/><Relationship Id="rId992" Type="http://schemas.openxmlformats.org/officeDocument/2006/relationships/customXml" Target="../ink/ink655.xml"/><Relationship Id="rId200" Type="http://schemas.openxmlformats.org/officeDocument/2006/relationships/customXml" Target="../ink/ink259.xml"/><Relationship Id="rId438" Type="http://schemas.openxmlformats.org/officeDocument/2006/relationships/customXml" Target="../ink/ink378.xml"/><Relationship Id="rId645" Type="http://schemas.openxmlformats.org/officeDocument/2006/relationships/image" Target="../media/image485.png"/><Relationship Id="rId852" Type="http://schemas.openxmlformats.org/officeDocument/2006/relationships/customXml" Target="../ink/ink585.xml"/><Relationship Id="rId1068" Type="http://schemas.openxmlformats.org/officeDocument/2006/relationships/customXml" Target="../ink/ink693.xml"/><Relationship Id="rId1275" Type="http://schemas.openxmlformats.org/officeDocument/2006/relationships/image" Target="../media/image800.png"/><Relationship Id="rId284" Type="http://schemas.openxmlformats.org/officeDocument/2006/relationships/customXml" Target="../ink/ink301.xml"/><Relationship Id="rId491" Type="http://schemas.openxmlformats.org/officeDocument/2006/relationships/image" Target="../media/image408.png"/><Relationship Id="rId505" Type="http://schemas.openxmlformats.org/officeDocument/2006/relationships/image" Target="../media/image415.png"/><Relationship Id="rId712" Type="http://schemas.openxmlformats.org/officeDocument/2006/relationships/customXml" Target="../ink/ink515.xml"/><Relationship Id="rId1135" Type="http://schemas.openxmlformats.org/officeDocument/2006/relationships/image" Target="../media/image730.png"/><Relationship Id="rId79" Type="http://schemas.openxmlformats.org/officeDocument/2006/relationships/image" Target="../media/image202.png"/><Relationship Id="rId144" Type="http://schemas.openxmlformats.org/officeDocument/2006/relationships/customXml" Target="../ink/ink231.xml"/><Relationship Id="rId589" Type="http://schemas.openxmlformats.org/officeDocument/2006/relationships/image" Target="../media/image457.png"/><Relationship Id="rId796" Type="http://schemas.openxmlformats.org/officeDocument/2006/relationships/customXml" Target="../ink/ink557.xml"/><Relationship Id="rId1202" Type="http://schemas.openxmlformats.org/officeDocument/2006/relationships/customXml" Target="../ink/ink760.xml"/><Relationship Id="rId351" Type="http://schemas.openxmlformats.org/officeDocument/2006/relationships/image" Target="../media/image338.png"/><Relationship Id="rId449" Type="http://schemas.openxmlformats.org/officeDocument/2006/relationships/image" Target="../media/image387.png"/><Relationship Id="rId656" Type="http://schemas.openxmlformats.org/officeDocument/2006/relationships/customXml" Target="../ink/ink487.xml"/><Relationship Id="rId863" Type="http://schemas.openxmlformats.org/officeDocument/2006/relationships/image" Target="../media/image594.png"/><Relationship Id="rId1079" Type="http://schemas.openxmlformats.org/officeDocument/2006/relationships/image" Target="../media/image702.png"/><Relationship Id="rId1286" Type="http://schemas.openxmlformats.org/officeDocument/2006/relationships/customXml" Target="../ink/ink802.xml"/><Relationship Id="rId211" Type="http://schemas.openxmlformats.org/officeDocument/2006/relationships/image" Target="../media/image268.png"/><Relationship Id="rId295" Type="http://schemas.openxmlformats.org/officeDocument/2006/relationships/image" Target="../media/image310.png"/><Relationship Id="rId309" Type="http://schemas.openxmlformats.org/officeDocument/2006/relationships/image" Target="../media/image317.png"/><Relationship Id="rId516" Type="http://schemas.openxmlformats.org/officeDocument/2006/relationships/customXml" Target="../ink/ink417.xml"/><Relationship Id="rId1146" Type="http://schemas.openxmlformats.org/officeDocument/2006/relationships/customXml" Target="../ink/ink732.xml"/><Relationship Id="rId723" Type="http://schemas.openxmlformats.org/officeDocument/2006/relationships/image" Target="../media/image524.png"/><Relationship Id="rId930" Type="http://schemas.openxmlformats.org/officeDocument/2006/relationships/customXml" Target="../ink/ink624.xml"/><Relationship Id="rId1006" Type="http://schemas.openxmlformats.org/officeDocument/2006/relationships/customXml" Target="../ink/ink662.xml"/><Relationship Id="rId155" Type="http://schemas.openxmlformats.org/officeDocument/2006/relationships/image" Target="../media/image240.png"/><Relationship Id="rId362" Type="http://schemas.openxmlformats.org/officeDocument/2006/relationships/customXml" Target="../ink/ink340.xml"/><Relationship Id="rId1213" Type="http://schemas.openxmlformats.org/officeDocument/2006/relationships/image" Target="../media/image769.png"/><Relationship Id="rId1297" Type="http://schemas.openxmlformats.org/officeDocument/2006/relationships/image" Target="../media/image811.png"/><Relationship Id="rId222" Type="http://schemas.openxmlformats.org/officeDocument/2006/relationships/customXml" Target="../ink/ink270.xml"/><Relationship Id="rId667" Type="http://schemas.openxmlformats.org/officeDocument/2006/relationships/image" Target="../media/image496.png"/><Relationship Id="rId874" Type="http://schemas.openxmlformats.org/officeDocument/2006/relationships/customXml" Target="../ink/ink596.xml"/><Relationship Id="rId17" Type="http://schemas.openxmlformats.org/officeDocument/2006/relationships/customXml" Target="../ink/ink167.xml"/><Relationship Id="rId527" Type="http://schemas.openxmlformats.org/officeDocument/2006/relationships/image" Target="../media/image426.png"/><Relationship Id="rId734" Type="http://schemas.openxmlformats.org/officeDocument/2006/relationships/customXml" Target="../ink/ink526.xml"/><Relationship Id="rId941" Type="http://schemas.openxmlformats.org/officeDocument/2006/relationships/image" Target="../media/image633.png"/><Relationship Id="rId1157" Type="http://schemas.openxmlformats.org/officeDocument/2006/relationships/image" Target="../media/image741.png"/><Relationship Id="rId70" Type="http://schemas.openxmlformats.org/officeDocument/2006/relationships/customXml" Target="../ink/ink194.xml"/><Relationship Id="rId166" Type="http://schemas.openxmlformats.org/officeDocument/2006/relationships/customXml" Target="../ink/ink242.xml"/><Relationship Id="rId373" Type="http://schemas.openxmlformats.org/officeDocument/2006/relationships/image" Target="../media/image349.png"/><Relationship Id="rId580" Type="http://schemas.openxmlformats.org/officeDocument/2006/relationships/customXml" Target="../ink/ink449.xml"/><Relationship Id="rId801" Type="http://schemas.openxmlformats.org/officeDocument/2006/relationships/image" Target="../media/image563.png"/><Relationship Id="rId1017" Type="http://schemas.openxmlformats.org/officeDocument/2006/relationships/image" Target="../media/image671.png"/><Relationship Id="rId1224" Type="http://schemas.openxmlformats.org/officeDocument/2006/relationships/customXml" Target="../ink/ink77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79.png"/><Relationship Id="rId440" Type="http://schemas.openxmlformats.org/officeDocument/2006/relationships/customXml" Target="../ink/ink379.xml"/><Relationship Id="rId678" Type="http://schemas.openxmlformats.org/officeDocument/2006/relationships/customXml" Target="../ink/ink498.xml"/><Relationship Id="rId885" Type="http://schemas.openxmlformats.org/officeDocument/2006/relationships/image" Target="../media/image605.png"/><Relationship Id="rId1070" Type="http://schemas.openxmlformats.org/officeDocument/2006/relationships/customXml" Target="../ink/ink694.xml"/><Relationship Id="rId28" Type="http://schemas.openxmlformats.org/officeDocument/2006/relationships/image" Target="../media/image177.png"/><Relationship Id="rId300" Type="http://schemas.openxmlformats.org/officeDocument/2006/relationships/customXml" Target="../ink/ink309.xml"/><Relationship Id="rId538" Type="http://schemas.openxmlformats.org/officeDocument/2006/relationships/customXml" Target="../ink/ink428.xml"/><Relationship Id="rId745" Type="http://schemas.openxmlformats.org/officeDocument/2006/relationships/image" Target="../media/image535.png"/><Relationship Id="rId952" Type="http://schemas.openxmlformats.org/officeDocument/2006/relationships/customXml" Target="../ink/ink635.xml"/><Relationship Id="rId1168" Type="http://schemas.openxmlformats.org/officeDocument/2006/relationships/customXml" Target="../ink/ink743.xml"/><Relationship Id="rId81" Type="http://schemas.openxmlformats.org/officeDocument/2006/relationships/image" Target="../media/image203.png"/><Relationship Id="rId177" Type="http://schemas.openxmlformats.org/officeDocument/2006/relationships/image" Target="../media/image251.png"/><Relationship Id="rId384" Type="http://schemas.openxmlformats.org/officeDocument/2006/relationships/customXml" Target="../ink/ink351.xml"/><Relationship Id="rId591" Type="http://schemas.openxmlformats.org/officeDocument/2006/relationships/image" Target="../media/image458.png"/><Relationship Id="rId605" Type="http://schemas.openxmlformats.org/officeDocument/2006/relationships/image" Target="../media/image465.png"/><Relationship Id="rId812" Type="http://schemas.openxmlformats.org/officeDocument/2006/relationships/customXml" Target="../ink/ink565.xml"/><Relationship Id="rId1028" Type="http://schemas.openxmlformats.org/officeDocument/2006/relationships/customXml" Target="../ink/ink673.xml"/><Relationship Id="rId1235" Type="http://schemas.openxmlformats.org/officeDocument/2006/relationships/image" Target="../media/image780.png"/><Relationship Id="rId244" Type="http://schemas.openxmlformats.org/officeDocument/2006/relationships/customXml" Target="../ink/ink281.xml"/><Relationship Id="rId689" Type="http://schemas.openxmlformats.org/officeDocument/2006/relationships/image" Target="../media/image507.png"/><Relationship Id="rId896" Type="http://schemas.openxmlformats.org/officeDocument/2006/relationships/customXml" Target="../ink/ink607.xml"/><Relationship Id="rId1081" Type="http://schemas.openxmlformats.org/officeDocument/2006/relationships/image" Target="../media/image703.png"/><Relationship Id="rId1302" Type="http://schemas.openxmlformats.org/officeDocument/2006/relationships/customXml" Target="../ink/ink810.xml"/><Relationship Id="rId39" Type="http://schemas.openxmlformats.org/officeDocument/2006/relationships/customXml" Target="../ink/ink178.xml"/><Relationship Id="rId451" Type="http://schemas.openxmlformats.org/officeDocument/2006/relationships/image" Target="../media/image388.png"/><Relationship Id="rId549" Type="http://schemas.openxmlformats.org/officeDocument/2006/relationships/image" Target="../media/image437.png"/><Relationship Id="rId756" Type="http://schemas.openxmlformats.org/officeDocument/2006/relationships/customXml" Target="../ink/ink537.xml"/><Relationship Id="rId1179" Type="http://schemas.openxmlformats.org/officeDocument/2006/relationships/image" Target="../media/image752.png"/><Relationship Id="rId104" Type="http://schemas.openxmlformats.org/officeDocument/2006/relationships/customXml" Target="../ink/ink211.xml"/><Relationship Id="rId188" Type="http://schemas.openxmlformats.org/officeDocument/2006/relationships/customXml" Target="../ink/ink253.xml"/><Relationship Id="rId311" Type="http://schemas.openxmlformats.org/officeDocument/2006/relationships/image" Target="../media/image318.png"/><Relationship Id="rId395" Type="http://schemas.openxmlformats.org/officeDocument/2006/relationships/image" Target="../media/image360.png"/><Relationship Id="rId409" Type="http://schemas.openxmlformats.org/officeDocument/2006/relationships/image" Target="../media/image367.png"/><Relationship Id="rId963" Type="http://schemas.openxmlformats.org/officeDocument/2006/relationships/image" Target="../media/image644.png"/><Relationship Id="rId1039" Type="http://schemas.openxmlformats.org/officeDocument/2006/relationships/image" Target="../media/image682.png"/><Relationship Id="rId1246" Type="http://schemas.openxmlformats.org/officeDocument/2006/relationships/customXml" Target="../ink/ink782.xml"/><Relationship Id="rId92" Type="http://schemas.openxmlformats.org/officeDocument/2006/relationships/customXml" Target="../ink/ink205.xml"/><Relationship Id="rId616" Type="http://schemas.openxmlformats.org/officeDocument/2006/relationships/customXml" Target="../ink/ink467.xml"/><Relationship Id="rId823" Type="http://schemas.openxmlformats.org/officeDocument/2006/relationships/image" Target="../media/image574.png"/><Relationship Id="rId255" Type="http://schemas.openxmlformats.org/officeDocument/2006/relationships/image" Target="../media/image290.png"/><Relationship Id="rId462" Type="http://schemas.openxmlformats.org/officeDocument/2006/relationships/customXml" Target="../ink/ink390.xml"/><Relationship Id="rId1092" Type="http://schemas.openxmlformats.org/officeDocument/2006/relationships/customXml" Target="../ink/ink705.xml"/><Relationship Id="rId1106" Type="http://schemas.openxmlformats.org/officeDocument/2006/relationships/customXml" Target="../ink/ink712.xml"/><Relationship Id="rId1313" Type="http://schemas.openxmlformats.org/officeDocument/2006/relationships/image" Target="../media/image819.png"/><Relationship Id="rId115" Type="http://schemas.openxmlformats.org/officeDocument/2006/relationships/image" Target="../media/image220.png"/><Relationship Id="rId322" Type="http://schemas.openxmlformats.org/officeDocument/2006/relationships/customXml" Target="../ink/ink320.xml"/><Relationship Id="rId767" Type="http://schemas.openxmlformats.org/officeDocument/2006/relationships/image" Target="../media/image546.png"/><Relationship Id="rId974" Type="http://schemas.openxmlformats.org/officeDocument/2006/relationships/customXml" Target="../ink/ink646.xml"/><Relationship Id="rId199" Type="http://schemas.openxmlformats.org/officeDocument/2006/relationships/image" Target="../media/image262.png"/><Relationship Id="rId627" Type="http://schemas.openxmlformats.org/officeDocument/2006/relationships/image" Target="../media/image476.png"/><Relationship Id="rId834" Type="http://schemas.openxmlformats.org/officeDocument/2006/relationships/customXml" Target="../ink/ink576.xml"/><Relationship Id="rId1257" Type="http://schemas.openxmlformats.org/officeDocument/2006/relationships/image" Target="../media/image791.png"/><Relationship Id="rId266" Type="http://schemas.openxmlformats.org/officeDocument/2006/relationships/customXml" Target="../ink/ink292.xml"/><Relationship Id="rId473" Type="http://schemas.openxmlformats.org/officeDocument/2006/relationships/image" Target="../media/image399.png"/><Relationship Id="rId680" Type="http://schemas.openxmlformats.org/officeDocument/2006/relationships/customXml" Target="../ink/ink499.xml"/><Relationship Id="rId901" Type="http://schemas.openxmlformats.org/officeDocument/2006/relationships/image" Target="../media/image613.png"/><Relationship Id="rId1117" Type="http://schemas.openxmlformats.org/officeDocument/2006/relationships/image" Target="../media/image721.png"/><Relationship Id="rId1324" Type="http://schemas.openxmlformats.org/officeDocument/2006/relationships/customXml" Target="../ink/ink821.xml"/><Relationship Id="rId30" Type="http://schemas.openxmlformats.org/officeDocument/2006/relationships/image" Target="../media/image178.png"/><Relationship Id="rId126" Type="http://schemas.openxmlformats.org/officeDocument/2006/relationships/customXml" Target="../ink/ink222.xml"/><Relationship Id="rId333" Type="http://schemas.openxmlformats.org/officeDocument/2006/relationships/image" Target="../media/image329.png"/><Relationship Id="rId540" Type="http://schemas.openxmlformats.org/officeDocument/2006/relationships/customXml" Target="../ink/ink429.xml"/><Relationship Id="rId778" Type="http://schemas.openxmlformats.org/officeDocument/2006/relationships/customXml" Target="../ink/ink548.xml"/><Relationship Id="rId985" Type="http://schemas.openxmlformats.org/officeDocument/2006/relationships/image" Target="../media/image655.png"/><Relationship Id="rId1170" Type="http://schemas.openxmlformats.org/officeDocument/2006/relationships/customXml" Target="../ink/ink744.xml"/><Relationship Id="rId638" Type="http://schemas.openxmlformats.org/officeDocument/2006/relationships/customXml" Target="../ink/ink478.xml"/><Relationship Id="rId845" Type="http://schemas.openxmlformats.org/officeDocument/2006/relationships/image" Target="../media/image585.png"/><Relationship Id="rId1030" Type="http://schemas.openxmlformats.org/officeDocument/2006/relationships/customXml" Target="../ink/ink674.xml"/><Relationship Id="rId1268" Type="http://schemas.openxmlformats.org/officeDocument/2006/relationships/customXml" Target="../ink/ink793.xml"/><Relationship Id="rId277" Type="http://schemas.openxmlformats.org/officeDocument/2006/relationships/image" Target="../media/image301.png"/><Relationship Id="rId400" Type="http://schemas.openxmlformats.org/officeDocument/2006/relationships/customXml" Target="../ink/ink359.xml"/><Relationship Id="rId484" Type="http://schemas.openxmlformats.org/officeDocument/2006/relationships/customXml" Target="../ink/ink401.xml"/><Relationship Id="rId705" Type="http://schemas.openxmlformats.org/officeDocument/2006/relationships/image" Target="../media/image515.png"/><Relationship Id="rId1128" Type="http://schemas.openxmlformats.org/officeDocument/2006/relationships/customXml" Target="../ink/ink723.xml"/><Relationship Id="rId137" Type="http://schemas.openxmlformats.org/officeDocument/2006/relationships/image" Target="../media/image231.png"/><Relationship Id="rId344" Type="http://schemas.openxmlformats.org/officeDocument/2006/relationships/customXml" Target="../ink/ink331.xml"/><Relationship Id="rId691" Type="http://schemas.openxmlformats.org/officeDocument/2006/relationships/image" Target="../media/image508.png"/><Relationship Id="rId789" Type="http://schemas.openxmlformats.org/officeDocument/2006/relationships/image" Target="../media/image557.png"/><Relationship Id="rId912" Type="http://schemas.openxmlformats.org/officeDocument/2006/relationships/customXml" Target="../ink/ink615.xml"/><Relationship Id="rId996" Type="http://schemas.openxmlformats.org/officeDocument/2006/relationships/customXml" Target="../ink/ink657.xml"/><Relationship Id="rId41" Type="http://schemas.openxmlformats.org/officeDocument/2006/relationships/customXml" Target="../ink/ink179.xml"/><Relationship Id="rId551" Type="http://schemas.openxmlformats.org/officeDocument/2006/relationships/image" Target="../media/image438.png"/><Relationship Id="rId649" Type="http://schemas.openxmlformats.org/officeDocument/2006/relationships/image" Target="../media/image487.png"/><Relationship Id="rId856" Type="http://schemas.openxmlformats.org/officeDocument/2006/relationships/customXml" Target="../ink/ink587.xml"/><Relationship Id="rId1181" Type="http://schemas.openxmlformats.org/officeDocument/2006/relationships/image" Target="../media/image753.png"/><Relationship Id="rId1279" Type="http://schemas.openxmlformats.org/officeDocument/2006/relationships/image" Target="../media/image802.png"/><Relationship Id="rId190" Type="http://schemas.openxmlformats.org/officeDocument/2006/relationships/customXml" Target="../ink/ink254.xml"/><Relationship Id="rId204" Type="http://schemas.openxmlformats.org/officeDocument/2006/relationships/customXml" Target="../ink/ink261.xml"/><Relationship Id="rId288" Type="http://schemas.openxmlformats.org/officeDocument/2006/relationships/customXml" Target="../ink/ink303.xml"/><Relationship Id="rId411" Type="http://schemas.openxmlformats.org/officeDocument/2006/relationships/image" Target="../media/image368.png"/><Relationship Id="rId509" Type="http://schemas.openxmlformats.org/officeDocument/2006/relationships/image" Target="../media/image417.png"/><Relationship Id="rId1041" Type="http://schemas.openxmlformats.org/officeDocument/2006/relationships/image" Target="../media/image683.png"/><Relationship Id="rId1139" Type="http://schemas.openxmlformats.org/officeDocument/2006/relationships/image" Target="../media/image732.png"/><Relationship Id="rId495" Type="http://schemas.openxmlformats.org/officeDocument/2006/relationships/image" Target="../media/image410.png"/><Relationship Id="rId716" Type="http://schemas.openxmlformats.org/officeDocument/2006/relationships/customXml" Target="../ink/ink517.xml"/><Relationship Id="rId923" Type="http://schemas.openxmlformats.org/officeDocument/2006/relationships/image" Target="../media/image624.png"/><Relationship Id="rId52" Type="http://schemas.openxmlformats.org/officeDocument/2006/relationships/image" Target="../media/image189.png"/><Relationship Id="rId148" Type="http://schemas.openxmlformats.org/officeDocument/2006/relationships/customXml" Target="../ink/ink233.xml"/><Relationship Id="rId355" Type="http://schemas.openxmlformats.org/officeDocument/2006/relationships/image" Target="../media/image340.png"/><Relationship Id="rId562" Type="http://schemas.openxmlformats.org/officeDocument/2006/relationships/customXml" Target="../ink/ink440.xml"/><Relationship Id="rId1192" Type="http://schemas.openxmlformats.org/officeDocument/2006/relationships/customXml" Target="../ink/ink755.xml"/><Relationship Id="rId1206" Type="http://schemas.openxmlformats.org/officeDocument/2006/relationships/customXml" Target="../ink/ink762.xml"/><Relationship Id="rId215" Type="http://schemas.openxmlformats.org/officeDocument/2006/relationships/image" Target="../media/image270.png"/><Relationship Id="rId422" Type="http://schemas.openxmlformats.org/officeDocument/2006/relationships/customXml" Target="../ink/ink370.xml"/><Relationship Id="rId867" Type="http://schemas.openxmlformats.org/officeDocument/2006/relationships/image" Target="../media/image596.png"/><Relationship Id="rId1052" Type="http://schemas.openxmlformats.org/officeDocument/2006/relationships/customXml" Target="../ink/ink685.xml"/><Relationship Id="rId299" Type="http://schemas.openxmlformats.org/officeDocument/2006/relationships/image" Target="../media/image312.png"/><Relationship Id="rId727" Type="http://schemas.openxmlformats.org/officeDocument/2006/relationships/image" Target="../media/image526.png"/><Relationship Id="rId934" Type="http://schemas.openxmlformats.org/officeDocument/2006/relationships/customXml" Target="../ink/ink626.xml"/><Relationship Id="rId63" Type="http://schemas.openxmlformats.org/officeDocument/2006/relationships/image" Target="../media/image194.png"/><Relationship Id="rId159" Type="http://schemas.openxmlformats.org/officeDocument/2006/relationships/image" Target="../media/image242.png"/><Relationship Id="rId366" Type="http://schemas.openxmlformats.org/officeDocument/2006/relationships/customXml" Target="../ink/ink342.xml"/><Relationship Id="rId573" Type="http://schemas.openxmlformats.org/officeDocument/2006/relationships/image" Target="../media/image449.png"/><Relationship Id="rId780" Type="http://schemas.openxmlformats.org/officeDocument/2006/relationships/customXml" Target="../ink/ink549.xml"/><Relationship Id="rId1217" Type="http://schemas.openxmlformats.org/officeDocument/2006/relationships/image" Target="../media/image771.png"/><Relationship Id="rId226" Type="http://schemas.openxmlformats.org/officeDocument/2006/relationships/customXml" Target="../ink/ink272.xml"/><Relationship Id="rId433" Type="http://schemas.openxmlformats.org/officeDocument/2006/relationships/image" Target="../media/image379.png"/><Relationship Id="rId878" Type="http://schemas.openxmlformats.org/officeDocument/2006/relationships/customXml" Target="../ink/ink598.xml"/><Relationship Id="rId1063" Type="http://schemas.openxmlformats.org/officeDocument/2006/relationships/image" Target="../media/image694.png"/><Relationship Id="rId1270" Type="http://schemas.openxmlformats.org/officeDocument/2006/relationships/customXml" Target="../ink/ink794.xml"/><Relationship Id="rId640" Type="http://schemas.openxmlformats.org/officeDocument/2006/relationships/customXml" Target="../ink/ink479.xml"/><Relationship Id="rId738" Type="http://schemas.openxmlformats.org/officeDocument/2006/relationships/customXml" Target="../ink/ink528.xml"/><Relationship Id="rId945" Type="http://schemas.openxmlformats.org/officeDocument/2006/relationships/image" Target="../media/image635.png"/><Relationship Id="rId74" Type="http://schemas.openxmlformats.org/officeDocument/2006/relationships/customXml" Target="../ink/ink196.xml"/><Relationship Id="rId377" Type="http://schemas.openxmlformats.org/officeDocument/2006/relationships/image" Target="../media/image351.png"/><Relationship Id="rId500" Type="http://schemas.openxmlformats.org/officeDocument/2006/relationships/customXml" Target="../ink/ink409.xml"/><Relationship Id="rId584" Type="http://schemas.openxmlformats.org/officeDocument/2006/relationships/customXml" Target="../ink/ink451.xml"/><Relationship Id="rId805" Type="http://schemas.openxmlformats.org/officeDocument/2006/relationships/image" Target="../media/image565.png"/><Relationship Id="rId1130" Type="http://schemas.openxmlformats.org/officeDocument/2006/relationships/customXml" Target="../ink/ink724.xml"/><Relationship Id="rId1228" Type="http://schemas.openxmlformats.org/officeDocument/2006/relationships/customXml" Target="../ink/ink773.xml"/><Relationship Id="rId5" Type="http://schemas.openxmlformats.org/officeDocument/2006/relationships/customXml" Target="../ink/ink161.xml"/><Relationship Id="rId237" Type="http://schemas.openxmlformats.org/officeDocument/2006/relationships/image" Target="../media/image281.png"/><Relationship Id="rId791" Type="http://schemas.openxmlformats.org/officeDocument/2006/relationships/image" Target="../media/image558.png"/><Relationship Id="rId889" Type="http://schemas.openxmlformats.org/officeDocument/2006/relationships/image" Target="../media/image607.png"/><Relationship Id="rId1074" Type="http://schemas.openxmlformats.org/officeDocument/2006/relationships/customXml" Target="../ink/ink696.xml"/><Relationship Id="rId444" Type="http://schemas.openxmlformats.org/officeDocument/2006/relationships/customXml" Target="../ink/ink381.xml"/><Relationship Id="rId651" Type="http://schemas.openxmlformats.org/officeDocument/2006/relationships/image" Target="../media/image488.png"/><Relationship Id="rId749" Type="http://schemas.openxmlformats.org/officeDocument/2006/relationships/image" Target="../media/image537.png"/><Relationship Id="rId1281" Type="http://schemas.openxmlformats.org/officeDocument/2006/relationships/image" Target="../media/image803.png"/><Relationship Id="rId290" Type="http://schemas.openxmlformats.org/officeDocument/2006/relationships/customXml" Target="../ink/ink304.xml"/><Relationship Id="rId304" Type="http://schemas.openxmlformats.org/officeDocument/2006/relationships/customXml" Target="../ink/ink311.xml"/><Relationship Id="rId388" Type="http://schemas.openxmlformats.org/officeDocument/2006/relationships/customXml" Target="../ink/ink353.xml"/><Relationship Id="rId511" Type="http://schemas.openxmlformats.org/officeDocument/2006/relationships/image" Target="../media/image418.png"/><Relationship Id="rId609" Type="http://schemas.openxmlformats.org/officeDocument/2006/relationships/image" Target="../media/image467.png"/><Relationship Id="rId956" Type="http://schemas.openxmlformats.org/officeDocument/2006/relationships/customXml" Target="../ink/ink637.xml"/><Relationship Id="rId1141" Type="http://schemas.openxmlformats.org/officeDocument/2006/relationships/image" Target="../media/image733.png"/><Relationship Id="rId1239" Type="http://schemas.openxmlformats.org/officeDocument/2006/relationships/image" Target="../media/image782.png"/><Relationship Id="rId85" Type="http://schemas.openxmlformats.org/officeDocument/2006/relationships/image" Target="../media/image205.png"/><Relationship Id="rId150" Type="http://schemas.openxmlformats.org/officeDocument/2006/relationships/customXml" Target="../ink/ink234.xml"/><Relationship Id="rId595" Type="http://schemas.openxmlformats.org/officeDocument/2006/relationships/image" Target="../media/image460.png"/><Relationship Id="rId816" Type="http://schemas.openxmlformats.org/officeDocument/2006/relationships/customXml" Target="../ink/ink567.xml"/><Relationship Id="rId1001" Type="http://schemas.openxmlformats.org/officeDocument/2006/relationships/image" Target="../media/image663.png"/><Relationship Id="rId248" Type="http://schemas.openxmlformats.org/officeDocument/2006/relationships/customXml" Target="../ink/ink283.xml"/><Relationship Id="rId455" Type="http://schemas.openxmlformats.org/officeDocument/2006/relationships/image" Target="../media/image390.png"/><Relationship Id="rId662" Type="http://schemas.openxmlformats.org/officeDocument/2006/relationships/customXml" Target="../ink/ink490.xml"/><Relationship Id="rId1085" Type="http://schemas.openxmlformats.org/officeDocument/2006/relationships/image" Target="../media/image705.png"/><Relationship Id="rId1292" Type="http://schemas.openxmlformats.org/officeDocument/2006/relationships/customXml" Target="../ink/ink805.xml"/><Relationship Id="rId1306" Type="http://schemas.openxmlformats.org/officeDocument/2006/relationships/customXml" Target="../ink/ink812.xml"/><Relationship Id="rId12" Type="http://schemas.openxmlformats.org/officeDocument/2006/relationships/image" Target="../media/image169.png"/><Relationship Id="rId108" Type="http://schemas.openxmlformats.org/officeDocument/2006/relationships/customXml" Target="../ink/ink213.xml"/><Relationship Id="rId315" Type="http://schemas.openxmlformats.org/officeDocument/2006/relationships/image" Target="../media/image320.png"/><Relationship Id="rId522" Type="http://schemas.openxmlformats.org/officeDocument/2006/relationships/customXml" Target="../ink/ink420.xml"/><Relationship Id="rId967" Type="http://schemas.openxmlformats.org/officeDocument/2006/relationships/image" Target="../media/image646.png"/><Relationship Id="rId1152" Type="http://schemas.openxmlformats.org/officeDocument/2006/relationships/customXml" Target="../ink/ink735.xml"/><Relationship Id="rId96" Type="http://schemas.openxmlformats.org/officeDocument/2006/relationships/customXml" Target="../ink/ink207.xml"/><Relationship Id="rId161" Type="http://schemas.openxmlformats.org/officeDocument/2006/relationships/image" Target="../media/image243.png"/><Relationship Id="rId399" Type="http://schemas.openxmlformats.org/officeDocument/2006/relationships/image" Target="../media/image362.png"/><Relationship Id="rId827" Type="http://schemas.openxmlformats.org/officeDocument/2006/relationships/image" Target="../media/image576.png"/><Relationship Id="rId1012" Type="http://schemas.openxmlformats.org/officeDocument/2006/relationships/customXml" Target="../ink/ink665.xml"/><Relationship Id="rId259" Type="http://schemas.openxmlformats.org/officeDocument/2006/relationships/image" Target="../media/image292.png"/><Relationship Id="rId466" Type="http://schemas.openxmlformats.org/officeDocument/2006/relationships/customXml" Target="../ink/ink392.xml"/><Relationship Id="rId673" Type="http://schemas.openxmlformats.org/officeDocument/2006/relationships/image" Target="../media/image499.png"/><Relationship Id="rId880" Type="http://schemas.openxmlformats.org/officeDocument/2006/relationships/customXml" Target="../ink/ink599.xml"/><Relationship Id="rId1096" Type="http://schemas.openxmlformats.org/officeDocument/2006/relationships/customXml" Target="../ink/ink707.xml"/><Relationship Id="rId1317" Type="http://schemas.openxmlformats.org/officeDocument/2006/relationships/image" Target="../media/image821.png"/><Relationship Id="rId23" Type="http://schemas.openxmlformats.org/officeDocument/2006/relationships/customXml" Target="../ink/ink170.xml"/><Relationship Id="rId119" Type="http://schemas.openxmlformats.org/officeDocument/2006/relationships/image" Target="../media/image222.png"/><Relationship Id="rId326" Type="http://schemas.openxmlformats.org/officeDocument/2006/relationships/customXml" Target="../ink/ink322.xml"/><Relationship Id="rId533" Type="http://schemas.openxmlformats.org/officeDocument/2006/relationships/image" Target="../media/image429.png"/><Relationship Id="rId978" Type="http://schemas.openxmlformats.org/officeDocument/2006/relationships/customXml" Target="../ink/ink648.xml"/><Relationship Id="rId1163" Type="http://schemas.openxmlformats.org/officeDocument/2006/relationships/image" Target="../media/image744.png"/><Relationship Id="rId740" Type="http://schemas.openxmlformats.org/officeDocument/2006/relationships/customXml" Target="../ink/ink529.xml"/><Relationship Id="rId838" Type="http://schemas.openxmlformats.org/officeDocument/2006/relationships/customXml" Target="../ink/ink578.xml"/><Relationship Id="rId1023" Type="http://schemas.openxmlformats.org/officeDocument/2006/relationships/image" Target="../media/image674.png"/><Relationship Id="rId172" Type="http://schemas.openxmlformats.org/officeDocument/2006/relationships/customXml" Target="../ink/ink245.xml"/><Relationship Id="rId477" Type="http://schemas.openxmlformats.org/officeDocument/2006/relationships/image" Target="../media/image401.png"/><Relationship Id="rId600" Type="http://schemas.openxmlformats.org/officeDocument/2006/relationships/customXml" Target="../ink/ink459.xml"/><Relationship Id="rId684" Type="http://schemas.openxmlformats.org/officeDocument/2006/relationships/customXml" Target="../ink/ink501.xml"/><Relationship Id="rId1230" Type="http://schemas.openxmlformats.org/officeDocument/2006/relationships/customXml" Target="../ink/ink774.xml"/><Relationship Id="rId337" Type="http://schemas.openxmlformats.org/officeDocument/2006/relationships/image" Target="../media/image331.png"/><Relationship Id="rId891" Type="http://schemas.openxmlformats.org/officeDocument/2006/relationships/image" Target="../media/image608.png"/><Relationship Id="rId905" Type="http://schemas.openxmlformats.org/officeDocument/2006/relationships/image" Target="../media/image615.png"/><Relationship Id="rId989" Type="http://schemas.openxmlformats.org/officeDocument/2006/relationships/image" Target="../media/image657.png"/><Relationship Id="rId34" Type="http://schemas.openxmlformats.org/officeDocument/2006/relationships/image" Target="../media/image180.png"/><Relationship Id="rId544" Type="http://schemas.openxmlformats.org/officeDocument/2006/relationships/customXml" Target="../ink/ink431.xml"/><Relationship Id="rId751" Type="http://schemas.openxmlformats.org/officeDocument/2006/relationships/image" Target="../media/image538.png"/><Relationship Id="rId849" Type="http://schemas.openxmlformats.org/officeDocument/2006/relationships/image" Target="../media/image587.png"/><Relationship Id="rId1174" Type="http://schemas.openxmlformats.org/officeDocument/2006/relationships/customXml" Target="../ink/ink746.xml"/><Relationship Id="rId183" Type="http://schemas.openxmlformats.org/officeDocument/2006/relationships/image" Target="../media/image254.png"/><Relationship Id="rId390" Type="http://schemas.openxmlformats.org/officeDocument/2006/relationships/customXml" Target="../ink/ink354.xml"/><Relationship Id="rId404" Type="http://schemas.openxmlformats.org/officeDocument/2006/relationships/customXml" Target="../ink/ink361.xml"/><Relationship Id="rId611" Type="http://schemas.openxmlformats.org/officeDocument/2006/relationships/image" Target="../media/image468.png"/><Relationship Id="rId1034" Type="http://schemas.openxmlformats.org/officeDocument/2006/relationships/customXml" Target="../ink/ink676.xml"/><Relationship Id="rId1241" Type="http://schemas.openxmlformats.org/officeDocument/2006/relationships/image" Target="../media/image783.png"/><Relationship Id="rId250" Type="http://schemas.openxmlformats.org/officeDocument/2006/relationships/customXml" Target="../ink/ink284.xml"/><Relationship Id="rId488" Type="http://schemas.openxmlformats.org/officeDocument/2006/relationships/customXml" Target="../ink/ink403.xml"/><Relationship Id="rId695" Type="http://schemas.openxmlformats.org/officeDocument/2006/relationships/image" Target="../media/image510.png"/><Relationship Id="rId709" Type="http://schemas.openxmlformats.org/officeDocument/2006/relationships/image" Target="../media/image517.png"/><Relationship Id="rId916" Type="http://schemas.openxmlformats.org/officeDocument/2006/relationships/customXml" Target="../ink/ink617.xml"/><Relationship Id="rId1101" Type="http://schemas.openxmlformats.org/officeDocument/2006/relationships/image" Target="../media/image713.png"/><Relationship Id="rId45" Type="http://schemas.openxmlformats.org/officeDocument/2006/relationships/customXml" Target="../ink/ink181.xml"/><Relationship Id="rId110" Type="http://schemas.openxmlformats.org/officeDocument/2006/relationships/customXml" Target="../ink/ink214.xml"/><Relationship Id="rId348" Type="http://schemas.openxmlformats.org/officeDocument/2006/relationships/customXml" Target="../ink/ink333.xml"/><Relationship Id="rId555" Type="http://schemas.openxmlformats.org/officeDocument/2006/relationships/image" Target="../media/image440.png"/><Relationship Id="rId762" Type="http://schemas.openxmlformats.org/officeDocument/2006/relationships/customXml" Target="../ink/ink540.xml"/><Relationship Id="rId1185" Type="http://schemas.openxmlformats.org/officeDocument/2006/relationships/image" Target="../media/image755.png"/><Relationship Id="rId194" Type="http://schemas.openxmlformats.org/officeDocument/2006/relationships/customXml" Target="../ink/ink256.xml"/><Relationship Id="rId208" Type="http://schemas.openxmlformats.org/officeDocument/2006/relationships/customXml" Target="../ink/ink263.xml"/><Relationship Id="rId415" Type="http://schemas.openxmlformats.org/officeDocument/2006/relationships/image" Target="../media/image370.png"/><Relationship Id="rId622" Type="http://schemas.openxmlformats.org/officeDocument/2006/relationships/customXml" Target="../ink/ink470.xml"/><Relationship Id="rId1045" Type="http://schemas.openxmlformats.org/officeDocument/2006/relationships/image" Target="../media/image685.png"/><Relationship Id="rId1252" Type="http://schemas.openxmlformats.org/officeDocument/2006/relationships/customXml" Target="../ink/ink785.xml"/><Relationship Id="rId261" Type="http://schemas.openxmlformats.org/officeDocument/2006/relationships/image" Target="../media/image293.png"/><Relationship Id="rId499" Type="http://schemas.openxmlformats.org/officeDocument/2006/relationships/image" Target="../media/image412.png"/><Relationship Id="rId927" Type="http://schemas.openxmlformats.org/officeDocument/2006/relationships/image" Target="../media/image626.png"/><Relationship Id="rId1112" Type="http://schemas.openxmlformats.org/officeDocument/2006/relationships/customXml" Target="../ink/ink715.xml"/><Relationship Id="rId56" Type="http://schemas.openxmlformats.org/officeDocument/2006/relationships/customXml" Target="../ink/ink187.xml"/><Relationship Id="rId359" Type="http://schemas.openxmlformats.org/officeDocument/2006/relationships/image" Target="../media/image342.png"/><Relationship Id="rId566" Type="http://schemas.openxmlformats.org/officeDocument/2006/relationships/customXml" Target="../ink/ink442.xml"/><Relationship Id="rId773" Type="http://schemas.openxmlformats.org/officeDocument/2006/relationships/image" Target="../media/image549.png"/><Relationship Id="rId1196" Type="http://schemas.openxmlformats.org/officeDocument/2006/relationships/customXml" Target="../ink/ink757.xml"/><Relationship Id="rId121" Type="http://schemas.openxmlformats.org/officeDocument/2006/relationships/image" Target="../media/image223.png"/><Relationship Id="rId219" Type="http://schemas.openxmlformats.org/officeDocument/2006/relationships/image" Target="../media/image272.png"/><Relationship Id="rId426" Type="http://schemas.openxmlformats.org/officeDocument/2006/relationships/customXml" Target="../ink/ink372.xml"/><Relationship Id="rId633" Type="http://schemas.openxmlformats.org/officeDocument/2006/relationships/image" Target="../media/image479.png"/><Relationship Id="rId980" Type="http://schemas.openxmlformats.org/officeDocument/2006/relationships/customXml" Target="../ink/ink649.xml"/><Relationship Id="rId1056" Type="http://schemas.openxmlformats.org/officeDocument/2006/relationships/customXml" Target="../ink/ink687.xml"/><Relationship Id="rId1263" Type="http://schemas.openxmlformats.org/officeDocument/2006/relationships/image" Target="../media/image794.png"/><Relationship Id="rId840" Type="http://schemas.openxmlformats.org/officeDocument/2006/relationships/customXml" Target="../ink/ink579.xml"/><Relationship Id="rId938" Type="http://schemas.openxmlformats.org/officeDocument/2006/relationships/customXml" Target="../ink/ink628.xml"/><Relationship Id="rId67" Type="http://schemas.openxmlformats.org/officeDocument/2006/relationships/image" Target="../media/image196.png"/><Relationship Id="rId272" Type="http://schemas.openxmlformats.org/officeDocument/2006/relationships/customXml" Target="../ink/ink295.xml"/><Relationship Id="rId577" Type="http://schemas.openxmlformats.org/officeDocument/2006/relationships/image" Target="../media/image451.png"/><Relationship Id="rId700" Type="http://schemas.openxmlformats.org/officeDocument/2006/relationships/customXml" Target="../ink/ink509.xml"/><Relationship Id="rId1123" Type="http://schemas.openxmlformats.org/officeDocument/2006/relationships/image" Target="../media/image724.png"/><Relationship Id="rId132" Type="http://schemas.openxmlformats.org/officeDocument/2006/relationships/customXml" Target="../ink/ink225.xml"/><Relationship Id="rId784" Type="http://schemas.openxmlformats.org/officeDocument/2006/relationships/customXml" Target="../ink/ink551.xml"/><Relationship Id="rId991" Type="http://schemas.openxmlformats.org/officeDocument/2006/relationships/image" Target="../media/image658.png"/><Relationship Id="rId1067" Type="http://schemas.openxmlformats.org/officeDocument/2006/relationships/image" Target="../media/image696.png"/><Relationship Id="rId437" Type="http://schemas.openxmlformats.org/officeDocument/2006/relationships/image" Target="../media/image381.png"/><Relationship Id="rId644" Type="http://schemas.openxmlformats.org/officeDocument/2006/relationships/customXml" Target="../ink/ink481.xml"/><Relationship Id="rId851" Type="http://schemas.openxmlformats.org/officeDocument/2006/relationships/image" Target="../media/image588.png"/><Relationship Id="rId1274" Type="http://schemas.openxmlformats.org/officeDocument/2006/relationships/customXml" Target="../ink/ink796.xml"/><Relationship Id="rId283" Type="http://schemas.openxmlformats.org/officeDocument/2006/relationships/image" Target="../media/image304.png"/><Relationship Id="rId490" Type="http://schemas.openxmlformats.org/officeDocument/2006/relationships/customXml" Target="../ink/ink404.xml"/><Relationship Id="rId504" Type="http://schemas.openxmlformats.org/officeDocument/2006/relationships/customXml" Target="../ink/ink411.xml"/><Relationship Id="rId711" Type="http://schemas.openxmlformats.org/officeDocument/2006/relationships/image" Target="../media/image518.png"/><Relationship Id="rId949" Type="http://schemas.openxmlformats.org/officeDocument/2006/relationships/image" Target="../media/image637.png"/><Relationship Id="rId1134" Type="http://schemas.openxmlformats.org/officeDocument/2006/relationships/customXml" Target="../ink/ink726.xml"/><Relationship Id="rId78" Type="http://schemas.openxmlformats.org/officeDocument/2006/relationships/customXml" Target="../ink/ink198.xml"/><Relationship Id="rId143" Type="http://schemas.openxmlformats.org/officeDocument/2006/relationships/image" Target="../media/image234.png"/><Relationship Id="rId350" Type="http://schemas.openxmlformats.org/officeDocument/2006/relationships/customXml" Target="../ink/ink334.xml"/><Relationship Id="rId588" Type="http://schemas.openxmlformats.org/officeDocument/2006/relationships/customXml" Target="../ink/ink453.xml"/><Relationship Id="rId795" Type="http://schemas.openxmlformats.org/officeDocument/2006/relationships/image" Target="../media/image560.png"/><Relationship Id="rId809" Type="http://schemas.openxmlformats.org/officeDocument/2006/relationships/image" Target="../media/image567.png"/><Relationship Id="rId1201" Type="http://schemas.openxmlformats.org/officeDocument/2006/relationships/image" Target="../media/image763.png"/><Relationship Id="rId9" Type="http://schemas.openxmlformats.org/officeDocument/2006/relationships/customXml" Target="../ink/ink163.xml"/><Relationship Id="rId210" Type="http://schemas.openxmlformats.org/officeDocument/2006/relationships/customXml" Target="../ink/ink264.xml"/><Relationship Id="rId448" Type="http://schemas.openxmlformats.org/officeDocument/2006/relationships/customXml" Target="../ink/ink383.xml"/><Relationship Id="rId655" Type="http://schemas.openxmlformats.org/officeDocument/2006/relationships/image" Target="../media/image490.png"/><Relationship Id="rId862" Type="http://schemas.openxmlformats.org/officeDocument/2006/relationships/customXml" Target="../ink/ink590.xml"/><Relationship Id="rId1078" Type="http://schemas.openxmlformats.org/officeDocument/2006/relationships/customXml" Target="../ink/ink698.xml"/><Relationship Id="rId1285" Type="http://schemas.openxmlformats.org/officeDocument/2006/relationships/image" Target="../media/image805.png"/><Relationship Id="rId294" Type="http://schemas.openxmlformats.org/officeDocument/2006/relationships/customXml" Target="../ink/ink306.xml"/><Relationship Id="rId308" Type="http://schemas.openxmlformats.org/officeDocument/2006/relationships/customXml" Target="../ink/ink313.xml"/><Relationship Id="rId515" Type="http://schemas.openxmlformats.org/officeDocument/2006/relationships/image" Target="../media/image420.png"/><Relationship Id="rId722" Type="http://schemas.openxmlformats.org/officeDocument/2006/relationships/customXml" Target="../ink/ink520.xml"/><Relationship Id="rId1145" Type="http://schemas.openxmlformats.org/officeDocument/2006/relationships/image" Target="../media/image735.png"/><Relationship Id="rId89" Type="http://schemas.openxmlformats.org/officeDocument/2006/relationships/image" Target="../media/image207.png"/><Relationship Id="rId154" Type="http://schemas.openxmlformats.org/officeDocument/2006/relationships/customXml" Target="../ink/ink236.xml"/><Relationship Id="rId361" Type="http://schemas.openxmlformats.org/officeDocument/2006/relationships/image" Target="../media/image343.png"/><Relationship Id="rId599" Type="http://schemas.openxmlformats.org/officeDocument/2006/relationships/image" Target="../media/image462.png"/><Relationship Id="rId1005" Type="http://schemas.openxmlformats.org/officeDocument/2006/relationships/image" Target="../media/image665.png"/><Relationship Id="rId1212" Type="http://schemas.openxmlformats.org/officeDocument/2006/relationships/customXml" Target="../ink/ink765.xml"/><Relationship Id="rId459" Type="http://schemas.openxmlformats.org/officeDocument/2006/relationships/image" Target="../media/image392.png"/><Relationship Id="rId666" Type="http://schemas.openxmlformats.org/officeDocument/2006/relationships/customXml" Target="../ink/ink492.xml"/><Relationship Id="rId873" Type="http://schemas.openxmlformats.org/officeDocument/2006/relationships/image" Target="../media/image599.png"/><Relationship Id="rId1089" Type="http://schemas.openxmlformats.org/officeDocument/2006/relationships/image" Target="../media/image707.png"/><Relationship Id="rId1296" Type="http://schemas.openxmlformats.org/officeDocument/2006/relationships/customXml" Target="../ink/ink807.xml"/><Relationship Id="rId16" Type="http://schemas.openxmlformats.org/officeDocument/2006/relationships/image" Target="../media/image171.png"/><Relationship Id="rId221" Type="http://schemas.openxmlformats.org/officeDocument/2006/relationships/image" Target="../media/image273.png"/><Relationship Id="rId319" Type="http://schemas.openxmlformats.org/officeDocument/2006/relationships/image" Target="../media/image322.png"/><Relationship Id="rId526" Type="http://schemas.openxmlformats.org/officeDocument/2006/relationships/customXml" Target="../ink/ink422.xml"/><Relationship Id="rId1156" Type="http://schemas.openxmlformats.org/officeDocument/2006/relationships/customXml" Target="../ink/ink737.xml"/><Relationship Id="rId733" Type="http://schemas.openxmlformats.org/officeDocument/2006/relationships/image" Target="../media/image529.png"/><Relationship Id="rId940" Type="http://schemas.openxmlformats.org/officeDocument/2006/relationships/customXml" Target="../ink/ink629.xml"/><Relationship Id="rId1016" Type="http://schemas.openxmlformats.org/officeDocument/2006/relationships/customXml" Target="../ink/ink667.xml"/><Relationship Id="rId165" Type="http://schemas.openxmlformats.org/officeDocument/2006/relationships/image" Target="../media/image245.png"/><Relationship Id="rId372" Type="http://schemas.openxmlformats.org/officeDocument/2006/relationships/customXml" Target="../ink/ink345.xml"/><Relationship Id="rId677" Type="http://schemas.openxmlformats.org/officeDocument/2006/relationships/image" Target="../media/image501.png"/><Relationship Id="rId800" Type="http://schemas.openxmlformats.org/officeDocument/2006/relationships/customXml" Target="../ink/ink559.xml"/><Relationship Id="rId1223" Type="http://schemas.openxmlformats.org/officeDocument/2006/relationships/image" Target="../media/image774.png"/><Relationship Id="rId232" Type="http://schemas.openxmlformats.org/officeDocument/2006/relationships/customXml" Target="../ink/ink275.xml"/><Relationship Id="rId884" Type="http://schemas.openxmlformats.org/officeDocument/2006/relationships/customXml" Target="../ink/ink601.xml"/><Relationship Id="rId27" Type="http://schemas.openxmlformats.org/officeDocument/2006/relationships/customXml" Target="../ink/ink172.xml"/><Relationship Id="rId537" Type="http://schemas.openxmlformats.org/officeDocument/2006/relationships/image" Target="../media/image431.png"/><Relationship Id="rId744" Type="http://schemas.openxmlformats.org/officeDocument/2006/relationships/customXml" Target="../ink/ink531.xml"/><Relationship Id="rId951" Type="http://schemas.openxmlformats.org/officeDocument/2006/relationships/image" Target="../media/image638.png"/><Relationship Id="rId1167" Type="http://schemas.openxmlformats.org/officeDocument/2006/relationships/image" Target="../media/image746.png"/><Relationship Id="rId80" Type="http://schemas.openxmlformats.org/officeDocument/2006/relationships/customXml" Target="../ink/ink199.xml"/><Relationship Id="rId176" Type="http://schemas.openxmlformats.org/officeDocument/2006/relationships/customXml" Target="../ink/ink247.xml"/><Relationship Id="rId383" Type="http://schemas.openxmlformats.org/officeDocument/2006/relationships/image" Target="../media/image354.png"/><Relationship Id="rId590" Type="http://schemas.openxmlformats.org/officeDocument/2006/relationships/customXml" Target="../ink/ink454.xml"/><Relationship Id="rId604" Type="http://schemas.openxmlformats.org/officeDocument/2006/relationships/customXml" Target="../ink/ink461.xml"/><Relationship Id="rId811" Type="http://schemas.openxmlformats.org/officeDocument/2006/relationships/image" Target="../media/image568.png"/><Relationship Id="rId1027" Type="http://schemas.openxmlformats.org/officeDocument/2006/relationships/image" Target="../media/image676.png"/><Relationship Id="rId1234" Type="http://schemas.openxmlformats.org/officeDocument/2006/relationships/customXml" Target="../ink/ink776.xml"/><Relationship Id="rId243" Type="http://schemas.openxmlformats.org/officeDocument/2006/relationships/image" Target="../media/image284.png"/><Relationship Id="rId450" Type="http://schemas.openxmlformats.org/officeDocument/2006/relationships/customXml" Target="../ink/ink384.xml"/><Relationship Id="rId688" Type="http://schemas.openxmlformats.org/officeDocument/2006/relationships/customXml" Target="../ink/ink503.xml"/><Relationship Id="rId895" Type="http://schemas.openxmlformats.org/officeDocument/2006/relationships/image" Target="../media/image610.png"/><Relationship Id="rId909" Type="http://schemas.openxmlformats.org/officeDocument/2006/relationships/image" Target="../media/image617.png"/><Relationship Id="rId1080" Type="http://schemas.openxmlformats.org/officeDocument/2006/relationships/customXml" Target="../ink/ink699.xml"/><Relationship Id="rId1301" Type="http://schemas.openxmlformats.org/officeDocument/2006/relationships/image" Target="../media/image813.png"/><Relationship Id="rId38" Type="http://schemas.openxmlformats.org/officeDocument/2006/relationships/image" Target="../media/image182.png"/><Relationship Id="rId103" Type="http://schemas.openxmlformats.org/officeDocument/2006/relationships/image" Target="../media/image214.png"/><Relationship Id="rId310" Type="http://schemas.openxmlformats.org/officeDocument/2006/relationships/customXml" Target="../ink/ink314.xml"/><Relationship Id="rId548" Type="http://schemas.openxmlformats.org/officeDocument/2006/relationships/customXml" Target="../ink/ink433.xml"/><Relationship Id="rId755" Type="http://schemas.openxmlformats.org/officeDocument/2006/relationships/image" Target="../media/image540.png"/><Relationship Id="rId962" Type="http://schemas.openxmlformats.org/officeDocument/2006/relationships/customXml" Target="../ink/ink640.xml"/><Relationship Id="rId1178" Type="http://schemas.openxmlformats.org/officeDocument/2006/relationships/customXml" Target="../ink/ink748.xml"/><Relationship Id="rId91" Type="http://schemas.openxmlformats.org/officeDocument/2006/relationships/image" Target="../media/image208.png"/><Relationship Id="rId187" Type="http://schemas.openxmlformats.org/officeDocument/2006/relationships/image" Target="../media/image256.png"/><Relationship Id="rId394" Type="http://schemas.openxmlformats.org/officeDocument/2006/relationships/customXml" Target="../ink/ink356.xml"/><Relationship Id="rId408" Type="http://schemas.openxmlformats.org/officeDocument/2006/relationships/customXml" Target="../ink/ink363.xml"/><Relationship Id="rId615" Type="http://schemas.openxmlformats.org/officeDocument/2006/relationships/image" Target="../media/image470.png"/><Relationship Id="rId822" Type="http://schemas.openxmlformats.org/officeDocument/2006/relationships/customXml" Target="../ink/ink570.xml"/><Relationship Id="rId1038" Type="http://schemas.openxmlformats.org/officeDocument/2006/relationships/customXml" Target="../ink/ink678.xml"/><Relationship Id="rId1245" Type="http://schemas.openxmlformats.org/officeDocument/2006/relationships/image" Target="../media/image785.png"/><Relationship Id="rId254" Type="http://schemas.openxmlformats.org/officeDocument/2006/relationships/customXml" Target="../ink/ink286.xml"/><Relationship Id="rId699" Type="http://schemas.openxmlformats.org/officeDocument/2006/relationships/image" Target="../media/image512.png"/><Relationship Id="rId1091" Type="http://schemas.openxmlformats.org/officeDocument/2006/relationships/image" Target="../media/image708.png"/><Relationship Id="rId1105" Type="http://schemas.openxmlformats.org/officeDocument/2006/relationships/image" Target="../media/image715.png"/><Relationship Id="rId1312" Type="http://schemas.openxmlformats.org/officeDocument/2006/relationships/customXml" Target="../ink/ink815.xml"/><Relationship Id="rId49" Type="http://schemas.openxmlformats.org/officeDocument/2006/relationships/customXml" Target="../ink/ink183.xml"/><Relationship Id="rId114" Type="http://schemas.openxmlformats.org/officeDocument/2006/relationships/customXml" Target="../ink/ink216.xml"/><Relationship Id="rId461" Type="http://schemas.openxmlformats.org/officeDocument/2006/relationships/image" Target="../media/image393.png"/><Relationship Id="rId559" Type="http://schemas.openxmlformats.org/officeDocument/2006/relationships/image" Target="../media/image442.png"/><Relationship Id="rId766" Type="http://schemas.openxmlformats.org/officeDocument/2006/relationships/customXml" Target="../ink/ink542.xml"/><Relationship Id="rId1189" Type="http://schemas.openxmlformats.org/officeDocument/2006/relationships/image" Target="../media/image757.png"/><Relationship Id="rId198" Type="http://schemas.openxmlformats.org/officeDocument/2006/relationships/customXml" Target="../ink/ink258.xml"/><Relationship Id="rId321" Type="http://schemas.openxmlformats.org/officeDocument/2006/relationships/image" Target="../media/image323.png"/><Relationship Id="rId419" Type="http://schemas.openxmlformats.org/officeDocument/2006/relationships/image" Target="../media/image372.png"/><Relationship Id="rId626" Type="http://schemas.openxmlformats.org/officeDocument/2006/relationships/customXml" Target="../ink/ink472.xml"/><Relationship Id="rId973" Type="http://schemas.openxmlformats.org/officeDocument/2006/relationships/image" Target="../media/image649.png"/><Relationship Id="rId1049" Type="http://schemas.openxmlformats.org/officeDocument/2006/relationships/image" Target="../media/image687.png"/><Relationship Id="rId1256" Type="http://schemas.openxmlformats.org/officeDocument/2006/relationships/customXml" Target="../ink/ink787.xml"/><Relationship Id="rId833" Type="http://schemas.openxmlformats.org/officeDocument/2006/relationships/image" Target="../media/image579.png"/><Relationship Id="rId1116" Type="http://schemas.openxmlformats.org/officeDocument/2006/relationships/customXml" Target="../ink/ink717.xml"/><Relationship Id="rId265" Type="http://schemas.openxmlformats.org/officeDocument/2006/relationships/image" Target="../media/image295.png"/><Relationship Id="rId472" Type="http://schemas.openxmlformats.org/officeDocument/2006/relationships/customXml" Target="../ink/ink395.xml"/><Relationship Id="rId900" Type="http://schemas.openxmlformats.org/officeDocument/2006/relationships/customXml" Target="../ink/ink609.xml"/><Relationship Id="rId1323" Type="http://schemas.openxmlformats.org/officeDocument/2006/relationships/image" Target="../media/image824.png"/><Relationship Id="rId125" Type="http://schemas.openxmlformats.org/officeDocument/2006/relationships/image" Target="../media/image225.png"/><Relationship Id="rId332" Type="http://schemas.openxmlformats.org/officeDocument/2006/relationships/customXml" Target="../ink/ink325.xml"/><Relationship Id="rId777" Type="http://schemas.openxmlformats.org/officeDocument/2006/relationships/image" Target="../media/image551.png"/><Relationship Id="rId984" Type="http://schemas.openxmlformats.org/officeDocument/2006/relationships/customXml" Target="../ink/ink651.xml"/><Relationship Id="rId637" Type="http://schemas.openxmlformats.org/officeDocument/2006/relationships/image" Target="../media/image481.png"/><Relationship Id="rId844" Type="http://schemas.openxmlformats.org/officeDocument/2006/relationships/customXml" Target="../ink/ink581.xml"/><Relationship Id="rId1267" Type="http://schemas.openxmlformats.org/officeDocument/2006/relationships/image" Target="../media/image796.png"/><Relationship Id="rId276" Type="http://schemas.openxmlformats.org/officeDocument/2006/relationships/customXml" Target="../ink/ink297.xml"/><Relationship Id="rId483" Type="http://schemas.openxmlformats.org/officeDocument/2006/relationships/image" Target="../media/image404.png"/><Relationship Id="rId690" Type="http://schemas.openxmlformats.org/officeDocument/2006/relationships/customXml" Target="../ink/ink504.xml"/><Relationship Id="rId704" Type="http://schemas.openxmlformats.org/officeDocument/2006/relationships/customXml" Target="../ink/ink511.xml"/><Relationship Id="rId911" Type="http://schemas.openxmlformats.org/officeDocument/2006/relationships/image" Target="../media/image618.png"/><Relationship Id="rId1127" Type="http://schemas.openxmlformats.org/officeDocument/2006/relationships/image" Target="../media/image726.png"/><Relationship Id="rId40" Type="http://schemas.openxmlformats.org/officeDocument/2006/relationships/image" Target="../media/image183.png"/><Relationship Id="rId136" Type="http://schemas.openxmlformats.org/officeDocument/2006/relationships/customXml" Target="../ink/ink227.xml"/><Relationship Id="rId343" Type="http://schemas.openxmlformats.org/officeDocument/2006/relationships/image" Target="../media/image334.png"/><Relationship Id="rId550" Type="http://schemas.openxmlformats.org/officeDocument/2006/relationships/customXml" Target="../ink/ink434.xml"/><Relationship Id="rId788" Type="http://schemas.openxmlformats.org/officeDocument/2006/relationships/customXml" Target="../ink/ink553.xml"/><Relationship Id="rId995" Type="http://schemas.openxmlformats.org/officeDocument/2006/relationships/image" Target="../media/image660.png"/><Relationship Id="rId1180" Type="http://schemas.openxmlformats.org/officeDocument/2006/relationships/customXml" Target="../ink/ink749.xml"/><Relationship Id="rId203" Type="http://schemas.openxmlformats.org/officeDocument/2006/relationships/image" Target="../media/image264.png"/><Relationship Id="rId648" Type="http://schemas.openxmlformats.org/officeDocument/2006/relationships/customXml" Target="../ink/ink483.xml"/><Relationship Id="rId855" Type="http://schemas.openxmlformats.org/officeDocument/2006/relationships/image" Target="../media/image590.png"/><Relationship Id="rId1040" Type="http://schemas.openxmlformats.org/officeDocument/2006/relationships/customXml" Target="../ink/ink679.xml"/><Relationship Id="rId1278" Type="http://schemas.openxmlformats.org/officeDocument/2006/relationships/customXml" Target="../ink/ink798.xml"/><Relationship Id="rId287" Type="http://schemas.openxmlformats.org/officeDocument/2006/relationships/image" Target="../media/image306.png"/><Relationship Id="rId410" Type="http://schemas.openxmlformats.org/officeDocument/2006/relationships/customXml" Target="../ink/ink364.xml"/><Relationship Id="rId494" Type="http://schemas.openxmlformats.org/officeDocument/2006/relationships/customXml" Target="../ink/ink406.xml"/><Relationship Id="rId508" Type="http://schemas.openxmlformats.org/officeDocument/2006/relationships/customXml" Target="../ink/ink413.xml"/><Relationship Id="rId715" Type="http://schemas.openxmlformats.org/officeDocument/2006/relationships/image" Target="../media/image520.png"/><Relationship Id="rId922" Type="http://schemas.openxmlformats.org/officeDocument/2006/relationships/customXml" Target="../ink/ink620.xml"/><Relationship Id="rId1138" Type="http://schemas.openxmlformats.org/officeDocument/2006/relationships/customXml" Target="../ink/ink728.xml"/><Relationship Id="rId147" Type="http://schemas.openxmlformats.org/officeDocument/2006/relationships/image" Target="../media/image236.png"/><Relationship Id="rId354" Type="http://schemas.openxmlformats.org/officeDocument/2006/relationships/customXml" Target="../ink/ink336.xml"/><Relationship Id="rId799" Type="http://schemas.openxmlformats.org/officeDocument/2006/relationships/image" Target="../media/image562.png"/><Relationship Id="rId1191" Type="http://schemas.openxmlformats.org/officeDocument/2006/relationships/image" Target="../media/image758.png"/><Relationship Id="rId1205" Type="http://schemas.openxmlformats.org/officeDocument/2006/relationships/image" Target="../media/image765.png"/><Relationship Id="rId51" Type="http://schemas.openxmlformats.org/officeDocument/2006/relationships/customXml" Target="../ink/ink184.xml"/><Relationship Id="rId561" Type="http://schemas.openxmlformats.org/officeDocument/2006/relationships/image" Target="../media/image443.png"/><Relationship Id="rId659" Type="http://schemas.openxmlformats.org/officeDocument/2006/relationships/image" Target="../media/image492.png"/><Relationship Id="rId866" Type="http://schemas.openxmlformats.org/officeDocument/2006/relationships/customXml" Target="../ink/ink592.xml"/><Relationship Id="rId1289" Type="http://schemas.openxmlformats.org/officeDocument/2006/relationships/image" Target="../media/image807.png"/><Relationship Id="rId214" Type="http://schemas.openxmlformats.org/officeDocument/2006/relationships/customXml" Target="../ink/ink266.xml"/><Relationship Id="rId298" Type="http://schemas.openxmlformats.org/officeDocument/2006/relationships/customXml" Target="../ink/ink308.xml"/><Relationship Id="rId421" Type="http://schemas.openxmlformats.org/officeDocument/2006/relationships/image" Target="../media/image373.png"/><Relationship Id="rId519" Type="http://schemas.openxmlformats.org/officeDocument/2006/relationships/image" Target="../media/image422.png"/><Relationship Id="rId1051" Type="http://schemas.openxmlformats.org/officeDocument/2006/relationships/image" Target="../media/image688.png"/><Relationship Id="rId1149" Type="http://schemas.openxmlformats.org/officeDocument/2006/relationships/image" Target="../media/image737.png"/><Relationship Id="rId158" Type="http://schemas.openxmlformats.org/officeDocument/2006/relationships/customXml" Target="../ink/ink238.xml"/><Relationship Id="rId726" Type="http://schemas.openxmlformats.org/officeDocument/2006/relationships/customXml" Target="../ink/ink522.xml"/><Relationship Id="rId933" Type="http://schemas.openxmlformats.org/officeDocument/2006/relationships/image" Target="../media/image629.png"/><Relationship Id="rId1009" Type="http://schemas.openxmlformats.org/officeDocument/2006/relationships/image" Target="../media/image667.png"/><Relationship Id="rId62" Type="http://schemas.openxmlformats.org/officeDocument/2006/relationships/customXml" Target="../ink/ink190.xml"/><Relationship Id="rId365" Type="http://schemas.openxmlformats.org/officeDocument/2006/relationships/image" Target="../media/image345.png"/><Relationship Id="rId572" Type="http://schemas.openxmlformats.org/officeDocument/2006/relationships/customXml" Target="../ink/ink445.xml"/><Relationship Id="rId1216" Type="http://schemas.openxmlformats.org/officeDocument/2006/relationships/customXml" Target="../ink/ink767.xml"/><Relationship Id="rId225" Type="http://schemas.openxmlformats.org/officeDocument/2006/relationships/image" Target="../media/image275.png"/><Relationship Id="rId432" Type="http://schemas.openxmlformats.org/officeDocument/2006/relationships/customXml" Target="../ink/ink375.xml"/><Relationship Id="rId877" Type="http://schemas.openxmlformats.org/officeDocument/2006/relationships/image" Target="../media/image601.png"/><Relationship Id="rId1062" Type="http://schemas.openxmlformats.org/officeDocument/2006/relationships/customXml" Target="../ink/ink690.xml"/><Relationship Id="rId737" Type="http://schemas.openxmlformats.org/officeDocument/2006/relationships/image" Target="../media/image531.png"/><Relationship Id="rId944" Type="http://schemas.openxmlformats.org/officeDocument/2006/relationships/customXml" Target="../ink/ink631.xml"/><Relationship Id="rId73" Type="http://schemas.openxmlformats.org/officeDocument/2006/relationships/image" Target="../media/image199.png"/><Relationship Id="rId169" Type="http://schemas.openxmlformats.org/officeDocument/2006/relationships/image" Target="../media/image247.png"/><Relationship Id="rId376" Type="http://schemas.openxmlformats.org/officeDocument/2006/relationships/customXml" Target="../ink/ink347.xml"/><Relationship Id="rId583" Type="http://schemas.openxmlformats.org/officeDocument/2006/relationships/image" Target="../media/image454.png"/><Relationship Id="rId790" Type="http://schemas.openxmlformats.org/officeDocument/2006/relationships/customXml" Target="../ink/ink554.xml"/><Relationship Id="rId804" Type="http://schemas.openxmlformats.org/officeDocument/2006/relationships/customXml" Target="../ink/ink561.xml"/><Relationship Id="rId1227" Type="http://schemas.openxmlformats.org/officeDocument/2006/relationships/image" Target="../media/image776.png"/><Relationship Id="rId4" Type="http://schemas.openxmlformats.org/officeDocument/2006/relationships/image" Target="../media/image165.png"/><Relationship Id="rId236" Type="http://schemas.openxmlformats.org/officeDocument/2006/relationships/customXml" Target="../ink/ink277.xml"/><Relationship Id="rId443" Type="http://schemas.openxmlformats.org/officeDocument/2006/relationships/image" Target="../media/image384.png"/><Relationship Id="rId650" Type="http://schemas.openxmlformats.org/officeDocument/2006/relationships/customXml" Target="../ink/ink484.xml"/><Relationship Id="rId888" Type="http://schemas.openxmlformats.org/officeDocument/2006/relationships/customXml" Target="../ink/ink603.xml"/><Relationship Id="rId1073" Type="http://schemas.openxmlformats.org/officeDocument/2006/relationships/image" Target="../media/image699.png"/><Relationship Id="rId1280" Type="http://schemas.openxmlformats.org/officeDocument/2006/relationships/customXml" Target="../ink/ink799.xml"/><Relationship Id="rId303" Type="http://schemas.openxmlformats.org/officeDocument/2006/relationships/image" Target="../media/image314.png"/><Relationship Id="rId748" Type="http://schemas.openxmlformats.org/officeDocument/2006/relationships/customXml" Target="../ink/ink533.xml"/><Relationship Id="rId955" Type="http://schemas.openxmlformats.org/officeDocument/2006/relationships/image" Target="../media/image640.png"/><Relationship Id="rId1140" Type="http://schemas.openxmlformats.org/officeDocument/2006/relationships/customXml" Target="../ink/ink729.xml"/><Relationship Id="rId84" Type="http://schemas.openxmlformats.org/officeDocument/2006/relationships/customXml" Target="../ink/ink201.xml"/><Relationship Id="rId387" Type="http://schemas.openxmlformats.org/officeDocument/2006/relationships/image" Target="../media/image356.png"/><Relationship Id="rId510" Type="http://schemas.openxmlformats.org/officeDocument/2006/relationships/customXml" Target="../ink/ink414.xml"/><Relationship Id="rId594" Type="http://schemas.openxmlformats.org/officeDocument/2006/relationships/customXml" Target="../ink/ink456.xml"/><Relationship Id="rId608" Type="http://schemas.openxmlformats.org/officeDocument/2006/relationships/customXml" Target="../ink/ink463.xml"/><Relationship Id="rId815" Type="http://schemas.openxmlformats.org/officeDocument/2006/relationships/image" Target="../media/image570.png"/><Relationship Id="rId1238" Type="http://schemas.openxmlformats.org/officeDocument/2006/relationships/customXml" Target="../ink/ink778.xml"/><Relationship Id="rId247" Type="http://schemas.openxmlformats.org/officeDocument/2006/relationships/image" Target="../media/image286.png"/><Relationship Id="rId899" Type="http://schemas.openxmlformats.org/officeDocument/2006/relationships/image" Target="../media/image612.png"/><Relationship Id="rId1000" Type="http://schemas.openxmlformats.org/officeDocument/2006/relationships/customXml" Target="../ink/ink659.xml"/><Relationship Id="rId1084" Type="http://schemas.openxmlformats.org/officeDocument/2006/relationships/customXml" Target="../ink/ink701.xml"/><Relationship Id="rId1305" Type="http://schemas.openxmlformats.org/officeDocument/2006/relationships/image" Target="../media/image815.png"/><Relationship Id="rId107" Type="http://schemas.openxmlformats.org/officeDocument/2006/relationships/image" Target="../media/image216.png"/><Relationship Id="rId454" Type="http://schemas.openxmlformats.org/officeDocument/2006/relationships/customXml" Target="../ink/ink386.xml"/><Relationship Id="rId661" Type="http://schemas.openxmlformats.org/officeDocument/2006/relationships/image" Target="../media/image493.png"/><Relationship Id="rId759" Type="http://schemas.openxmlformats.org/officeDocument/2006/relationships/image" Target="../media/image542.png"/><Relationship Id="rId966" Type="http://schemas.openxmlformats.org/officeDocument/2006/relationships/customXml" Target="../ink/ink642.xml"/><Relationship Id="rId1291" Type="http://schemas.openxmlformats.org/officeDocument/2006/relationships/image" Target="../media/image808.png"/><Relationship Id="rId11" Type="http://schemas.openxmlformats.org/officeDocument/2006/relationships/customXml" Target="../ink/ink164.xml"/><Relationship Id="rId314" Type="http://schemas.openxmlformats.org/officeDocument/2006/relationships/customXml" Target="../ink/ink316.xml"/><Relationship Id="rId398" Type="http://schemas.openxmlformats.org/officeDocument/2006/relationships/customXml" Target="../ink/ink358.xml"/><Relationship Id="rId521" Type="http://schemas.openxmlformats.org/officeDocument/2006/relationships/image" Target="../media/image423.png"/><Relationship Id="rId619" Type="http://schemas.openxmlformats.org/officeDocument/2006/relationships/image" Target="../media/image472.png"/><Relationship Id="rId1151" Type="http://schemas.openxmlformats.org/officeDocument/2006/relationships/image" Target="../media/image738.png"/><Relationship Id="rId1249" Type="http://schemas.openxmlformats.org/officeDocument/2006/relationships/image" Target="../media/image787.png"/><Relationship Id="rId95" Type="http://schemas.openxmlformats.org/officeDocument/2006/relationships/image" Target="../media/image210.png"/><Relationship Id="rId160" Type="http://schemas.openxmlformats.org/officeDocument/2006/relationships/customXml" Target="../ink/ink239.xml"/><Relationship Id="rId826" Type="http://schemas.openxmlformats.org/officeDocument/2006/relationships/customXml" Target="../ink/ink572.xml"/><Relationship Id="rId1011" Type="http://schemas.openxmlformats.org/officeDocument/2006/relationships/image" Target="../media/image668.png"/><Relationship Id="rId1109" Type="http://schemas.openxmlformats.org/officeDocument/2006/relationships/image" Target="../media/image717.png"/><Relationship Id="rId258" Type="http://schemas.openxmlformats.org/officeDocument/2006/relationships/customXml" Target="../ink/ink288.xml"/><Relationship Id="rId465" Type="http://schemas.openxmlformats.org/officeDocument/2006/relationships/image" Target="../media/image395.png"/><Relationship Id="rId672" Type="http://schemas.openxmlformats.org/officeDocument/2006/relationships/customXml" Target="../ink/ink495.xml"/><Relationship Id="rId1095" Type="http://schemas.openxmlformats.org/officeDocument/2006/relationships/image" Target="../media/image710.png"/><Relationship Id="rId1316" Type="http://schemas.openxmlformats.org/officeDocument/2006/relationships/customXml" Target="../ink/ink817.xml"/><Relationship Id="rId22" Type="http://schemas.openxmlformats.org/officeDocument/2006/relationships/image" Target="../media/image174.png"/><Relationship Id="rId118" Type="http://schemas.openxmlformats.org/officeDocument/2006/relationships/customXml" Target="../ink/ink218.xml"/><Relationship Id="rId325" Type="http://schemas.openxmlformats.org/officeDocument/2006/relationships/image" Target="../media/image325.png"/><Relationship Id="rId532" Type="http://schemas.openxmlformats.org/officeDocument/2006/relationships/customXml" Target="../ink/ink425.xml"/><Relationship Id="rId977" Type="http://schemas.openxmlformats.org/officeDocument/2006/relationships/image" Target="../media/image651.png"/><Relationship Id="rId1162" Type="http://schemas.openxmlformats.org/officeDocument/2006/relationships/customXml" Target="../ink/ink740.xml"/><Relationship Id="rId171" Type="http://schemas.openxmlformats.org/officeDocument/2006/relationships/image" Target="../media/image248.png"/><Relationship Id="rId837" Type="http://schemas.openxmlformats.org/officeDocument/2006/relationships/image" Target="../media/image581.png"/><Relationship Id="rId1022" Type="http://schemas.openxmlformats.org/officeDocument/2006/relationships/customXml" Target="../ink/ink670.xml"/><Relationship Id="rId269" Type="http://schemas.openxmlformats.org/officeDocument/2006/relationships/image" Target="../media/image297.png"/><Relationship Id="rId476" Type="http://schemas.openxmlformats.org/officeDocument/2006/relationships/customXml" Target="../ink/ink397.xml"/><Relationship Id="rId683" Type="http://schemas.openxmlformats.org/officeDocument/2006/relationships/image" Target="../media/image504.png"/><Relationship Id="rId890" Type="http://schemas.openxmlformats.org/officeDocument/2006/relationships/customXml" Target="../ink/ink604.xml"/><Relationship Id="rId904" Type="http://schemas.openxmlformats.org/officeDocument/2006/relationships/customXml" Target="../ink/ink611.xml"/><Relationship Id="rId1327" Type="http://schemas.openxmlformats.org/officeDocument/2006/relationships/image" Target="../media/image826.png"/><Relationship Id="rId33" Type="http://schemas.openxmlformats.org/officeDocument/2006/relationships/customXml" Target="../ink/ink175.xml"/><Relationship Id="rId129" Type="http://schemas.openxmlformats.org/officeDocument/2006/relationships/image" Target="../media/image227.png"/><Relationship Id="rId336" Type="http://schemas.openxmlformats.org/officeDocument/2006/relationships/customXml" Target="../ink/ink327.xml"/><Relationship Id="rId543" Type="http://schemas.openxmlformats.org/officeDocument/2006/relationships/image" Target="../media/image434.png"/><Relationship Id="rId988" Type="http://schemas.openxmlformats.org/officeDocument/2006/relationships/customXml" Target="../ink/ink653.xml"/><Relationship Id="rId1173" Type="http://schemas.openxmlformats.org/officeDocument/2006/relationships/image" Target="../media/image749.png"/><Relationship Id="rId182" Type="http://schemas.openxmlformats.org/officeDocument/2006/relationships/customXml" Target="../ink/ink250.xml"/><Relationship Id="rId403" Type="http://schemas.openxmlformats.org/officeDocument/2006/relationships/image" Target="../media/image364.png"/><Relationship Id="rId750" Type="http://schemas.openxmlformats.org/officeDocument/2006/relationships/customXml" Target="../ink/ink534.xml"/><Relationship Id="rId848" Type="http://schemas.openxmlformats.org/officeDocument/2006/relationships/customXml" Target="../ink/ink583.xml"/><Relationship Id="rId1033" Type="http://schemas.openxmlformats.org/officeDocument/2006/relationships/image" Target="../media/image679.png"/><Relationship Id="rId487" Type="http://schemas.openxmlformats.org/officeDocument/2006/relationships/image" Target="../media/image406.png"/><Relationship Id="rId610" Type="http://schemas.openxmlformats.org/officeDocument/2006/relationships/customXml" Target="../ink/ink464.xml"/><Relationship Id="rId694" Type="http://schemas.openxmlformats.org/officeDocument/2006/relationships/customXml" Target="../ink/ink506.xml"/><Relationship Id="rId708" Type="http://schemas.openxmlformats.org/officeDocument/2006/relationships/customXml" Target="../ink/ink513.xml"/><Relationship Id="rId915" Type="http://schemas.openxmlformats.org/officeDocument/2006/relationships/image" Target="../media/image620.png"/><Relationship Id="rId1240" Type="http://schemas.openxmlformats.org/officeDocument/2006/relationships/customXml" Target="../ink/ink779.xml"/><Relationship Id="rId347" Type="http://schemas.openxmlformats.org/officeDocument/2006/relationships/image" Target="../media/image336.png"/><Relationship Id="rId999" Type="http://schemas.openxmlformats.org/officeDocument/2006/relationships/image" Target="../media/image662.png"/><Relationship Id="rId1100" Type="http://schemas.openxmlformats.org/officeDocument/2006/relationships/customXml" Target="../ink/ink709.xml"/><Relationship Id="rId1184" Type="http://schemas.openxmlformats.org/officeDocument/2006/relationships/customXml" Target="../ink/ink751.xml"/><Relationship Id="rId44" Type="http://schemas.openxmlformats.org/officeDocument/2006/relationships/image" Target="../media/image185.png"/><Relationship Id="rId554" Type="http://schemas.openxmlformats.org/officeDocument/2006/relationships/customXml" Target="../ink/ink436.xml"/><Relationship Id="rId761" Type="http://schemas.openxmlformats.org/officeDocument/2006/relationships/image" Target="../media/image543.png"/><Relationship Id="rId859" Type="http://schemas.openxmlformats.org/officeDocument/2006/relationships/image" Target="../media/image592.png"/><Relationship Id="rId193" Type="http://schemas.openxmlformats.org/officeDocument/2006/relationships/image" Target="../media/image259.png"/><Relationship Id="rId207" Type="http://schemas.openxmlformats.org/officeDocument/2006/relationships/image" Target="../media/image266.png"/><Relationship Id="rId414" Type="http://schemas.openxmlformats.org/officeDocument/2006/relationships/customXml" Target="../ink/ink366.xml"/><Relationship Id="rId498" Type="http://schemas.openxmlformats.org/officeDocument/2006/relationships/customXml" Target="../ink/ink408.xml"/><Relationship Id="rId621" Type="http://schemas.openxmlformats.org/officeDocument/2006/relationships/image" Target="../media/image473.png"/><Relationship Id="rId1044" Type="http://schemas.openxmlformats.org/officeDocument/2006/relationships/customXml" Target="../ink/ink681.xml"/><Relationship Id="rId1251" Type="http://schemas.openxmlformats.org/officeDocument/2006/relationships/image" Target="../media/image788.png"/><Relationship Id="rId260" Type="http://schemas.openxmlformats.org/officeDocument/2006/relationships/customXml" Target="../ink/ink289.xml"/><Relationship Id="rId719" Type="http://schemas.openxmlformats.org/officeDocument/2006/relationships/image" Target="../media/image522.png"/><Relationship Id="rId926" Type="http://schemas.openxmlformats.org/officeDocument/2006/relationships/customXml" Target="../ink/ink622.xml"/><Relationship Id="rId1111" Type="http://schemas.openxmlformats.org/officeDocument/2006/relationships/image" Target="../media/image718.png"/><Relationship Id="rId55" Type="http://schemas.openxmlformats.org/officeDocument/2006/relationships/image" Target="../media/image190.png"/><Relationship Id="rId120" Type="http://schemas.openxmlformats.org/officeDocument/2006/relationships/customXml" Target="../ink/ink219.xml"/><Relationship Id="rId358" Type="http://schemas.openxmlformats.org/officeDocument/2006/relationships/customXml" Target="../ink/ink338.xml"/><Relationship Id="rId565" Type="http://schemas.openxmlformats.org/officeDocument/2006/relationships/image" Target="../media/image445.png"/><Relationship Id="rId772" Type="http://schemas.openxmlformats.org/officeDocument/2006/relationships/customXml" Target="../ink/ink545.xml"/><Relationship Id="rId1195" Type="http://schemas.openxmlformats.org/officeDocument/2006/relationships/image" Target="../media/image760.png"/><Relationship Id="rId1209" Type="http://schemas.openxmlformats.org/officeDocument/2006/relationships/image" Target="../media/image767.png"/><Relationship Id="rId218" Type="http://schemas.openxmlformats.org/officeDocument/2006/relationships/customXml" Target="../ink/ink268.xml"/><Relationship Id="rId425" Type="http://schemas.openxmlformats.org/officeDocument/2006/relationships/image" Target="../media/image375.png"/><Relationship Id="rId632" Type="http://schemas.openxmlformats.org/officeDocument/2006/relationships/customXml" Target="../ink/ink475.xml"/><Relationship Id="rId1055" Type="http://schemas.openxmlformats.org/officeDocument/2006/relationships/image" Target="../media/image690.png"/><Relationship Id="rId1262" Type="http://schemas.openxmlformats.org/officeDocument/2006/relationships/customXml" Target="../ink/ink790.xml"/><Relationship Id="rId271" Type="http://schemas.openxmlformats.org/officeDocument/2006/relationships/image" Target="../media/image298.png"/><Relationship Id="rId937" Type="http://schemas.openxmlformats.org/officeDocument/2006/relationships/image" Target="../media/image631.png"/><Relationship Id="rId1122" Type="http://schemas.openxmlformats.org/officeDocument/2006/relationships/customXml" Target="../ink/ink720.xml"/><Relationship Id="rId66" Type="http://schemas.openxmlformats.org/officeDocument/2006/relationships/customXml" Target="../ink/ink192.xml"/><Relationship Id="rId131" Type="http://schemas.openxmlformats.org/officeDocument/2006/relationships/image" Target="../media/image228.png"/><Relationship Id="rId369" Type="http://schemas.openxmlformats.org/officeDocument/2006/relationships/image" Target="../media/image347.png"/><Relationship Id="rId576" Type="http://schemas.openxmlformats.org/officeDocument/2006/relationships/customXml" Target="../ink/ink447.xml"/><Relationship Id="rId783" Type="http://schemas.openxmlformats.org/officeDocument/2006/relationships/image" Target="../media/image554.png"/><Relationship Id="rId990" Type="http://schemas.openxmlformats.org/officeDocument/2006/relationships/customXml" Target="../ink/ink654.xml"/><Relationship Id="rId229" Type="http://schemas.openxmlformats.org/officeDocument/2006/relationships/image" Target="../media/image277.png"/><Relationship Id="rId436" Type="http://schemas.openxmlformats.org/officeDocument/2006/relationships/customXml" Target="../ink/ink377.xml"/><Relationship Id="rId643" Type="http://schemas.openxmlformats.org/officeDocument/2006/relationships/image" Target="../media/image484.png"/><Relationship Id="rId1066" Type="http://schemas.openxmlformats.org/officeDocument/2006/relationships/customXml" Target="../ink/ink692.xml"/><Relationship Id="rId1273" Type="http://schemas.openxmlformats.org/officeDocument/2006/relationships/image" Target="../media/image799.png"/><Relationship Id="rId850" Type="http://schemas.openxmlformats.org/officeDocument/2006/relationships/customXml" Target="../ink/ink584.xml"/><Relationship Id="rId948" Type="http://schemas.openxmlformats.org/officeDocument/2006/relationships/customXml" Target="../ink/ink633.xml"/><Relationship Id="rId1133" Type="http://schemas.openxmlformats.org/officeDocument/2006/relationships/image" Target="../media/image729.png"/><Relationship Id="rId77" Type="http://schemas.openxmlformats.org/officeDocument/2006/relationships/image" Target="../media/image201.png"/><Relationship Id="rId282" Type="http://schemas.openxmlformats.org/officeDocument/2006/relationships/customXml" Target="../ink/ink300.xml"/><Relationship Id="rId503" Type="http://schemas.openxmlformats.org/officeDocument/2006/relationships/image" Target="../media/image414.png"/><Relationship Id="rId587" Type="http://schemas.openxmlformats.org/officeDocument/2006/relationships/image" Target="../media/image456.png"/><Relationship Id="rId710" Type="http://schemas.openxmlformats.org/officeDocument/2006/relationships/customXml" Target="../ink/ink514.xml"/><Relationship Id="rId808" Type="http://schemas.openxmlformats.org/officeDocument/2006/relationships/customXml" Target="../ink/ink563.xml"/><Relationship Id="rId8" Type="http://schemas.openxmlformats.org/officeDocument/2006/relationships/image" Target="../media/image167.png"/><Relationship Id="rId142" Type="http://schemas.openxmlformats.org/officeDocument/2006/relationships/customXml" Target="../ink/ink230.xml"/><Relationship Id="rId447" Type="http://schemas.openxmlformats.org/officeDocument/2006/relationships/image" Target="../media/image386.png"/><Relationship Id="rId794" Type="http://schemas.openxmlformats.org/officeDocument/2006/relationships/customXml" Target="../ink/ink556.xml"/><Relationship Id="rId1077" Type="http://schemas.openxmlformats.org/officeDocument/2006/relationships/image" Target="../media/image701.png"/><Relationship Id="rId1200" Type="http://schemas.openxmlformats.org/officeDocument/2006/relationships/customXml" Target="../ink/ink759.xml"/><Relationship Id="rId654" Type="http://schemas.openxmlformats.org/officeDocument/2006/relationships/customXml" Target="../ink/ink486.xml"/><Relationship Id="rId861" Type="http://schemas.openxmlformats.org/officeDocument/2006/relationships/image" Target="../media/image593.png"/><Relationship Id="rId959" Type="http://schemas.openxmlformats.org/officeDocument/2006/relationships/image" Target="../media/image642.png"/><Relationship Id="rId1284" Type="http://schemas.openxmlformats.org/officeDocument/2006/relationships/customXml" Target="../ink/ink801.xml"/><Relationship Id="rId293" Type="http://schemas.openxmlformats.org/officeDocument/2006/relationships/image" Target="../media/image309.png"/><Relationship Id="rId307" Type="http://schemas.openxmlformats.org/officeDocument/2006/relationships/image" Target="../media/image316.png"/><Relationship Id="rId514" Type="http://schemas.openxmlformats.org/officeDocument/2006/relationships/customXml" Target="../ink/ink416.xml"/><Relationship Id="rId721" Type="http://schemas.openxmlformats.org/officeDocument/2006/relationships/image" Target="../media/image523.png"/><Relationship Id="rId1144" Type="http://schemas.openxmlformats.org/officeDocument/2006/relationships/customXml" Target="../ink/ink731.xml"/><Relationship Id="rId88" Type="http://schemas.openxmlformats.org/officeDocument/2006/relationships/customXml" Target="../ink/ink203.xml"/><Relationship Id="rId153" Type="http://schemas.openxmlformats.org/officeDocument/2006/relationships/image" Target="../media/image239.png"/><Relationship Id="rId360" Type="http://schemas.openxmlformats.org/officeDocument/2006/relationships/customXml" Target="../ink/ink339.xml"/><Relationship Id="rId598" Type="http://schemas.openxmlformats.org/officeDocument/2006/relationships/customXml" Target="../ink/ink458.xml"/><Relationship Id="rId819" Type="http://schemas.openxmlformats.org/officeDocument/2006/relationships/image" Target="../media/image572.png"/><Relationship Id="rId1004" Type="http://schemas.openxmlformats.org/officeDocument/2006/relationships/customXml" Target="../ink/ink661.xml"/><Relationship Id="rId1211" Type="http://schemas.openxmlformats.org/officeDocument/2006/relationships/image" Target="../media/image768.png"/><Relationship Id="rId220" Type="http://schemas.openxmlformats.org/officeDocument/2006/relationships/customXml" Target="../ink/ink269.xml"/><Relationship Id="rId458" Type="http://schemas.openxmlformats.org/officeDocument/2006/relationships/customXml" Target="../ink/ink388.xml"/><Relationship Id="rId665" Type="http://schemas.openxmlformats.org/officeDocument/2006/relationships/image" Target="../media/image495.png"/><Relationship Id="rId872" Type="http://schemas.openxmlformats.org/officeDocument/2006/relationships/customXml" Target="../ink/ink595.xml"/><Relationship Id="rId1088" Type="http://schemas.openxmlformats.org/officeDocument/2006/relationships/customXml" Target="../ink/ink703.xml"/><Relationship Id="rId1295" Type="http://schemas.openxmlformats.org/officeDocument/2006/relationships/image" Target="../media/image810.png"/><Relationship Id="rId1309" Type="http://schemas.openxmlformats.org/officeDocument/2006/relationships/image" Target="../media/image817.png"/><Relationship Id="rId15" Type="http://schemas.openxmlformats.org/officeDocument/2006/relationships/customXml" Target="../ink/ink166.xml"/><Relationship Id="rId318" Type="http://schemas.openxmlformats.org/officeDocument/2006/relationships/customXml" Target="../ink/ink318.xml"/><Relationship Id="rId525" Type="http://schemas.openxmlformats.org/officeDocument/2006/relationships/image" Target="../media/image425.png"/><Relationship Id="rId732" Type="http://schemas.openxmlformats.org/officeDocument/2006/relationships/customXml" Target="../ink/ink525.xml"/><Relationship Id="rId1155" Type="http://schemas.openxmlformats.org/officeDocument/2006/relationships/image" Target="../media/image740.png"/><Relationship Id="rId99" Type="http://schemas.openxmlformats.org/officeDocument/2006/relationships/image" Target="../media/image212.png"/><Relationship Id="rId164" Type="http://schemas.openxmlformats.org/officeDocument/2006/relationships/customXml" Target="../ink/ink241.xml"/><Relationship Id="rId371" Type="http://schemas.openxmlformats.org/officeDocument/2006/relationships/image" Target="../media/image348.png"/><Relationship Id="rId1015" Type="http://schemas.openxmlformats.org/officeDocument/2006/relationships/image" Target="../media/image670.png"/><Relationship Id="rId1222" Type="http://schemas.openxmlformats.org/officeDocument/2006/relationships/customXml" Target="../ink/ink770.xml"/><Relationship Id="rId469" Type="http://schemas.openxmlformats.org/officeDocument/2006/relationships/image" Target="../media/image397.png"/><Relationship Id="rId676" Type="http://schemas.openxmlformats.org/officeDocument/2006/relationships/customXml" Target="../ink/ink497.xml"/><Relationship Id="rId883" Type="http://schemas.openxmlformats.org/officeDocument/2006/relationships/image" Target="../media/image604.png"/><Relationship Id="rId1099" Type="http://schemas.openxmlformats.org/officeDocument/2006/relationships/image" Target="../media/image712.png"/><Relationship Id="rId26" Type="http://schemas.openxmlformats.org/officeDocument/2006/relationships/image" Target="../media/image176.png"/><Relationship Id="rId231" Type="http://schemas.openxmlformats.org/officeDocument/2006/relationships/image" Target="../media/image278.png"/><Relationship Id="rId329" Type="http://schemas.openxmlformats.org/officeDocument/2006/relationships/image" Target="../media/image327.png"/><Relationship Id="rId536" Type="http://schemas.openxmlformats.org/officeDocument/2006/relationships/customXml" Target="../ink/ink427.xml"/><Relationship Id="rId1166" Type="http://schemas.openxmlformats.org/officeDocument/2006/relationships/customXml" Target="../ink/ink742.xml"/><Relationship Id="rId175" Type="http://schemas.openxmlformats.org/officeDocument/2006/relationships/image" Target="../media/image250.png"/><Relationship Id="rId743" Type="http://schemas.openxmlformats.org/officeDocument/2006/relationships/image" Target="../media/image534.png"/><Relationship Id="rId950" Type="http://schemas.openxmlformats.org/officeDocument/2006/relationships/customXml" Target="../ink/ink634.xml"/><Relationship Id="rId1026" Type="http://schemas.openxmlformats.org/officeDocument/2006/relationships/customXml" Target="../ink/ink672.xml"/><Relationship Id="rId382" Type="http://schemas.openxmlformats.org/officeDocument/2006/relationships/customXml" Target="../ink/ink350.xml"/><Relationship Id="rId603" Type="http://schemas.openxmlformats.org/officeDocument/2006/relationships/image" Target="../media/image464.png"/><Relationship Id="rId687" Type="http://schemas.openxmlformats.org/officeDocument/2006/relationships/image" Target="../media/image506.png"/><Relationship Id="rId810" Type="http://schemas.openxmlformats.org/officeDocument/2006/relationships/customXml" Target="../ink/ink564.xml"/><Relationship Id="rId908" Type="http://schemas.openxmlformats.org/officeDocument/2006/relationships/customXml" Target="../ink/ink613.xml"/><Relationship Id="rId1233" Type="http://schemas.openxmlformats.org/officeDocument/2006/relationships/image" Target="../media/image779.png"/><Relationship Id="rId242" Type="http://schemas.openxmlformats.org/officeDocument/2006/relationships/customXml" Target="../ink/ink280.xml"/><Relationship Id="rId894" Type="http://schemas.openxmlformats.org/officeDocument/2006/relationships/customXml" Target="../ink/ink606.xml"/><Relationship Id="rId1177" Type="http://schemas.openxmlformats.org/officeDocument/2006/relationships/image" Target="../media/image751.png"/><Relationship Id="rId1300" Type="http://schemas.openxmlformats.org/officeDocument/2006/relationships/customXml" Target="../ink/ink809.xml"/><Relationship Id="rId37" Type="http://schemas.openxmlformats.org/officeDocument/2006/relationships/customXml" Target="../ink/ink177.xml"/><Relationship Id="rId102" Type="http://schemas.openxmlformats.org/officeDocument/2006/relationships/customXml" Target="../ink/ink210.xml"/><Relationship Id="rId547" Type="http://schemas.openxmlformats.org/officeDocument/2006/relationships/image" Target="../media/image436.png"/><Relationship Id="rId754" Type="http://schemas.openxmlformats.org/officeDocument/2006/relationships/customXml" Target="../ink/ink536.xml"/><Relationship Id="rId961" Type="http://schemas.openxmlformats.org/officeDocument/2006/relationships/image" Target="../media/image643.png"/><Relationship Id="rId90" Type="http://schemas.openxmlformats.org/officeDocument/2006/relationships/customXml" Target="../ink/ink204.xml"/><Relationship Id="rId186" Type="http://schemas.openxmlformats.org/officeDocument/2006/relationships/customXml" Target="../ink/ink252.xml"/><Relationship Id="rId393" Type="http://schemas.openxmlformats.org/officeDocument/2006/relationships/image" Target="../media/image359.png"/><Relationship Id="rId407" Type="http://schemas.openxmlformats.org/officeDocument/2006/relationships/image" Target="../media/image366.png"/><Relationship Id="rId614" Type="http://schemas.openxmlformats.org/officeDocument/2006/relationships/customXml" Target="../ink/ink466.xml"/><Relationship Id="rId821" Type="http://schemas.openxmlformats.org/officeDocument/2006/relationships/image" Target="../media/image573.png"/><Relationship Id="rId1037" Type="http://schemas.openxmlformats.org/officeDocument/2006/relationships/image" Target="../media/image681.png"/><Relationship Id="rId1244" Type="http://schemas.openxmlformats.org/officeDocument/2006/relationships/customXml" Target="../ink/ink781.xml"/><Relationship Id="rId253" Type="http://schemas.openxmlformats.org/officeDocument/2006/relationships/image" Target="../media/image289.png"/><Relationship Id="rId460" Type="http://schemas.openxmlformats.org/officeDocument/2006/relationships/customXml" Target="../ink/ink389.xml"/><Relationship Id="rId698" Type="http://schemas.openxmlformats.org/officeDocument/2006/relationships/customXml" Target="../ink/ink508.xml"/><Relationship Id="rId919" Type="http://schemas.openxmlformats.org/officeDocument/2006/relationships/image" Target="../media/image622.png"/><Relationship Id="rId1090" Type="http://schemas.openxmlformats.org/officeDocument/2006/relationships/customXml" Target="../ink/ink704.xml"/><Relationship Id="rId1104" Type="http://schemas.openxmlformats.org/officeDocument/2006/relationships/customXml" Target="../ink/ink711.xml"/><Relationship Id="rId1311" Type="http://schemas.openxmlformats.org/officeDocument/2006/relationships/image" Target="../media/image818.png"/><Relationship Id="rId48" Type="http://schemas.openxmlformats.org/officeDocument/2006/relationships/image" Target="../media/image187.png"/><Relationship Id="rId113" Type="http://schemas.openxmlformats.org/officeDocument/2006/relationships/image" Target="../media/image219.png"/><Relationship Id="rId320" Type="http://schemas.openxmlformats.org/officeDocument/2006/relationships/customXml" Target="../ink/ink319.xml"/><Relationship Id="rId558" Type="http://schemas.openxmlformats.org/officeDocument/2006/relationships/customXml" Target="../ink/ink438.xml"/><Relationship Id="rId765" Type="http://schemas.openxmlformats.org/officeDocument/2006/relationships/image" Target="../media/image545.png"/><Relationship Id="rId972" Type="http://schemas.openxmlformats.org/officeDocument/2006/relationships/customXml" Target="../ink/ink645.xml"/><Relationship Id="rId1188" Type="http://schemas.openxmlformats.org/officeDocument/2006/relationships/customXml" Target="../ink/ink753.xml"/><Relationship Id="rId197" Type="http://schemas.openxmlformats.org/officeDocument/2006/relationships/image" Target="../media/image261.png"/><Relationship Id="rId418" Type="http://schemas.openxmlformats.org/officeDocument/2006/relationships/customXml" Target="../ink/ink368.xml"/><Relationship Id="rId625" Type="http://schemas.openxmlformats.org/officeDocument/2006/relationships/image" Target="../media/image475.png"/><Relationship Id="rId832" Type="http://schemas.openxmlformats.org/officeDocument/2006/relationships/customXml" Target="../ink/ink575.xml"/><Relationship Id="rId1048" Type="http://schemas.openxmlformats.org/officeDocument/2006/relationships/customXml" Target="../ink/ink683.xml"/><Relationship Id="rId1255" Type="http://schemas.openxmlformats.org/officeDocument/2006/relationships/image" Target="../media/image790.png"/><Relationship Id="rId264" Type="http://schemas.openxmlformats.org/officeDocument/2006/relationships/customXml" Target="../ink/ink291.xml"/><Relationship Id="rId471" Type="http://schemas.openxmlformats.org/officeDocument/2006/relationships/image" Target="../media/image398.png"/><Relationship Id="rId1115" Type="http://schemas.openxmlformats.org/officeDocument/2006/relationships/image" Target="../media/image720.png"/><Relationship Id="rId1322" Type="http://schemas.openxmlformats.org/officeDocument/2006/relationships/customXml" Target="../ink/ink820.xml"/><Relationship Id="rId59" Type="http://schemas.openxmlformats.org/officeDocument/2006/relationships/image" Target="../media/image192.png"/><Relationship Id="rId124" Type="http://schemas.openxmlformats.org/officeDocument/2006/relationships/customXml" Target="../ink/ink221.xml"/><Relationship Id="rId569" Type="http://schemas.openxmlformats.org/officeDocument/2006/relationships/image" Target="../media/image447.png"/><Relationship Id="rId776" Type="http://schemas.openxmlformats.org/officeDocument/2006/relationships/customXml" Target="../ink/ink547.xml"/><Relationship Id="rId983" Type="http://schemas.openxmlformats.org/officeDocument/2006/relationships/image" Target="../media/image654.png"/><Relationship Id="rId1199" Type="http://schemas.openxmlformats.org/officeDocument/2006/relationships/image" Target="../media/image762.png"/><Relationship Id="rId331" Type="http://schemas.openxmlformats.org/officeDocument/2006/relationships/image" Target="../media/image328.png"/><Relationship Id="rId429" Type="http://schemas.openxmlformats.org/officeDocument/2006/relationships/image" Target="../media/image377.png"/><Relationship Id="rId636" Type="http://schemas.openxmlformats.org/officeDocument/2006/relationships/customXml" Target="../ink/ink477.xml"/><Relationship Id="rId1059" Type="http://schemas.openxmlformats.org/officeDocument/2006/relationships/image" Target="../media/image692.png"/><Relationship Id="rId1266" Type="http://schemas.openxmlformats.org/officeDocument/2006/relationships/customXml" Target="../ink/ink792.xml"/><Relationship Id="rId843" Type="http://schemas.openxmlformats.org/officeDocument/2006/relationships/image" Target="../media/image584.png"/><Relationship Id="rId1126" Type="http://schemas.openxmlformats.org/officeDocument/2006/relationships/customXml" Target="../ink/ink722.xml"/><Relationship Id="rId275" Type="http://schemas.openxmlformats.org/officeDocument/2006/relationships/image" Target="../media/image300.png"/><Relationship Id="rId482" Type="http://schemas.openxmlformats.org/officeDocument/2006/relationships/customXml" Target="../ink/ink400.xml"/><Relationship Id="rId703" Type="http://schemas.openxmlformats.org/officeDocument/2006/relationships/image" Target="../media/image514.png"/><Relationship Id="rId910" Type="http://schemas.openxmlformats.org/officeDocument/2006/relationships/customXml" Target="../ink/ink614.xml"/><Relationship Id="rId135" Type="http://schemas.openxmlformats.org/officeDocument/2006/relationships/image" Target="../media/image230.png"/><Relationship Id="rId342" Type="http://schemas.openxmlformats.org/officeDocument/2006/relationships/customXml" Target="../ink/ink330.xml"/><Relationship Id="rId787" Type="http://schemas.openxmlformats.org/officeDocument/2006/relationships/image" Target="../media/image556.png"/><Relationship Id="rId994" Type="http://schemas.openxmlformats.org/officeDocument/2006/relationships/customXml" Target="../ink/ink656.xml"/><Relationship Id="rId202" Type="http://schemas.openxmlformats.org/officeDocument/2006/relationships/customXml" Target="../ink/ink260.xml"/><Relationship Id="rId647" Type="http://schemas.openxmlformats.org/officeDocument/2006/relationships/image" Target="../media/image486.png"/><Relationship Id="rId854" Type="http://schemas.openxmlformats.org/officeDocument/2006/relationships/customXml" Target="../ink/ink586.xml"/><Relationship Id="rId1277" Type="http://schemas.openxmlformats.org/officeDocument/2006/relationships/image" Target="../media/image801.png"/><Relationship Id="rId286" Type="http://schemas.openxmlformats.org/officeDocument/2006/relationships/customXml" Target="../ink/ink302.xml"/><Relationship Id="rId493" Type="http://schemas.openxmlformats.org/officeDocument/2006/relationships/image" Target="../media/image409.png"/><Relationship Id="rId507" Type="http://schemas.openxmlformats.org/officeDocument/2006/relationships/image" Target="../media/image416.png"/><Relationship Id="rId714" Type="http://schemas.openxmlformats.org/officeDocument/2006/relationships/customXml" Target="../ink/ink516.xml"/><Relationship Id="rId921" Type="http://schemas.openxmlformats.org/officeDocument/2006/relationships/image" Target="../media/image623.png"/><Relationship Id="rId1137" Type="http://schemas.openxmlformats.org/officeDocument/2006/relationships/image" Target="../media/image731.png"/><Relationship Id="rId50" Type="http://schemas.openxmlformats.org/officeDocument/2006/relationships/image" Target="../media/image188.png"/><Relationship Id="rId146" Type="http://schemas.openxmlformats.org/officeDocument/2006/relationships/customXml" Target="../ink/ink232.xml"/><Relationship Id="rId353" Type="http://schemas.openxmlformats.org/officeDocument/2006/relationships/image" Target="../media/image339.png"/><Relationship Id="rId560" Type="http://schemas.openxmlformats.org/officeDocument/2006/relationships/customXml" Target="../ink/ink439.xml"/><Relationship Id="rId798" Type="http://schemas.openxmlformats.org/officeDocument/2006/relationships/customXml" Target="../ink/ink558.xml"/><Relationship Id="rId1190" Type="http://schemas.openxmlformats.org/officeDocument/2006/relationships/customXml" Target="../ink/ink754.xml"/><Relationship Id="rId1204" Type="http://schemas.openxmlformats.org/officeDocument/2006/relationships/customXml" Target="../ink/ink761.xml"/><Relationship Id="rId213" Type="http://schemas.openxmlformats.org/officeDocument/2006/relationships/image" Target="../media/image269.png"/><Relationship Id="rId420" Type="http://schemas.openxmlformats.org/officeDocument/2006/relationships/customXml" Target="../ink/ink369.xml"/><Relationship Id="rId658" Type="http://schemas.openxmlformats.org/officeDocument/2006/relationships/customXml" Target="../ink/ink488.xml"/><Relationship Id="rId865" Type="http://schemas.openxmlformats.org/officeDocument/2006/relationships/image" Target="../media/image595.png"/><Relationship Id="rId1050" Type="http://schemas.openxmlformats.org/officeDocument/2006/relationships/customXml" Target="../ink/ink684.xml"/><Relationship Id="rId1288" Type="http://schemas.openxmlformats.org/officeDocument/2006/relationships/customXml" Target="../ink/ink803.xml"/><Relationship Id="rId297" Type="http://schemas.openxmlformats.org/officeDocument/2006/relationships/image" Target="../media/image311.png"/><Relationship Id="rId518" Type="http://schemas.openxmlformats.org/officeDocument/2006/relationships/customXml" Target="../ink/ink418.xml"/><Relationship Id="rId725" Type="http://schemas.openxmlformats.org/officeDocument/2006/relationships/image" Target="../media/image525.png"/><Relationship Id="rId932" Type="http://schemas.openxmlformats.org/officeDocument/2006/relationships/customXml" Target="../ink/ink625.xml"/><Relationship Id="rId1148" Type="http://schemas.openxmlformats.org/officeDocument/2006/relationships/customXml" Target="../ink/ink733.xml"/><Relationship Id="rId157" Type="http://schemas.openxmlformats.org/officeDocument/2006/relationships/image" Target="../media/image241.png"/><Relationship Id="rId364" Type="http://schemas.openxmlformats.org/officeDocument/2006/relationships/customXml" Target="../ink/ink341.xml"/><Relationship Id="rId1008" Type="http://schemas.openxmlformats.org/officeDocument/2006/relationships/customXml" Target="../ink/ink663.xml"/><Relationship Id="rId1215" Type="http://schemas.openxmlformats.org/officeDocument/2006/relationships/image" Target="../media/image770.png"/><Relationship Id="rId61" Type="http://schemas.openxmlformats.org/officeDocument/2006/relationships/image" Target="../media/image193.png"/><Relationship Id="rId571" Type="http://schemas.openxmlformats.org/officeDocument/2006/relationships/image" Target="../media/image448.png"/><Relationship Id="rId669" Type="http://schemas.openxmlformats.org/officeDocument/2006/relationships/image" Target="../media/image497.png"/><Relationship Id="rId876" Type="http://schemas.openxmlformats.org/officeDocument/2006/relationships/customXml" Target="../ink/ink597.xml"/><Relationship Id="rId1299" Type="http://schemas.openxmlformats.org/officeDocument/2006/relationships/image" Target="../media/image812.png"/><Relationship Id="rId19" Type="http://schemas.openxmlformats.org/officeDocument/2006/relationships/customXml" Target="../ink/ink168.xml"/><Relationship Id="rId224" Type="http://schemas.openxmlformats.org/officeDocument/2006/relationships/customXml" Target="../ink/ink271.xml"/><Relationship Id="rId431" Type="http://schemas.openxmlformats.org/officeDocument/2006/relationships/image" Target="../media/image378.png"/><Relationship Id="rId529" Type="http://schemas.openxmlformats.org/officeDocument/2006/relationships/image" Target="../media/image427.png"/><Relationship Id="rId736" Type="http://schemas.openxmlformats.org/officeDocument/2006/relationships/customXml" Target="../ink/ink527.xml"/><Relationship Id="rId1061" Type="http://schemas.openxmlformats.org/officeDocument/2006/relationships/image" Target="../media/image693.png"/><Relationship Id="rId1159" Type="http://schemas.openxmlformats.org/officeDocument/2006/relationships/image" Target="../media/image742.png"/><Relationship Id="rId168" Type="http://schemas.openxmlformats.org/officeDocument/2006/relationships/customXml" Target="../ink/ink243.xml"/><Relationship Id="rId943" Type="http://schemas.openxmlformats.org/officeDocument/2006/relationships/image" Target="../media/image634.png"/><Relationship Id="rId1019" Type="http://schemas.openxmlformats.org/officeDocument/2006/relationships/image" Target="../media/image672.png"/><Relationship Id="rId72" Type="http://schemas.openxmlformats.org/officeDocument/2006/relationships/customXml" Target="../ink/ink195.xml"/><Relationship Id="rId375" Type="http://schemas.openxmlformats.org/officeDocument/2006/relationships/image" Target="../media/image350.png"/><Relationship Id="rId582" Type="http://schemas.openxmlformats.org/officeDocument/2006/relationships/customXml" Target="../ink/ink450.xml"/><Relationship Id="rId803" Type="http://schemas.openxmlformats.org/officeDocument/2006/relationships/image" Target="../media/image564.png"/><Relationship Id="rId1226" Type="http://schemas.openxmlformats.org/officeDocument/2006/relationships/customXml" Target="../ink/ink772.xml"/><Relationship Id="rId3" Type="http://schemas.openxmlformats.org/officeDocument/2006/relationships/customXml" Target="../ink/ink160.xml"/><Relationship Id="rId235" Type="http://schemas.openxmlformats.org/officeDocument/2006/relationships/image" Target="../media/image280.png"/><Relationship Id="rId442" Type="http://schemas.openxmlformats.org/officeDocument/2006/relationships/customXml" Target="../ink/ink380.xml"/><Relationship Id="rId887" Type="http://schemas.openxmlformats.org/officeDocument/2006/relationships/image" Target="../media/image606.png"/><Relationship Id="rId1072" Type="http://schemas.openxmlformats.org/officeDocument/2006/relationships/customXml" Target="../ink/ink695.xml"/><Relationship Id="rId302" Type="http://schemas.openxmlformats.org/officeDocument/2006/relationships/customXml" Target="../ink/ink310.xml"/><Relationship Id="rId747" Type="http://schemas.openxmlformats.org/officeDocument/2006/relationships/image" Target="../media/image536.png"/><Relationship Id="rId954" Type="http://schemas.openxmlformats.org/officeDocument/2006/relationships/customXml" Target="../ink/ink636.xml"/><Relationship Id="rId83" Type="http://schemas.openxmlformats.org/officeDocument/2006/relationships/image" Target="../media/image204.png"/><Relationship Id="rId179" Type="http://schemas.openxmlformats.org/officeDocument/2006/relationships/image" Target="../media/image252.png"/><Relationship Id="rId386" Type="http://schemas.openxmlformats.org/officeDocument/2006/relationships/customXml" Target="../ink/ink352.xml"/><Relationship Id="rId593" Type="http://schemas.openxmlformats.org/officeDocument/2006/relationships/image" Target="../media/image459.png"/><Relationship Id="rId607" Type="http://schemas.openxmlformats.org/officeDocument/2006/relationships/image" Target="../media/image466.png"/><Relationship Id="rId814" Type="http://schemas.openxmlformats.org/officeDocument/2006/relationships/customXml" Target="../ink/ink566.xml"/><Relationship Id="rId1237" Type="http://schemas.openxmlformats.org/officeDocument/2006/relationships/image" Target="../media/image781.png"/><Relationship Id="rId246" Type="http://schemas.openxmlformats.org/officeDocument/2006/relationships/customXml" Target="../ink/ink282.xml"/><Relationship Id="rId453" Type="http://schemas.openxmlformats.org/officeDocument/2006/relationships/image" Target="../media/image389.png"/><Relationship Id="rId660" Type="http://schemas.openxmlformats.org/officeDocument/2006/relationships/customXml" Target="../ink/ink489.xml"/><Relationship Id="rId898" Type="http://schemas.openxmlformats.org/officeDocument/2006/relationships/customXml" Target="../ink/ink608.xml"/><Relationship Id="rId1083" Type="http://schemas.openxmlformats.org/officeDocument/2006/relationships/image" Target="../media/image704.png"/><Relationship Id="rId1290" Type="http://schemas.openxmlformats.org/officeDocument/2006/relationships/customXml" Target="../ink/ink804.xml"/><Relationship Id="rId1304" Type="http://schemas.openxmlformats.org/officeDocument/2006/relationships/customXml" Target="../ink/ink811.xml"/><Relationship Id="rId106" Type="http://schemas.openxmlformats.org/officeDocument/2006/relationships/customXml" Target="../ink/ink212.xml"/><Relationship Id="rId313" Type="http://schemas.openxmlformats.org/officeDocument/2006/relationships/image" Target="../media/image319.png"/><Relationship Id="rId758" Type="http://schemas.openxmlformats.org/officeDocument/2006/relationships/customXml" Target="../ink/ink538.xml"/><Relationship Id="rId965" Type="http://schemas.openxmlformats.org/officeDocument/2006/relationships/image" Target="../media/image645.png"/><Relationship Id="rId1150" Type="http://schemas.openxmlformats.org/officeDocument/2006/relationships/customXml" Target="../ink/ink734.xml"/><Relationship Id="rId10" Type="http://schemas.openxmlformats.org/officeDocument/2006/relationships/image" Target="../media/image168.png"/><Relationship Id="rId94" Type="http://schemas.openxmlformats.org/officeDocument/2006/relationships/customXml" Target="../ink/ink206.xml"/><Relationship Id="rId397" Type="http://schemas.openxmlformats.org/officeDocument/2006/relationships/image" Target="../media/image361.png"/><Relationship Id="rId520" Type="http://schemas.openxmlformats.org/officeDocument/2006/relationships/customXml" Target="../ink/ink419.xml"/><Relationship Id="rId618" Type="http://schemas.openxmlformats.org/officeDocument/2006/relationships/customXml" Target="../ink/ink468.xml"/><Relationship Id="rId825" Type="http://schemas.openxmlformats.org/officeDocument/2006/relationships/image" Target="../media/image575.png"/><Relationship Id="rId1248" Type="http://schemas.openxmlformats.org/officeDocument/2006/relationships/customXml" Target="../ink/ink783.xml"/><Relationship Id="rId257" Type="http://schemas.openxmlformats.org/officeDocument/2006/relationships/image" Target="../media/image291.png"/><Relationship Id="rId464" Type="http://schemas.openxmlformats.org/officeDocument/2006/relationships/customXml" Target="../ink/ink391.xml"/><Relationship Id="rId1010" Type="http://schemas.openxmlformats.org/officeDocument/2006/relationships/customXml" Target="../ink/ink664.xml"/><Relationship Id="rId1094" Type="http://schemas.openxmlformats.org/officeDocument/2006/relationships/customXml" Target="../ink/ink706.xml"/><Relationship Id="rId1108" Type="http://schemas.openxmlformats.org/officeDocument/2006/relationships/customXml" Target="../ink/ink713.xml"/><Relationship Id="rId1315" Type="http://schemas.openxmlformats.org/officeDocument/2006/relationships/image" Target="../media/image820.png"/><Relationship Id="rId117" Type="http://schemas.openxmlformats.org/officeDocument/2006/relationships/image" Target="../media/image221.png"/><Relationship Id="rId671" Type="http://schemas.openxmlformats.org/officeDocument/2006/relationships/image" Target="../media/image498.png"/><Relationship Id="rId769" Type="http://schemas.openxmlformats.org/officeDocument/2006/relationships/image" Target="../media/image547.png"/><Relationship Id="rId976" Type="http://schemas.openxmlformats.org/officeDocument/2006/relationships/customXml" Target="../ink/ink647.xml"/><Relationship Id="rId324" Type="http://schemas.openxmlformats.org/officeDocument/2006/relationships/customXml" Target="../ink/ink321.xml"/><Relationship Id="rId531" Type="http://schemas.openxmlformats.org/officeDocument/2006/relationships/image" Target="../media/image428.png"/><Relationship Id="rId629" Type="http://schemas.openxmlformats.org/officeDocument/2006/relationships/image" Target="../media/image477.png"/><Relationship Id="rId1161" Type="http://schemas.openxmlformats.org/officeDocument/2006/relationships/image" Target="../media/image743.png"/><Relationship Id="rId1259" Type="http://schemas.openxmlformats.org/officeDocument/2006/relationships/image" Target="../media/image792.png"/><Relationship Id="rId836" Type="http://schemas.openxmlformats.org/officeDocument/2006/relationships/customXml" Target="../ink/ink577.xml"/><Relationship Id="rId1021" Type="http://schemas.openxmlformats.org/officeDocument/2006/relationships/image" Target="../media/image673.png"/><Relationship Id="rId1119" Type="http://schemas.openxmlformats.org/officeDocument/2006/relationships/image" Target="../media/image722.png"/><Relationship Id="rId903" Type="http://schemas.openxmlformats.org/officeDocument/2006/relationships/image" Target="../media/image614.png"/><Relationship Id="rId1326" Type="http://schemas.openxmlformats.org/officeDocument/2006/relationships/customXml" Target="../ink/ink822.xml"/><Relationship Id="rId32" Type="http://schemas.openxmlformats.org/officeDocument/2006/relationships/image" Target="../media/image179.png"/><Relationship Id="rId181" Type="http://schemas.openxmlformats.org/officeDocument/2006/relationships/image" Target="../media/image253.png"/><Relationship Id="rId279" Type="http://schemas.openxmlformats.org/officeDocument/2006/relationships/image" Target="../media/image302.png"/><Relationship Id="rId486" Type="http://schemas.openxmlformats.org/officeDocument/2006/relationships/customXml" Target="../ink/ink402.xml"/><Relationship Id="rId693" Type="http://schemas.openxmlformats.org/officeDocument/2006/relationships/image" Target="../media/image509.png"/><Relationship Id="rId139" Type="http://schemas.openxmlformats.org/officeDocument/2006/relationships/image" Target="../media/image232.png"/><Relationship Id="rId346" Type="http://schemas.openxmlformats.org/officeDocument/2006/relationships/customXml" Target="../ink/ink332.xml"/><Relationship Id="rId553" Type="http://schemas.openxmlformats.org/officeDocument/2006/relationships/image" Target="../media/image439.png"/><Relationship Id="rId760" Type="http://schemas.openxmlformats.org/officeDocument/2006/relationships/customXml" Target="../ink/ink539.xml"/><Relationship Id="rId998" Type="http://schemas.openxmlformats.org/officeDocument/2006/relationships/customXml" Target="../ink/ink658.xml"/><Relationship Id="rId1183" Type="http://schemas.openxmlformats.org/officeDocument/2006/relationships/image" Target="../media/image754.png"/><Relationship Id="rId206" Type="http://schemas.openxmlformats.org/officeDocument/2006/relationships/customXml" Target="../ink/ink262.xml"/><Relationship Id="rId413" Type="http://schemas.openxmlformats.org/officeDocument/2006/relationships/image" Target="../media/image369.png"/><Relationship Id="rId858" Type="http://schemas.openxmlformats.org/officeDocument/2006/relationships/customXml" Target="../ink/ink588.xml"/><Relationship Id="rId1043" Type="http://schemas.openxmlformats.org/officeDocument/2006/relationships/image" Target="../media/image684.png"/><Relationship Id="rId620" Type="http://schemas.openxmlformats.org/officeDocument/2006/relationships/customXml" Target="../ink/ink469.xml"/><Relationship Id="rId718" Type="http://schemas.openxmlformats.org/officeDocument/2006/relationships/customXml" Target="../ink/ink518.xml"/><Relationship Id="rId925" Type="http://schemas.openxmlformats.org/officeDocument/2006/relationships/image" Target="../media/image625.png"/><Relationship Id="rId1250" Type="http://schemas.openxmlformats.org/officeDocument/2006/relationships/customXml" Target="../ink/ink784.xml"/><Relationship Id="rId1110" Type="http://schemas.openxmlformats.org/officeDocument/2006/relationships/customXml" Target="../ink/ink714.xml"/><Relationship Id="rId1208" Type="http://schemas.openxmlformats.org/officeDocument/2006/relationships/customXml" Target="../ink/ink763.xml"/><Relationship Id="rId54" Type="http://schemas.openxmlformats.org/officeDocument/2006/relationships/customXml" Target="../ink/ink186.xml"/><Relationship Id="rId270" Type="http://schemas.openxmlformats.org/officeDocument/2006/relationships/customXml" Target="../ink/ink294.xml"/><Relationship Id="rId130" Type="http://schemas.openxmlformats.org/officeDocument/2006/relationships/customXml" Target="../ink/ink224.xml"/><Relationship Id="rId368" Type="http://schemas.openxmlformats.org/officeDocument/2006/relationships/customXml" Target="../ink/ink343.xml"/><Relationship Id="rId575" Type="http://schemas.openxmlformats.org/officeDocument/2006/relationships/image" Target="../media/image450.png"/><Relationship Id="rId782" Type="http://schemas.openxmlformats.org/officeDocument/2006/relationships/customXml" Target="../ink/ink550.xml"/><Relationship Id="rId228" Type="http://schemas.openxmlformats.org/officeDocument/2006/relationships/customXml" Target="../ink/ink273.xml"/><Relationship Id="rId435" Type="http://schemas.openxmlformats.org/officeDocument/2006/relationships/image" Target="../media/image380.png"/><Relationship Id="rId642" Type="http://schemas.openxmlformats.org/officeDocument/2006/relationships/customXml" Target="../ink/ink480.xml"/><Relationship Id="rId1065" Type="http://schemas.openxmlformats.org/officeDocument/2006/relationships/image" Target="../media/image695.png"/><Relationship Id="rId1272" Type="http://schemas.openxmlformats.org/officeDocument/2006/relationships/customXml" Target="../ink/ink795.xml"/><Relationship Id="rId502" Type="http://schemas.openxmlformats.org/officeDocument/2006/relationships/customXml" Target="../ink/ink410.xml"/><Relationship Id="rId947" Type="http://schemas.openxmlformats.org/officeDocument/2006/relationships/image" Target="../media/image636.png"/><Relationship Id="rId1132" Type="http://schemas.openxmlformats.org/officeDocument/2006/relationships/customXml" Target="../ink/ink725.xml"/><Relationship Id="rId76" Type="http://schemas.openxmlformats.org/officeDocument/2006/relationships/customXml" Target="../ink/ink197.xml"/><Relationship Id="rId807" Type="http://schemas.openxmlformats.org/officeDocument/2006/relationships/image" Target="../media/image566.png"/><Relationship Id="rId292" Type="http://schemas.openxmlformats.org/officeDocument/2006/relationships/customXml" Target="../ink/ink305.xml"/><Relationship Id="rId597" Type="http://schemas.openxmlformats.org/officeDocument/2006/relationships/image" Target="../media/image461.png"/><Relationship Id="rId152" Type="http://schemas.openxmlformats.org/officeDocument/2006/relationships/customXml" Target="../ink/ink235.xml"/><Relationship Id="rId457" Type="http://schemas.openxmlformats.org/officeDocument/2006/relationships/image" Target="../media/image391.png"/><Relationship Id="rId1087" Type="http://schemas.openxmlformats.org/officeDocument/2006/relationships/image" Target="../media/image706.png"/><Relationship Id="rId1294" Type="http://schemas.openxmlformats.org/officeDocument/2006/relationships/customXml" Target="../ink/ink806.xml"/><Relationship Id="rId664" Type="http://schemas.openxmlformats.org/officeDocument/2006/relationships/customXml" Target="../ink/ink491.xml"/><Relationship Id="rId871" Type="http://schemas.openxmlformats.org/officeDocument/2006/relationships/image" Target="../media/image598.png"/><Relationship Id="rId969" Type="http://schemas.openxmlformats.org/officeDocument/2006/relationships/image" Target="../media/image647.png"/><Relationship Id="rId317" Type="http://schemas.openxmlformats.org/officeDocument/2006/relationships/image" Target="../media/image321.png"/><Relationship Id="rId524" Type="http://schemas.openxmlformats.org/officeDocument/2006/relationships/customXml" Target="../ink/ink421.xml"/><Relationship Id="rId731" Type="http://schemas.openxmlformats.org/officeDocument/2006/relationships/image" Target="../media/image528.png"/><Relationship Id="rId1154" Type="http://schemas.openxmlformats.org/officeDocument/2006/relationships/customXml" Target="../ink/ink736.xml"/><Relationship Id="rId98" Type="http://schemas.openxmlformats.org/officeDocument/2006/relationships/customXml" Target="../ink/ink208.xml"/><Relationship Id="rId829" Type="http://schemas.openxmlformats.org/officeDocument/2006/relationships/image" Target="../media/image577.png"/><Relationship Id="rId1014" Type="http://schemas.openxmlformats.org/officeDocument/2006/relationships/customXml" Target="../ink/ink666.xml"/><Relationship Id="rId1221" Type="http://schemas.openxmlformats.org/officeDocument/2006/relationships/image" Target="../media/image773.png"/><Relationship Id="rId1319" Type="http://schemas.openxmlformats.org/officeDocument/2006/relationships/image" Target="../media/image822.png"/><Relationship Id="rId25" Type="http://schemas.openxmlformats.org/officeDocument/2006/relationships/customXml" Target="../ink/ink171.xml"/><Relationship Id="rId174" Type="http://schemas.openxmlformats.org/officeDocument/2006/relationships/customXml" Target="../ink/ink246.xml"/><Relationship Id="rId381" Type="http://schemas.openxmlformats.org/officeDocument/2006/relationships/image" Target="../media/image353.png"/><Relationship Id="rId241" Type="http://schemas.openxmlformats.org/officeDocument/2006/relationships/image" Target="../media/image283.png"/><Relationship Id="rId479" Type="http://schemas.openxmlformats.org/officeDocument/2006/relationships/image" Target="../media/image402.png"/><Relationship Id="rId686" Type="http://schemas.openxmlformats.org/officeDocument/2006/relationships/customXml" Target="../ink/ink502.xml"/><Relationship Id="rId893" Type="http://schemas.openxmlformats.org/officeDocument/2006/relationships/image" Target="../media/image609.png"/><Relationship Id="rId339" Type="http://schemas.openxmlformats.org/officeDocument/2006/relationships/image" Target="../media/image332.png"/><Relationship Id="rId546" Type="http://schemas.openxmlformats.org/officeDocument/2006/relationships/customXml" Target="../ink/ink432.xml"/><Relationship Id="rId753" Type="http://schemas.openxmlformats.org/officeDocument/2006/relationships/image" Target="../media/image539.png"/><Relationship Id="rId1176" Type="http://schemas.openxmlformats.org/officeDocument/2006/relationships/customXml" Target="../ink/ink747.xml"/><Relationship Id="rId101" Type="http://schemas.openxmlformats.org/officeDocument/2006/relationships/image" Target="../media/image213.png"/><Relationship Id="rId406" Type="http://schemas.openxmlformats.org/officeDocument/2006/relationships/customXml" Target="../ink/ink362.xml"/><Relationship Id="rId960" Type="http://schemas.openxmlformats.org/officeDocument/2006/relationships/customXml" Target="../ink/ink639.xml"/><Relationship Id="rId1036" Type="http://schemas.openxmlformats.org/officeDocument/2006/relationships/customXml" Target="../ink/ink677.xml"/><Relationship Id="rId1243" Type="http://schemas.openxmlformats.org/officeDocument/2006/relationships/image" Target="../media/image784.png"/><Relationship Id="rId613" Type="http://schemas.openxmlformats.org/officeDocument/2006/relationships/image" Target="../media/image469.png"/><Relationship Id="rId820" Type="http://schemas.openxmlformats.org/officeDocument/2006/relationships/customXml" Target="../ink/ink569.xml"/><Relationship Id="rId918" Type="http://schemas.openxmlformats.org/officeDocument/2006/relationships/customXml" Target="../ink/ink618.xml"/><Relationship Id="rId1103" Type="http://schemas.openxmlformats.org/officeDocument/2006/relationships/image" Target="../media/image714.png"/><Relationship Id="rId1310" Type="http://schemas.openxmlformats.org/officeDocument/2006/relationships/customXml" Target="../ink/ink814.xml"/><Relationship Id="rId47" Type="http://schemas.openxmlformats.org/officeDocument/2006/relationships/customXml" Target="../ink/ink182.xml"/><Relationship Id="rId196" Type="http://schemas.openxmlformats.org/officeDocument/2006/relationships/customXml" Target="../ink/ink257.xml"/><Relationship Id="rId263" Type="http://schemas.openxmlformats.org/officeDocument/2006/relationships/image" Target="../media/image294.png"/><Relationship Id="rId470" Type="http://schemas.openxmlformats.org/officeDocument/2006/relationships/customXml" Target="../ink/ink394.xml"/><Relationship Id="rId123" Type="http://schemas.openxmlformats.org/officeDocument/2006/relationships/image" Target="../media/image224.png"/><Relationship Id="rId330" Type="http://schemas.openxmlformats.org/officeDocument/2006/relationships/customXml" Target="../ink/ink324.xml"/><Relationship Id="rId568" Type="http://schemas.openxmlformats.org/officeDocument/2006/relationships/customXml" Target="../ink/ink443.xml"/><Relationship Id="rId775" Type="http://schemas.openxmlformats.org/officeDocument/2006/relationships/image" Target="../media/image550.png"/><Relationship Id="rId982" Type="http://schemas.openxmlformats.org/officeDocument/2006/relationships/customXml" Target="../ink/ink650.xml"/><Relationship Id="rId1198" Type="http://schemas.openxmlformats.org/officeDocument/2006/relationships/customXml" Target="../ink/ink758.xml"/><Relationship Id="rId428" Type="http://schemas.openxmlformats.org/officeDocument/2006/relationships/customXml" Target="../ink/ink373.xml"/><Relationship Id="rId635" Type="http://schemas.openxmlformats.org/officeDocument/2006/relationships/image" Target="../media/image480.png"/><Relationship Id="rId842" Type="http://schemas.openxmlformats.org/officeDocument/2006/relationships/customXml" Target="../ink/ink580.xml"/><Relationship Id="rId1058" Type="http://schemas.openxmlformats.org/officeDocument/2006/relationships/customXml" Target="../ink/ink688.xml"/><Relationship Id="rId1265" Type="http://schemas.openxmlformats.org/officeDocument/2006/relationships/image" Target="../media/image795.png"/><Relationship Id="rId702" Type="http://schemas.openxmlformats.org/officeDocument/2006/relationships/customXml" Target="../ink/ink510.xml"/><Relationship Id="rId1125" Type="http://schemas.openxmlformats.org/officeDocument/2006/relationships/image" Target="../media/image725.png"/><Relationship Id="rId69" Type="http://schemas.openxmlformats.org/officeDocument/2006/relationships/image" Target="../media/image197.png"/><Relationship Id="rId285" Type="http://schemas.openxmlformats.org/officeDocument/2006/relationships/image" Target="../media/image305.png"/><Relationship Id="rId492" Type="http://schemas.openxmlformats.org/officeDocument/2006/relationships/customXml" Target="../ink/ink405.xml"/><Relationship Id="rId797" Type="http://schemas.openxmlformats.org/officeDocument/2006/relationships/image" Target="../media/image561.png"/><Relationship Id="rId145" Type="http://schemas.openxmlformats.org/officeDocument/2006/relationships/image" Target="../media/image235.png"/><Relationship Id="rId352" Type="http://schemas.openxmlformats.org/officeDocument/2006/relationships/customXml" Target="../ink/ink335.xml"/><Relationship Id="rId1287" Type="http://schemas.openxmlformats.org/officeDocument/2006/relationships/image" Target="../media/image806.png"/><Relationship Id="rId212" Type="http://schemas.openxmlformats.org/officeDocument/2006/relationships/customXml" Target="../ink/ink265.xml"/><Relationship Id="rId657" Type="http://schemas.openxmlformats.org/officeDocument/2006/relationships/image" Target="../media/image491.png"/><Relationship Id="rId864" Type="http://schemas.openxmlformats.org/officeDocument/2006/relationships/customXml" Target="../ink/ink591.xml"/><Relationship Id="rId517" Type="http://schemas.openxmlformats.org/officeDocument/2006/relationships/image" Target="../media/image421.png"/><Relationship Id="rId724" Type="http://schemas.openxmlformats.org/officeDocument/2006/relationships/customXml" Target="../ink/ink521.xml"/><Relationship Id="rId931" Type="http://schemas.openxmlformats.org/officeDocument/2006/relationships/image" Target="../media/image628.png"/><Relationship Id="rId1147" Type="http://schemas.openxmlformats.org/officeDocument/2006/relationships/image" Target="../media/image736.png"/><Relationship Id="rId60" Type="http://schemas.openxmlformats.org/officeDocument/2006/relationships/customXml" Target="../ink/ink189.xml"/><Relationship Id="rId1007" Type="http://schemas.openxmlformats.org/officeDocument/2006/relationships/image" Target="../media/image666.png"/><Relationship Id="rId1214" Type="http://schemas.openxmlformats.org/officeDocument/2006/relationships/customXml" Target="../ink/ink766.xml"/><Relationship Id="rId18" Type="http://schemas.openxmlformats.org/officeDocument/2006/relationships/image" Target="../media/image172.png"/><Relationship Id="rId167" Type="http://schemas.openxmlformats.org/officeDocument/2006/relationships/image" Target="../media/image246.png"/><Relationship Id="rId374" Type="http://schemas.openxmlformats.org/officeDocument/2006/relationships/customXml" Target="../ink/ink346.xml"/><Relationship Id="rId581" Type="http://schemas.openxmlformats.org/officeDocument/2006/relationships/image" Target="../media/image453.png"/><Relationship Id="rId234" Type="http://schemas.openxmlformats.org/officeDocument/2006/relationships/customXml" Target="../ink/ink276.xml"/><Relationship Id="rId679" Type="http://schemas.openxmlformats.org/officeDocument/2006/relationships/image" Target="../media/image502.png"/><Relationship Id="rId886" Type="http://schemas.openxmlformats.org/officeDocument/2006/relationships/customXml" Target="../ink/ink602.xml"/><Relationship Id="rId2" Type="http://schemas.openxmlformats.org/officeDocument/2006/relationships/image" Target="../media/image162.png"/><Relationship Id="rId441" Type="http://schemas.openxmlformats.org/officeDocument/2006/relationships/image" Target="../media/image383.png"/><Relationship Id="rId539" Type="http://schemas.openxmlformats.org/officeDocument/2006/relationships/image" Target="../media/image432.png"/><Relationship Id="rId746" Type="http://schemas.openxmlformats.org/officeDocument/2006/relationships/customXml" Target="../ink/ink532.xml"/><Relationship Id="rId1071" Type="http://schemas.openxmlformats.org/officeDocument/2006/relationships/image" Target="../media/image698.png"/><Relationship Id="rId1169" Type="http://schemas.openxmlformats.org/officeDocument/2006/relationships/image" Target="../media/image747.png"/><Relationship Id="rId301" Type="http://schemas.openxmlformats.org/officeDocument/2006/relationships/image" Target="../media/image313.png"/><Relationship Id="rId953" Type="http://schemas.openxmlformats.org/officeDocument/2006/relationships/image" Target="../media/image639.png"/><Relationship Id="rId1029" Type="http://schemas.openxmlformats.org/officeDocument/2006/relationships/image" Target="../media/image677.png"/><Relationship Id="rId1236" Type="http://schemas.openxmlformats.org/officeDocument/2006/relationships/customXml" Target="../ink/ink777.xml"/><Relationship Id="rId82" Type="http://schemas.openxmlformats.org/officeDocument/2006/relationships/customXml" Target="../ink/ink200.xml"/><Relationship Id="rId606" Type="http://schemas.openxmlformats.org/officeDocument/2006/relationships/customXml" Target="../ink/ink462.xml"/><Relationship Id="rId813" Type="http://schemas.openxmlformats.org/officeDocument/2006/relationships/image" Target="../media/image569.png"/><Relationship Id="rId1303" Type="http://schemas.openxmlformats.org/officeDocument/2006/relationships/image" Target="../media/image814.png"/><Relationship Id="rId189" Type="http://schemas.openxmlformats.org/officeDocument/2006/relationships/image" Target="../media/image257.png"/><Relationship Id="rId396" Type="http://schemas.openxmlformats.org/officeDocument/2006/relationships/customXml" Target="../ink/ink357.xml"/><Relationship Id="rId256" Type="http://schemas.openxmlformats.org/officeDocument/2006/relationships/customXml" Target="../ink/ink287.xml"/><Relationship Id="rId463" Type="http://schemas.openxmlformats.org/officeDocument/2006/relationships/image" Target="../media/image394.png"/><Relationship Id="rId670" Type="http://schemas.openxmlformats.org/officeDocument/2006/relationships/customXml" Target="../ink/ink494.xml"/><Relationship Id="rId1093" Type="http://schemas.openxmlformats.org/officeDocument/2006/relationships/image" Target="../media/image709.png"/><Relationship Id="rId116" Type="http://schemas.openxmlformats.org/officeDocument/2006/relationships/customXml" Target="../ink/ink217.xml"/><Relationship Id="rId323" Type="http://schemas.openxmlformats.org/officeDocument/2006/relationships/image" Target="../media/image324.png"/><Relationship Id="rId530" Type="http://schemas.openxmlformats.org/officeDocument/2006/relationships/customXml" Target="../ink/ink424.xml"/><Relationship Id="rId768" Type="http://schemas.openxmlformats.org/officeDocument/2006/relationships/customXml" Target="../ink/ink543.xml"/><Relationship Id="rId975" Type="http://schemas.openxmlformats.org/officeDocument/2006/relationships/image" Target="../media/image650.png"/><Relationship Id="rId1160" Type="http://schemas.openxmlformats.org/officeDocument/2006/relationships/customXml" Target="../ink/ink739.xml"/><Relationship Id="rId628" Type="http://schemas.openxmlformats.org/officeDocument/2006/relationships/customXml" Target="../ink/ink473.xml"/><Relationship Id="rId835" Type="http://schemas.openxmlformats.org/officeDocument/2006/relationships/image" Target="../media/image580.png"/><Relationship Id="rId1258" Type="http://schemas.openxmlformats.org/officeDocument/2006/relationships/customXml" Target="../ink/ink788.xml"/><Relationship Id="rId1020" Type="http://schemas.openxmlformats.org/officeDocument/2006/relationships/customXml" Target="../ink/ink669.xml"/><Relationship Id="rId1118" Type="http://schemas.openxmlformats.org/officeDocument/2006/relationships/customXml" Target="../ink/ink718.xml"/><Relationship Id="rId1325" Type="http://schemas.openxmlformats.org/officeDocument/2006/relationships/image" Target="../media/image825.png"/><Relationship Id="rId902" Type="http://schemas.openxmlformats.org/officeDocument/2006/relationships/customXml" Target="../ink/ink610.xml"/><Relationship Id="rId31" Type="http://schemas.openxmlformats.org/officeDocument/2006/relationships/customXml" Target="../ink/ink174.xml"/><Relationship Id="rId180" Type="http://schemas.openxmlformats.org/officeDocument/2006/relationships/customXml" Target="../ink/ink249.xml"/><Relationship Id="rId278" Type="http://schemas.openxmlformats.org/officeDocument/2006/relationships/customXml" Target="../ink/ink298.xml"/><Relationship Id="rId485" Type="http://schemas.openxmlformats.org/officeDocument/2006/relationships/image" Target="../media/image405.png"/><Relationship Id="rId692" Type="http://schemas.openxmlformats.org/officeDocument/2006/relationships/customXml" Target="../ink/ink505.xml"/><Relationship Id="rId138" Type="http://schemas.openxmlformats.org/officeDocument/2006/relationships/customXml" Target="../ink/ink228.xml"/><Relationship Id="rId345" Type="http://schemas.openxmlformats.org/officeDocument/2006/relationships/image" Target="../media/image335.png"/><Relationship Id="rId552" Type="http://schemas.openxmlformats.org/officeDocument/2006/relationships/customXml" Target="../ink/ink435.xml"/><Relationship Id="rId997" Type="http://schemas.openxmlformats.org/officeDocument/2006/relationships/image" Target="../media/image661.png"/><Relationship Id="rId1182" Type="http://schemas.openxmlformats.org/officeDocument/2006/relationships/customXml" Target="../ink/ink750.xml"/><Relationship Id="rId205" Type="http://schemas.openxmlformats.org/officeDocument/2006/relationships/image" Target="../media/image265.png"/><Relationship Id="rId412" Type="http://schemas.openxmlformats.org/officeDocument/2006/relationships/customXml" Target="../ink/ink365.xml"/><Relationship Id="rId857" Type="http://schemas.openxmlformats.org/officeDocument/2006/relationships/image" Target="../media/image591.png"/><Relationship Id="rId1042" Type="http://schemas.openxmlformats.org/officeDocument/2006/relationships/customXml" Target="../ink/ink680.xml"/><Relationship Id="rId717" Type="http://schemas.openxmlformats.org/officeDocument/2006/relationships/image" Target="../media/image521.png"/><Relationship Id="rId924" Type="http://schemas.openxmlformats.org/officeDocument/2006/relationships/customXml" Target="../ink/ink621.xml"/><Relationship Id="rId53" Type="http://schemas.openxmlformats.org/officeDocument/2006/relationships/customXml" Target="../ink/ink185.xml"/><Relationship Id="rId1207" Type="http://schemas.openxmlformats.org/officeDocument/2006/relationships/image" Target="../media/image766.png"/><Relationship Id="rId367" Type="http://schemas.openxmlformats.org/officeDocument/2006/relationships/image" Target="../media/image346.png"/><Relationship Id="rId574" Type="http://schemas.openxmlformats.org/officeDocument/2006/relationships/customXml" Target="../ink/ink446.xml"/><Relationship Id="rId227" Type="http://schemas.openxmlformats.org/officeDocument/2006/relationships/image" Target="../media/image276.png"/><Relationship Id="rId781" Type="http://schemas.openxmlformats.org/officeDocument/2006/relationships/image" Target="../media/image553.png"/><Relationship Id="rId879" Type="http://schemas.openxmlformats.org/officeDocument/2006/relationships/image" Target="../media/image602.png"/><Relationship Id="rId434" Type="http://schemas.openxmlformats.org/officeDocument/2006/relationships/customXml" Target="../ink/ink376.xml"/><Relationship Id="rId641" Type="http://schemas.openxmlformats.org/officeDocument/2006/relationships/image" Target="../media/image483.png"/><Relationship Id="rId739" Type="http://schemas.openxmlformats.org/officeDocument/2006/relationships/image" Target="../media/image532.png"/><Relationship Id="rId1064" Type="http://schemas.openxmlformats.org/officeDocument/2006/relationships/customXml" Target="../ink/ink691.xml"/><Relationship Id="rId1271" Type="http://schemas.openxmlformats.org/officeDocument/2006/relationships/image" Target="../media/image798.png"/><Relationship Id="rId501" Type="http://schemas.openxmlformats.org/officeDocument/2006/relationships/image" Target="../media/image413.png"/><Relationship Id="rId946" Type="http://schemas.openxmlformats.org/officeDocument/2006/relationships/customXml" Target="../ink/ink632.xml"/><Relationship Id="rId1131" Type="http://schemas.openxmlformats.org/officeDocument/2006/relationships/image" Target="../media/image728.png"/><Relationship Id="rId1229" Type="http://schemas.openxmlformats.org/officeDocument/2006/relationships/image" Target="../media/image777.png"/><Relationship Id="rId75" Type="http://schemas.openxmlformats.org/officeDocument/2006/relationships/image" Target="../media/image200.png"/><Relationship Id="rId806" Type="http://schemas.openxmlformats.org/officeDocument/2006/relationships/customXml" Target="../ink/ink56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5.png"/><Relationship Id="rId21" Type="http://schemas.openxmlformats.org/officeDocument/2006/relationships/image" Target="../media/image837.png"/><Relationship Id="rId42" Type="http://schemas.openxmlformats.org/officeDocument/2006/relationships/customXml" Target="../ink/ink842.xml"/><Relationship Id="rId63" Type="http://schemas.openxmlformats.org/officeDocument/2006/relationships/image" Target="../media/image858.png"/><Relationship Id="rId84" Type="http://schemas.openxmlformats.org/officeDocument/2006/relationships/customXml" Target="../ink/ink863.xml"/><Relationship Id="rId138" Type="http://schemas.openxmlformats.org/officeDocument/2006/relationships/customXml" Target="../ink/ink890.xml"/><Relationship Id="rId159" Type="http://schemas.openxmlformats.org/officeDocument/2006/relationships/image" Target="../media/image906.png"/><Relationship Id="rId170" Type="http://schemas.openxmlformats.org/officeDocument/2006/relationships/customXml" Target="../ink/ink906.xml"/><Relationship Id="rId107" Type="http://schemas.openxmlformats.org/officeDocument/2006/relationships/image" Target="../media/image880.png"/><Relationship Id="rId11" Type="http://schemas.openxmlformats.org/officeDocument/2006/relationships/image" Target="../media/image832.png"/><Relationship Id="rId32" Type="http://schemas.openxmlformats.org/officeDocument/2006/relationships/customXml" Target="../ink/ink837.xml"/><Relationship Id="rId53" Type="http://schemas.openxmlformats.org/officeDocument/2006/relationships/image" Target="../media/image853.png"/><Relationship Id="rId74" Type="http://schemas.openxmlformats.org/officeDocument/2006/relationships/customXml" Target="../ink/ink858.xml"/><Relationship Id="rId128" Type="http://schemas.openxmlformats.org/officeDocument/2006/relationships/customXml" Target="../ink/ink885.xml"/><Relationship Id="rId149" Type="http://schemas.openxmlformats.org/officeDocument/2006/relationships/image" Target="../media/image901.png"/><Relationship Id="rId5" Type="http://schemas.openxmlformats.org/officeDocument/2006/relationships/image" Target="../media/image829.png"/><Relationship Id="rId95" Type="http://schemas.openxmlformats.org/officeDocument/2006/relationships/image" Target="../media/image874.png"/><Relationship Id="rId160" Type="http://schemas.openxmlformats.org/officeDocument/2006/relationships/customXml" Target="../ink/ink901.xml"/><Relationship Id="rId181" Type="http://schemas.openxmlformats.org/officeDocument/2006/relationships/image" Target="../media/image917.png"/><Relationship Id="rId22" Type="http://schemas.openxmlformats.org/officeDocument/2006/relationships/customXml" Target="../ink/ink832.xml"/><Relationship Id="rId43" Type="http://schemas.openxmlformats.org/officeDocument/2006/relationships/image" Target="../media/image848.png"/><Relationship Id="rId64" Type="http://schemas.openxmlformats.org/officeDocument/2006/relationships/customXml" Target="../ink/ink853.xml"/><Relationship Id="rId118" Type="http://schemas.openxmlformats.org/officeDocument/2006/relationships/customXml" Target="../ink/ink880.xml"/><Relationship Id="rId139" Type="http://schemas.openxmlformats.org/officeDocument/2006/relationships/image" Target="../media/image896.png"/><Relationship Id="rId85" Type="http://schemas.openxmlformats.org/officeDocument/2006/relationships/image" Target="../media/image869.png"/><Relationship Id="rId150" Type="http://schemas.openxmlformats.org/officeDocument/2006/relationships/customXml" Target="../ink/ink896.xml"/><Relationship Id="rId171" Type="http://schemas.openxmlformats.org/officeDocument/2006/relationships/image" Target="../media/image912.png"/><Relationship Id="rId12" Type="http://schemas.openxmlformats.org/officeDocument/2006/relationships/customXml" Target="../ink/ink827.xml"/><Relationship Id="rId33" Type="http://schemas.openxmlformats.org/officeDocument/2006/relationships/image" Target="../media/image843.png"/><Relationship Id="rId108" Type="http://schemas.openxmlformats.org/officeDocument/2006/relationships/customXml" Target="../ink/ink875.xml"/><Relationship Id="rId129" Type="http://schemas.openxmlformats.org/officeDocument/2006/relationships/image" Target="../media/image891.png"/><Relationship Id="rId54" Type="http://schemas.openxmlformats.org/officeDocument/2006/relationships/customXml" Target="../ink/ink848.xml"/><Relationship Id="rId75" Type="http://schemas.openxmlformats.org/officeDocument/2006/relationships/image" Target="../media/image864.png"/><Relationship Id="rId96" Type="http://schemas.openxmlformats.org/officeDocument/2006/relationships/customXml" Target="../ink/ink869.xml"/><Relationship Id="rId140" Type="http://schemas.openxmlformats.org/officeDocument/2006/relationships/customXml" Target="../ink/ink891.xml"/><Relationship Id="rId161" Type="http://schemas.openxmlformats.org/officeDocument/2006/relationships/image" Target="../media/image907.png"/><Relationship Id="rId182" Type="http://schemas.openxmlformats.org/officeDocument/2006/relationships/image" Target="../media/image165.emf"/><Relationship Id="rId6" Type="http://schemas.openxmlformats.org/officeDocument/2006/relationships/customXml" Target="../ink/ink824.xml"/><Relationship Id="rId23" Type="http://schemas.openxmlformats.org/officeDocument/2006/relationships/image" Target="../media/image838.png"/><Relationship Id="rId119" Type="http://schemas.openxmlformats.org/officeDocument/2006/relationships/image" Target="../media/image886.png"/><Relationship Id="rId44" Type="http://schemas.openxmlformats.org/officeDocument/2006/relationships/customXml" Target="../ink/ink843.xml"/><Relationship Id="rId60" Type="http://schemas.openxmlformats.org/officeDocument/2006/relationships/customXml" Target="../ink/ink851.xml"/><Relationship Id="rId65" Type="http://schemas.openxmlformats.org/officeDocument/2006/relationships/image" Target="../media/image859.png"/><Relationship Id="rId81" Type="http://schemas.openxmlformats.org/officeDocument/2006/relationships/image" Target="../media/image867.png"/><Relationship Id="rId86" Type="http://schemas.openxmlformats.org/officeDocument/2006/relationships/customXml" Target="../ink/ink864.xml"/><Relationship Id="rId130" Type="http://schemas.openxmlformats.org/officeDocument/2006/relationships/customXml" Target="../ink/ink886.xml"/><Relationship Id="rId135" Type="http://schemas.openxmlformats.org/officeDocument/2006/relationships/image" Target="../media/image894.png"/><Relationship Id="rId151" Type="http://schemas.openxmlformats.org/officeDocument/2006/relationships/image" Target="../media/image902.png"/><Relationship Id="rId156" Type="http://schemas.openxmlformats.org/officeDocument/2006/relationships/customXml" Target="../ink/ink899.xml"/><Relationship Id="rId177" Type="http://schemas.openxmlformats.org/officeDocument/2006/relationships/image" Target="../media/image915.png"/><Relationship Id="rId172" Type="http://schemas.openxmlformats.org/officeDocument/2006/relationships/customXml" Target="../ink/ink907.xml"/><Relationship Id="rId13" Type="http://schemas.openxmlformats.org/officeDocument/2006/relationships/image" Target="../media/image833.png"/><Relationship Id="rId18" Type="http://schemas.openxmlformats.org/officeDocument/2006/relationships/customXml" Target="../ink/ink830.xml"/><Relationship Id="rId39" Type="http://schemas.openxmlformats.org/officeDocument/2006/relationships/image" Target="../media/image846.png"/><Relationship Id="rId109" Type="http://schemas.openxmlformats.org/officeDocument/2006/relationships/image" Target="../media/image881.png"/><Relationship Id="rId34" Type="http://schemas.openxmlformats.org/officeDocument/2006/relationships/customXml" Target="../ink/ink838.xml"/><Relationship Id="rId50" Type="http://schemas.openxmlformats.org/officeDocument/2006/relationships/customXml" Target="../ink/ink846.xml"/><Relationship Id="rId55" Type="http://schemas.openxmlformats.org/officeDocument/2006/relationships/image" Target="../media/image854.png"/><Relationship Id="rId76" Type="http://schemas.openxmlformats.org/officeDocument/2006/relationships/customXml" Target="../ink/ink859.xml"/><Relationship Id="rId97" Type="http://schemas.openxmlformats.org/officeDocument/2006/relationships/image" Target="../media/image875.png"/><Relationship Id="rId104" Type="http://schemas.openxmlformats.org/officeDocument/2006/relationships/customXml" Target="../ink/ink873.xml"/><Relationship Id="rId120" Type="http://schemas.openxmlformats.org/officeDocument/2006/relationships/customXml" Target="../ink/ink881.xml"/><Relationship Id="rId125" Type="http://schemas.openxmlformats.org/officeDocument/2006/relationships/image" Target="../media/image889.png"/><Relationship Id="rId141" Type="http://schemas.openxmlformats.org/officeDocument/2006/relationships/image" Target="../media/image897.png"/><Relationship Id="rId146" Type="http://schemas.openxmlformats.org/officeDocument/2006/relationships/customXml" Target="../ink/ink894.xml"/><Relationship Id="rId167" Type="http://schemas.openxmlformats.org/officeDocument/2006/relationships/image" Target="../media/image910.png"/><Relationship Id="rId7" Type="http://schemas.openxmlformats.org/officeDocument/2006/relationships/image" Target="../media/image830.png"/><Relationship Id="rId71" Type="http://schemas.openxmlformats.org/officeDocument/2006/relationships/image" Target="../media/image862.png"/><Relationship Id="rId92" Type="http://schemas.openxmlformats.org/officeDocument/2006/relationships/customXml" Target="../ink/ink867.xml"/><Relationship Id="rId162" Type="http://schemas.openxmlformats.org/officeDocument/2006/relationships/customXml" Target="../ink/ink902.xml"/><Relationship Id="rId18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841.png"/><Relationship Id="rId24" Type="http://schemas.openxmlformats.org/officeDocument/2006/relationships/customXml" Target="../ink/ink833.xml"/><Relationship Id="rId40" Type="http://schemas.openxmlformats.org/officeDocument/2006/relationships/customXml" Target="../ink/ink841.xml"/><Relationship Id="rId45" Type="http://schemas.openxmlformats.org/officeDocument/2006/relationships/image" Target="../media/image849.png"/><Relationship Id="rId66" Type="http://schemas.openxmlformats.org/officeDocument/2006/relationships/customXml" Target="../ink/ink854.xml"/><Relationship Id="rId87" Type="http://schemas.openxmlformats.org/officeDocument/2006/relationships/image" Target="../media/image870.png"/><Relationship Id="rId110" Type="http://schemas.openxmlformats.org/officeDocument/2006/relationships/customXml" Target="../ink/ink876.xml"/><Relationship Id="rId115" Type="http://schemas.openxmlformats.org/officeDocument/2006/relationships/image" Target="../media/image884.png"/><Relationship Id="rId131" Type="http://schemas.openxmlformats.org/officeDocument/2006/relationships/image" Target="../media/image892.png"/><Relationship Id="rId136" Type="http://schemas.openxmlformats.org/officeDocument/2006/relationships/customXml" Target="../ink/ink889.xml"/><Relationship Id="rId157" Type="http://schemas.openxmlformats.org/officeDocument/2006/relationships/image" Target="../media/image905.png"/><Relationship Id="rId178" Type="http://schemas.openxmlformats.org/officeDocument/2006/relationships/customXml" Target="../ink/ink910.xml"/><Relationship Id="rId61" Type="http://schemas.openxmlformats.org/officeDocument/2006/relationships/image" Target="../media/image857.png"/><Relationship Id="rId82" Type="http://schemas.openxmlformats.org/officeDocument/2006/relationships/customXml" Target="../ink/ink862.xml"/><Relationship Id="rId152" Type="http://schemas.openxmlformats.org/officeDocument/2006/relationships/customXml" Target="../ink/ink897.xml"/><Relationship Id="rId173" Type="http://schemas.openxmlformats.org/officeDocument/2006/relationships/image" Target="../media/image913.png"/><Relationship Id="rId19" Type="http://schemas.openxmlformats.org/officeDocument/2006/relationships/image" Target="../media/image836.png"/><Relationship Id="rId14" Type="http://schemas.openxmlformats.org/officeDocument/2006/relationships/customXml" Target="../ink/ink828.xml"/><Relationship Id="rId30" Type="http://schemas.openxmlformats.org/officeDocument/2006/relationships/customXml" Target="../ink/ink836.xml"/><Relationship Id="rId35" Type="http://schemas.openxmlformats.org/officeDocument/2006/relationships/image" Target="../media/image844.png"/><Relationship Id="rId56" Type="http://schemas.openxmlformats.org/officeDocument/2006/relationships/customXml" Target="../ink/ink849.xml"/><Relationship Id="rId77" Type="http://schemas.openxmlformats.org/officeDocument/2006/relationships/image" Target="../media/image865.png"/><Relationship Id="rId100" Type="http://schemas.openxmlformats.org/officeDocument/2006/relationships/customXml" Target="../ink/ink871.xml"/><Relationship Id="rId105" Type="http://schemas.openxmlformats.org/officeDocument/2006/relationships/image" Target="../media/image879.png"/><Relationship Id="rId126" Type="http://schemas.openxmlformats.org/officeDocument/2006/relationships/customXml" Target="../ink/ink884.xml"/><Relationship Id="rId147" Type="http://schemas.openxmlformats.org/officeDocument/2006/relationships/image" Target="../media/image900.png"/><Relationship Id="rId168" Type="http://schemas.openxmlformats.org/officeDocument/2006/relationships/customXml" Target="../ink/ink905.xml"/><Relationship Id="rId8" Type="http://schemas.openxmlformats.org/officeDocument/2006/relationships/customXml" Target="../ink/ink825.xml"/><Relationship Id="rId51" Type="http://schemas.openxmlformats.org/officeDocument/2006/relationships/image" Target="../media/image852.png"/><Relationship Id="rId72" Type="http://schemas.openxmlformats.org/officeDocument/2006/relationships/customXml" Target="../ink/ink857.xml"/><Relationship Id="rId93" Type="http://schemas.openxmlformats.org/officeDocument/2006/relationships/image" Target="../media/image873.png"/><Relationship Id="rId98" Type="http://schemas.openxmlformats.org/officeDocument/2006/relationships/customXml" Target="../ink/ink870.xml"/><Relationship Id="rId121" Type="http://schemas.openxmlformats.org/officeDocument/2006/relationships/image" Target="../media/image887.png"/><Relationship Id="rId142" Type="http://schemas.openxmlformats.org/officeDocument/2006/relationships/customXml" Target="../ink/ink892.xml"/><Relationship Id="rId163" Type="http://schemas.openxmlformats.org/officeDocument/2006/relationships/image" Target="../media/image908.png"/><Relationship Id="rId184" Type="http://schemas.openxmlformats.org/officeDocument/2006/relationships/image" Target="../media/image163.emf"/><Relationship Id="rId3" Type="http://schemas.openxmlformats.org/officeDocument/2006/relationships/image" Target="../media/image164.png"/><Relationship Id="rId25" Type="http://schemas.openxmlformats.org/officeDocument/2006/relationships/image" Target="../media/image839.png"/><Relationship Id="rId46" Type="http://schemas.openxmlformats.org/officeDocument/2006/relationships/customXml" Target="../ink/ink844.xml"/><Relationship Id="rId67" Type="http://schemas.openxmlformats.org/officeDocument/2006/relationships/image" Target="../media/image860.png"/><Relationship Id="rId116" Type="http://schemas.openxmlformats.org/officeDocument/2006/relationships/customXml" Target="../ink/ink879.xml"/><Relationship Id="rId137" Type="http://schemas.openxmlformats.org/officeDocument/2006/relationships/image" Target="../media/image895.png"/><Relationship Id="rId158" Type="http://schemas.openxmlformats.org/officeDocument/2006/relationships/customXml" Target="../ink/ink900.xml"/><Relationship Id="rId20" Type="http://schemas.openxmlformats.org/officeDocument/2006/relationships/customXml" Target="../ink/ink831.xml"/><Relationship Id="rId41" Type="http://schemas.openxmlformats.org/officeDocument/2006/relationships/image" Target="../media/image847.png"/><Relationship Id="rId62" Type="http://schemas.openxmlformats.org/officeDocument/2006/relationships/customXml" Target="../ink/ink852.xml"/><Relationship Id="rId83" Type="http://schemas.openxmlformats.org/officeDocument/2006/relationships/image" Target="../media/image868.png"/><Relationship Id="rId88" Type="http://schemas.openxmlformats.org/officeDocument/2006/relationships/customXml" Target="../ink/ink865.xml"/><Relationship Id="rId111" Type="http://schemas.openxmlformats.org/officeDocument/2006/relationships/image" Target="../media/image882.png"/><Relationship Id="rId132" Type="http://schemas.openxmlformats.org/officeDocument/2006/relationships/customXml" Target="../ink/ink887.xml"/><Relationship Id="rId153" Type="http://schemas.openxmlformats.org/officeDocument/2006/relationships/image" Target="../media/image903.png"/><Relationship Id="rId174" Type="http://schemas.openxmlformats.org/officeDocument/2006/relationships/customXml" Target="../ink/ink908.xml"/><Relationship Id="rId179" Type="http://schemas.openxmlformats.org/officeDocument/2006/relationships/image" Target="../media/image916.png"/><Relationship Id="rId15" Type="http://schemas.openxmlformats.org/officeDocument/2006/relationships/image" Target="../media/image834.png"/><Relationship Id="rId36" Type="http://schemas.openxmlformats.org/officeDocument/2006/relationships/customXml" Target="../ink/ink839.xml"/><Relationship Id="rId57" Type="http://schemas.openxmlformats.org/officeDocument/2006/relationships/image" Target="../media/image855.png"/><Relationship Id="rId106" Type="http://schemas.openxmlformats.org/officeDocument/2006/relationships/customXml" Target="../ink/ink874.xml"/><Relationship Id="rId127" Type="http://schemas.openxmlformats.org/officeDocument/2006/relationships/image" Target="../media/image890.png"/><Relationship Id="rId10" Type="http://schemas.openxmlformats.org/officeDocument/2006/relationships/customXml" Target="../ink/ink826.xml"/><Relationship Id="rId31" Type="http://schemas.openxmlformats.org/officeDocument/2006/relationships/image" Target="../media/image842.png"/><Relationship Id="rId52" Type="http://schemas.openxmlformats.org/officeDocument/2006/relationships/customXml" Target="../ink/ink847.xml"/><Relationship Id="rId73" Type="http://schemas.openxmlformats.org/officeDocument/2006/relationships/image" Target="../media/image863.png"/><Relationship Id="rId78" Type="http://schemas.openxmlformats.org/officeDocument/2006/relationships/customXml" Target="../ink/ink860.xml"/><Relationship Id="rId94" Type="http://schemas.openxmlformats.org/officeDocument/2006/relationships/customXml" Target="../ink/ink868.xml"/><Relationship Id="rId99" Type="http://schemas.openxmlformats.org/officeDocument/2006/relationships/image" Target="../media/image876.png"/><Relationship Id="rId101" Type="http://schemas.openxmlformats.org/officeDocument/2006/relationships/image" Target="../media/image877.png"/><Relationship Id="rId122" Type="http://schemas.openxmlformats.org/officeDocument/2006/relationships/customXml" Target="../ink/ink882.xml"/><Relationship Id="rId143" Type="http://schemas.openxmlformats.org/officeDocument/2006/relationships/image" Target="../media/image898.png"/><Relationship Id="rId148" Type="http://schemas.openxmlformats.org/officeDocument/2006/relationships/customXml" Target="../ink/ink895.xml"/><Relationship Id="rId164" Type="http://schemas.openxmlformats.org/officeDocument/2006/relationships/customXml" Target="../ink/ink903.xml"/><Relationship Id="rId169" Type="http://schemas.openxmlformats.org/officeDocument/2006/relationships/image" Target="../media/image911.png"/><Relationship Id="rId4" Type="http://schemas.openxmlformats.org/officeDocument/2006/relationships/customXml" Target="../ink/ink823.xml"/><Relationship Id="rId9" Type="http://schemas.openxmlformats.org/officeDocument/2006/relationships/image" Target="../media/image831.png"/><Relationship Id="rId180" Type="http://schemas.openxmlformats.org/officeDocument/2006/relationships/customXml" Target="../ink/ink911.xml"/><Relationship Id="rId26" Type="http://schemas.openxmlformats.org/officeDocument/2006/relationships/customXml" Target="../ink/ink834.xml"/><Relationship Id="rId47" Type="http://schemas.openxmlformats.org/officeDocument/2006/relationships/image" Target="../media/image850.png"/><Relationship Id="rId68" Type="http://schemas.openxmlformats.org/officeDocument/2006/relationships/customXml" Target="../ink/ink855.xml"/><Relationship Id="rId89" Type="http://schemas.openxmlformats.org/officeDocument/2006/relationships/image" Target="../media/image871.png"/><Relationship Id="rId112" Type="http://schemas.openxmlformats.org/officeDocument/2006/relationships/customXml" Target="../ink/ink877.xml"/><Relationship Id="rId133" Type="http://schemas.openxmlformats.org/officeDocument/2006/relationships/image" Target="../media/image893.png"/><Relationship Id="rId154" Type="http://schemas.openxmlformats.org/officeDocument/2006/relationships/customXml" Target="../ink/ink898.xml"/><Relationship Id="rId175" Type="http://schemas.openxmlformats.org/officeDocument/2006/relationships/image" Target="../media/image914.png"/><Relationship Id="rId16" Type="http://schemas.openxmlformats.org/officeDocument/2006/relationships/customXml" Target="../ink/ink829.xml"/><Relationship Id="rId37" Type="http://schemas.openxmlformats.org/officeDocument/2006/relationships/image" Target="../media/image845.png"/><Relationship Id="rId58" Type="http://schemas.openxmlformats.org/officeDocument/2006/relationships/customXml" Target="../ink/ink850.xml"/><Relationship Id="rId79" Type="http://schemas.openxmlformats.org/officeDocument/2006/relationships/image" Target="../media/image866.png"/><Relationship Id="rId102" Type="http://schemas.openxmlformats.org/officeDocument/2006/relationships/customXml" Target="../ink/ink872.xml"/><Relationship Id="rId123" Type="http://schemas.openxmlformats.org/officeDocument/2006/relationships/image" Target="../media/image888.png"/><Relationship Id="rId144" Type="http://schemas.openxmlformats.org/officeDocument/2006/relationships/customXml" Target="../ink/ink893.xml"/><Relationship Id="rId90" Type="http://schemas.openxmlformats.org/officeDocument/2006/relationships/customXml" Target="../ink/ink866.xml"/><Relationship Id="rId165" Type="http://schemas.openxmlformats.org/officeDocument/2006/relationships/image" Target="../media/image909.png"/><Relationship Id="rId27" Type="http://schemas.openxmlformats.org/officeDocument/2006/relationships/image" Target="../media/image840.png"/><Relationship Id="rId48" Type="http://schemas.openxmlformats.org/officeDocument/2006/relationships/customXml" Target="../ink/ink845.xml"/><Relationship Id="rId69" Type="http://schemas.openxmlformats.org/officeDocument/2006/relationships/image" Target="../media/image861.png"/><Relationship Id="rId113" Type="http://schemas.openxmlformats.org/officeDocument/2006/relationships/image" Target="../media/image883.png"/><Relationship Id="rId134" Type="http://schemas.openxmlformats.org/officeDocument/2006/relationships/customXml" Target="../ink/ink888.xml"/><Relationship Id="rId80" Type="http://schemas.openxmlformats.org/officeDocument/2006/relationships/customXml" Target="../ink/ink861.xml"/><Relationship Id="rId155" Type="http://schemas.openxmlformats.org/officeDocument/2006/relationships/image" Target="../media/image904.png"/><Relationship Id="rId176" Type="http://schemas.openxmlformats.org/officeDocument/2006/relationships/customXml" Target="../ink/ink909.xml"/><Relationship Id="rId17" Type="http://schemas.openxmlformats.org/officeDocument/2006/relationships/image" Target="../media/image835.png"/><Relationship Id="rId38" Type="http://schemas.openxmlformats.org/officeDocument/2006/relationships/customXml" Target="../ink/ink840.xml"/><Relationship Id="rId59" Type="http://schemas.openxmlformats.org/officeDocument/2006/relationships/image" Target="../media/image856.png"/><Relationship Id="rId103" Type="http://schemas.openxmlformats.org/officeDocument/2006/relationships/image" Target="../media/image878.png"/><Relationship Id="rId124" Type="http://schemas.openxmlformats.org/officeDocument/2006/relationships/customXml" Target="../ink/ink883.xml"/><Relationship Id="rId70" Type="http://schemas.openxmlformats.org/officeDocument/2006/relationships/customXml" Target="../ink/ink856.xml"/><Relationship Id="rId91" Type="http://schemas.openxmlformats.org/officeDocument/2006/relationships/image" Target="../media/image872.png"/><Relationship Id="rId145" Type="http://schemas.openxmlformats.org/officeDocument/2006/relationships/image" Target="../media/image899.png"/><Relationship Id="rId166" Type="http://schemas.openxmlformats.org/officeDocument/2006/relationships/customXml" Target="../ink/ink904.xml"/><Relationship Id="rId1" Type="http://schemas.openxmlformats.org/officeDocument/2006/relationships/vmlDrawing" Target="../drawings/vmlDrawing1.vml"/><Relationship Id="rId28" Type="http://schemas.openxmlformats.org/officeDocument/2006/relationships/customXml" Target="../ink/ink835.xml"/><Relationship Id="rId49" Type="http://schemas.openxmlformats.org/officeDocument/2006/relationships/image" Target="../media/image851.png"/><Relationship Id="rId114" Type="http://schemas.openxmlformats.org/officeDocument/2006/relationships/customXml" Target="../ink/ink87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9.xml"/><Relationship Id="rId299" Type="http://schemas.openxmlformats.org/officeDocument/2006/relationships/customXml" Target="../ink/ink1060.xml"/><Relationship Id="rId21" Type="http://schemas.openxmlformats.org/officeDocument/2006/relationships/image" Target="../media/image928.png"/><Relationship Id="rId63" Type="http://schemas.openxmlformats.org/officeDocument/2006/relationships/customXml" Target="../ink/ink942.xml"/><Relationship Id="rId159" Type="http://schemas.openxmlformats.org/officeDocument/2006/relationships/customXml" Target="../ink/ink990.xml"/><Relationship Id="rId324" Type="http://schemas.openxmlformats.org/officeDocument/2006/relationships/image" Target="../media/image1079.png"/><Relationship Id="rId366" Type="http://schemas.openxmlformats.org/officeDocument/2006/relationships/image" Target="../media/image1100.png"/><Relationship Id="rId170" Type="http://schemas.openxmlformats.org/officeDocument/2006/relationships/image" Target="../media/image1002.png"/><Relationship Id="rId226" Type="http://schemas.openxmlformats.org/officeDocument/2006/relationships/image" Target="../media/image1030.png"/><Relationship Id="rId268" Type="http://schemas.openxmlformats.org/officeDocument/2006/relationships/image" Target="../media/image1051.png"/><Relationship Id="rId32" Type="http://schemas.openxmlformats.org/officeDocument/2006/relationships/customXml" Target="../ink/ink926.xml"/><Relationship Id="rId74" Type="http://schemas.openxmlformats.org/officeDocument/2006/relationships/image" Target="../media/image954.png"/><Relationship Id="rId128" Type="http://schemas.openxmlformats.org/officeDocument/2006/relationships/image" Target="../media/image981.png"/><Relationship Id="rId335" Type="http://schemas.openxmlformats.org/officeDocument/2006/relationships/customXml" Target="../ink/ink1078.xml"/><Relationship Id="rId377" Type="http://schemas.openxmlformats.org/officeDocument/2006/relationships/customXml" Target="../ink/ink1099.xml"/><Relationship Id="rId5" Type="http://schemas.openxmlformats.org/officeDocument/2006/relationships/image" Target="../media/image832.png"/><Relationship Id="rId181" Type="http://schemas.openxmlformats.org/officeDocument/2006/relationships/customXml" Target="../ink/ink1001.xml"/><Relationship Id="rId237" Type="http://schemas.openxmlformats.org/officeDocument/2006/relationships/customXml" Target="../ink/ink1029.xml"/><Relationship Id="rId279" Type="http://schemas.openxmlformats.org/officeDocument/2006/relationships/customXml" Target="../ink/ink1050.xml"/><Relationship Id="rId43" Type="http://schemas.openxmlformats.org/officeDocument/2006/relationships/image" Target="../media/image939.png"/><Relationship Id="rId139" Type="http://schemas.openxmlformats.org/officeDocument/2006/relationships/customXml" Target="../ink/ink980.xml"/><Relationship Id="rId290" Type="http://schemas.openxmlformats.org/officeDocument/2006/relationships/image" Target="../media/image1062.png"/><Relationship Id="rId304" Type="http://schemas.openxmlformats.org/officeDocument/2006/relationships/image" Target="../media/image1069.png"/><Relationship Id="rId346" Type="http://schemas.openxmlformats.org/officeDocument/2006/relationships/image" Target="../media/image1090.png"/><Relationship Id="rId85" Type="http://schemas.openxmlformats.org/officeDocument/2006/relationships/customXml" Target="../ink/ink953.xml"/><Relationship Id="rId150" Type="http://schemas.openxmlformats.org/officeDocument/2006/relationships/image" Target="../media/image992.png"/><Relationship Id="rId192" Type="http://schemas.openxmlformats.org/officeDocument/2006/relationships/image" Target="../media/image1013.png"/><Relationship Id="rId206" Type="http://schemas.openxmlformats.org/officeDocument/2006/relationships/image" Target="../media/image1020.png"/><Relationship Id="rId248" Type="http://schemas.openxmlformats.org/officeDocument/2006/relationships/image" Target="../media/image1041.png"/><Relationship Id="rId12" Type="http://schemas.openxmlformats.org/officeDocument/2006/relationships/customXml" Target="../ink/ink916.xml"/><Relationship Id="rId108" Type="http://schemas.openxmlformats.org/officeDocument/2006/relationships/image" Target="../media/image971.png"/><Relationship Id="rId315" Type="http://schemas.openxmlformats.org/officeDocument/2006/relationships/customXml" Target="../ink/ink1068.xml"/><Relationship Id="rId357" Type="http://schemas.openxmlformats.org/officeDocument/2006/relationships/customXml" Target="../ink/ink1089.xml"/><Relationship Id="rId54" Type="http://schemas.openxmlformats.org/officeDocument/2006/relationships/image" Target="../media/image944.png"/><Relationship Id="rId96" Type="http://schemas.openxmlformats.org/officeDocument/2006/relationships/image" Target="../media/image965.png"/><Relationship Id="rId161" Type="http://schemas.openxmlformats.org/officeDocument/2006/relationships/customXml" Target="../ink/ink991.xml"/><Relationship Id="rId217" Type="http://schemas.openxmlformats.org/officeDocument/2006/relationships/customXml" Target="../ink/ink1019.xml"/><Relationship Id="rId259" Type="http://schemas.openxmlformats.org/officeDocument/2006/relationships/customXml" Target="../ink/ink1040.xml"/><Relationship Id="rId23" Type="http://schemas.openxmlformats.org/officeDocument/2006/relationships/image" Target="../media/image929.png"/><Relationship Id="rId119" Type="http://schemas.openxmlformats.org/officeDocument/2006/relationships/customXml" Target="../ink/ink970.xml"/><Relationship Id="rId270" Type="http://schemas.openxmlformats.org/officeDocument/2006/relationships/image" Target="../media/image1052.png"/><Relationship Id="rId326" Type="http://schemas.openxmlformats.org/officeDocument/2006/relationships/image" Target="../media/image1080.png"/><Relationship Id="rId65" Type="http://schemas.openxmlformats.org/officeDocument/2006/relationships/customXml" Target="../ink/ink943.xml"/><Relationship Id="rId130" Type="http://schemas.openxmlformats.org/officeDocument/2006/relationships/image" Target="../media/image982.png"/><Relationship Id="rId368" Type="http://schemas.openxmlformats.org/officeDocument/2006/relationships/image" Target="../media/image1101.png"/><Relationship Id="rId172" Type="http://schemas.openxmlformats.org/officeDocument/2006/relationships/image" Target="../media/image1003.png"/><Relationship Id="rId228" Type="http://schemas.openxmlformats.org/officeDocument/2006/relationships/image" Target="../media/image1031.png"/><Relationship Id="rId281" Type="http://schemas.openxmlformats.org/officeDocument/2006/relationships/customXml" Target="../ink/ink1051.xml"/><Relationship Id="rId337" Type="http://schemas.openxmlformats.org/officeDocument/2006/relationships/customXml" Target="../ink/ink1079.xml"/><Relationship Id="rId34" Type="http://schemas.openxmlformats.org/officeDocument/2006/relationships/customXml" Target="../ink/ink927.xml"/><Relationship Id="rId76" Type="http://schemas.openxmlformats.org/officeDocument/2006/relationships/image" Target="../media/image955.png"/><Relationship Id="rId141" Type="http://schemas.openxmlformats.org/officeDocument/2006/relationships/customXml" Target="../ink/ink981.xml"/><Relationship Id="rId379" Type="http://schemas.openxmlformats.org/officeDocument/2006/relationships/image" Target="../media/image828.emf"/><Relationship Id="rId7" Type="http://schemas.openxmlformats.org/officeDocument/2006/relationships/image" Target="../media/image921.png"/><Relationship Id="rId183" Type="http://schemas.openxmlformats.org/officeDocument/2006/relationships/customXml" Target="../ink/ink1002.xml"/><Relationship Id="rId239" Type="http://schemas.openxmlformats.org/officeDocument/2006/relationships/customXml" Target="../ink/ink1030.xml"/><Relationship Id="rId250" Type="http://schemas.openxmlformats.org/officeDocument/2006/relationships/image" Target="../media/image1042.png"/><Relationship Id="rId292" Type="http://schemas.openxmlformats.org/officeDocument/2006/relationships/image" Target="../media/image1063.png"/><Relationship Id="rId306" Type="http://schemas.openxmlformats.org/officeDocument/2006/relationships/image" Target="../media/image1070.png"/><Relationship Id="rId45" Type="http://schemas.openxmlformats.org/officeDocument/2006/relationships/image" Target="../media/image940.png"/><Relationship Id="rId87" Type="http://schemas.openxmlformats.org/officeDocument/2006/relationships/customXml" Target="../ink/ink954.xml"/><Relationship Id="rId110" Type="http://schemas.openxmlformats.org/officeDocument/2006/relationships/image" Target="../media/image972.png"/><Relationship Id="rId348" Type="http://schemas.openxmlformats.org/officeDocument/2006/relationships/image" Target="../media/image1091.png"/><Relationship Id="rId152" Type="http://schemas.openxmlformats.org/officeDocument/2006/relationships/image" Target="../media/image993.png"/><Relationship Id="rId194" Type="http://schemas.openxmlformats.org/officeDocument/2006/relationships/image" Target="../media/image1014.png"/><Relationship Id="rId208" Type="http://schemas.openxmlformats.org/officeDocument/2006/relationships/image" Target="../media/image1021.png"/><Relationship Id="rId261" Type="http://schemas.openxmlformats.org/officeDocument/2006/relationships/customXml" Target="../ink/ink1041.xml"/><Relationship Id="rId14" Type="http://schemas.openxmlformats.org/officeDocument/2006/relationships/customXml" Target="../ink/ink917.xml"/><Relationship Id="rId56" Type="http://schemas.openxmlformats.org/officeDocument/2006/relationships/image" Target="../media/image945.png"/><Relationship Id="rId317" Type="http://schemas.openxmlformats.org/officeDocument/2006/relationships/customXml" Target="../ink/ink1069.xml"/><Relationship Id="rId359" Type="http://schemas.openxmlformats.org/officeDocument/2006/relationships/customXml" Target="../ink/ink1090.xml"/><Relationship Id="rId98" Type="http://schemas.openxmlformats.org/officeDocument/2006/relationships/image" Target="../media/image966.png"/><Relationship Id="rId121" Type="http://schemas.openxmlformats.org/officeDocument/2006/relationships/customXml" Target="../ink/ink971.xml"/><Relationship Id="rId163" Type="http://schemas.openxmlformats.org/officeDocument/2006/relationships/customXml" Target="../ink/ink992.xml"/><Relationship Id="rId219" Type="http://schemas.openxmlformats.org/officeDocument/2006/relationships/customXml" Target="../ink/ink1020.xml"/><Relationship Id="rId370" Type="http://schemas.openxmlformats.org/officeDocument/2006/relationships/image" Target="../media/image1102.png"/><Relationship Id="rId230" Type="http://schemas.openxmlformats.org/officeDocument/2006/relationships/image" Target="../media/image1032.png"/><Relationship Id="rId25" Type="http://schemas.openxmlformats.org/officeDocument/2006/relationships/image" Target="../media/image930.png"/><Relationship Id="rId67" Type="http://schemas.openxmlformats.org/officeDocument/2006/relationships/customXml" Target="../ink/ink944.xml"/><Relationship Id="rId272" Type="http://schemas.openxmlformats.org/officeDocument/2006/relationships/image" Target="../media/image1053.png"/><Relationship Id="rId328" Type="http://schemas.openxmlformats.org/officeDocument/2006/relationships/image" Target="../media/image1081.png"/><Relationship Id="rId132" Type="http://schemas.openxmlformats.org/officeDocument/2006/relationships/image" Target="../media/image983.png"/><Relationship Id="rId174" Type="http://schemas.openxmlformats.org/officeDocument/2006/relationships/image" Target="../media/image1004.png"/><Relationship Id="rId381" Type="http://schemas.openxmlformats.org/officeDocument/2006/relationships/image" Target="../media/image166.emf"/><Relationship Id="rId241" Type="http://schemas.openxmlformats.org/officeDocument/2006/relationships/customXml" Target="../ink/ink1031.xml"/><Relationship Id="rId36" Type="http://schemas.openxmlformats.org/officeDocument/2006/relationships/customXml" Target="../ink/ink928.xml"/><Relationship Id="rId283" Type="http://schemas.openxmlformats.org/officeDocument/2006/relationships/customXml" Target="../ink/ink1052.xml"/><Relationship Id="rId339" Type="http://schemas.openxmlformats.org/officeDocument/2006/relationships/customXml" Target="../ink/ink1080.xml"/><Relationship Id="rId78" Type="http://schemas.openxmlformats.org/officeDocument/2006/relationships/image" Target="../media/image956.png"/><Relationship Id="rId101" Type="http://schemas.openxmlformats.org/officeDocument/2006/relationships/customXml" Target="../ink/ink961.xml"/><Relationship Id="rId143" Type="http://schemas.openxmlformats.org/officeDocument/2006/relationships/customXml" Target="../ink/ink982.xml"/><Relationship Id="rId185" Type="http://schemas.openxmlformats.org/officeDocument/2006/relationships/customXml" Target="../ink/ink1003.xml"/><Relationship Id="rId350" Type="http://schemas.openxmlformats.org/officeDocument/2006/relationships/image" Target="../media/image1092.png"/><Relationship Id="rId9" Type="http://schemas.openxmlformats.org/officeDocument/2006/relationships/image" Target="../media/image922.png"/><Relationship Id="rId210" Type="http://schemas.openxmlformats.org/officeDocument/2006/relationships/image" Target="../media/image1022.png"/><Relationship Id="rId26" Type="http://schemas.openxmlformats.org/officeDocument/2006/relationships/customXml" Target="../ink/ink923.xml"/><Relationship Id="rId231" Type="http://schemas.openxmlformats.org/officeDocument/2006/relationships/customXml" Target="../ink/ink1026.xml"/><Relationship Id="rId252" Type="http://schemas.openxmlformats.org/officeDocument/2006/relationships/image" Target="../media/image1043.png"/><Relationship Id="rId273" Type="http://schemas.openxmlformats.org/officeDocument/2006/relationships/customXml" Target="../ink/ink1047.xml"/><Relationship Id="rId294" Type="http://schemas.openxmlformats.org/officeDocument/2006/relationships/image" Target="../media/image1064.png"/><Relationship Id="rId308" Type="http://schemas.openxmlformats.org/officeDocument/2006/relationships/image" Target="../media/image1071.png"/><Relationship Id="rId329" Type="http://schemas.openxmlformats.org/officeDocument/2006/relationships/customXml" Target="../ink/ink1075.xml"/><Relationship Id="rId47" Type="http://schemas.openxmlformats.org/officeDocument/2006/relationships/customXml" Target="../ink/ink934.xml"/><Relationship Id="rId68" Type="http://schemas.openxmlformats.org/officeDocument/2006/relationships/image" Target="../media/image951.png"/><Relationship Id="rId89" Type="http://schemas.openxmlformats.org/officeDocument/2006/relationships/customXml" Target="../ink/ink955.xml"/><Relationship Id="rId112" Type="http://schemas.openxmlformats.org/officeDocument/2006/relationships/image" Target="../media/image973.png"/><Relationship Id="rId133" Type="http://schemas.openxmlformats.org/officeDocument/2006/relationships/customXml" Target="../ink/ink977.xml"/><Relationship Id="rId154" Type="http://schemas.openxmlformats.org/officeDocument/2006/relationships/image" Target="../media/image994.png"/><Relationship Id="rId175" Type="http://schemas.openxmlformats.org/officeDocument/2006/relationships/customXml" Target="../ink/ink998.xml"/><Relationship Id="rId340" Type="http://schemas.openxmlformats.org/officeDocument/2006/relationships/image" Target="../media/image1087.png"/><Relationship Id="rId361" Type="http://schemas.openxmlformats.org/officeDocument/2006/relationships/customXml" Target="../ink/ink1091.xml"/><Relationship Id="rId196" Type="http://schemas.openxmlformats.org/officeDocument/2006/relationships/image" Target="../media/image1015.png"/><Relationship Id="rId200" Type="http://schemas.openxmlformats.org/officeDocument/2006/relationships/image" Target="../media/image1017.png"/><Relationship Id="rId16" Type="http://schemas.openxmlformats.org/officeDocument/2006/relationships/customXml" Target="../ink/ink918.xml"/><Relationship Id="rId221" Type="http://schemas.openxmlformats.org/officeDocument/2006/relationships/customXml" Target="../ink/ink1021.xml"/><Relationship Id="rId242" Type="http://schemas.openxmlformats.org/officeDocument/2006/relationships/image" Target="../media/image1038.png"/><Relationship Id="rId263" Type="http://schemas.openxmlformats.org/officeDocument/2006/relationships/customXml" Target="../ink/ink1042.xml"/><Relationship Id="rId284" Type="http://schemas.openxmlformats.org/officeDocument/2006/relationships/image" Target="../media/image1059.png"/><Relationship Id="rId319" Type="http://schemas.openxmlformats.org/officeDocument/2006/relationships/customXml" Target="../ink/ink1070.xml"/><Relationship Id="rId37" Type="http://schemas.openxmlformats.org/officeDocument/2006/relationships/image" Target="../media/image936.png"/><Relationship Id="rId58" Type="http://schemas.openxmlformats.org/officeDocument/2006/relationships/image" Target="../media/image946.png"/><Relationship Id="rId79" Type="http://schemas.openxmlformats.org/officeDocument/2006/relationships/customXml" Target="../ink/ink950.xml"/><Relationship Id="rId102" Type="http://schemas.openxmlformats.org/officeDocument/2006/relationships/image" Target="../media/image968.png"/><Relationship Id="rId123" Type="http://schemas.openxmlformats.org/officeDocument/2006/relationships/customXml" Target="../ink/ink972.xml"/><Relationship Id="rId144" Type="http://schemas.openxmlformats.org/officeDocument/2006/relationships/image" Target="../media/image989.png"/><Relationship Id="rId330" Type="http://schemas.openxmlformats.org/officeDocument/2006/relationships/image" Target="../media/image1082.png"/><Relationship Id="rId90" Type="http://schemas.openxmlformats.org/officeDocument/2006/relationships/image" Target="../media/image962.png"/><Relationship Id="rId165" Type="http://schemas.openxmlformats.org/officeDocument/2006/relationships/customXml" Target="../ink/ink993.xml"/><Relationship Id="rId186" Type="http://schemas.openxmlformats.org/officeDocument/2006/relationships/image" Target="../media/image1010.png"/><Relationship Id="rId351" Type="http://schemas.openxmlformats.org/officeDocument/2006/relationships/customXml" Target="../ink/ink1086.xml"/><Relationship Id="rId372" Type="http://schemas.openxmlformats.org/officeDocument/2006/relationships/image" Target="../media/image1103.png"/><Relationship Id="rId211" Type="http://schemas.openxmlformats.org/officeDocument/2006/relationships/customXml" Target="../ink/ink1016.xml"/><Relationship Id="rId232" Type="http://schemas.openxmlformats.org/officeDocument/2006/relationships/image" Target="../media/image1033.png"/><Relationship Id="rId253" Type="http://schemas.openxmlformats.org/officeDocument/2006/relationships/customXml" Target="../ink/ink1037.xml"/><Relationship Id="rId274" Type="http://schemas.openxmlformats.org/officeDocument/2006/relationships/image" Target="../media/image1054.png"/><Relationship Id="rId295" Type="http://schemas.openxmlformats.org/officeDocument/2006/relationships/customXml" Target="../ink/ink1058.xml"/><Relationship Id="rId309" Type="http://schemas.openxmlformats.org/officeDocument/2006/relationships/customXml" Target="../ink/ink1065.xml"/><Relationship Id="rId27" Type="http://schemas.openxmlformats.org/officeDocument/2006/relationships/image" Target="../media/image931.png"/><Relationship Id="rId48" Type="http://schemas.openxmlformats.org/officeDocument/2006/relationships/image" Target="../media/image941.png"/><Relationship Id="rId69" Type="http://schemas.openxmlformats.org/officeDocument/2006/relationships/customXml" Target="../ink/ink945.xml"/><Relationship Id="rId113" Type="http://schemas.openxmlformats.org/officeDocument/2006/relationships/customXml" Target="../ink/ink967.xml"/><Relationship Id="rId134" Type="http://schemas.openxmlformats.org/officeDocument/2006/relationships/image" Target="../media/image984.png"/><Relationship Id="rId320" Type="http://schemas.openxmlformats.org/officeDocument/2006/relationships/image" Target="../media/image1077.png"/><Relationship Id="rId80" Type="http://schemas.openxmlformats.org/officeDocument/2006/relationships/image" Target="../media/image957.png"/><Relationship Id="rId155" Type="http://schemas.openxmlformats.org/officeDocument/2006/relationships/customXml" Target="../ink/ink988.xml"/><Relationship Id="rId176" Type="http://schemas.openxmlformats.org/officeDocument/2006/relationships/image" Target="../media/image1005.png"/><Relationship Id="rId197" Type="http://schemas.openxmlformats.org/officeDocument/2006/relationships/customXml" Target="../ink/ink1009.xml"/><Relationship Id="rId341" Type="http://schemas.openxmlformats.org/officeDocument/2006/relationships/customXml" Target="../ink/ink1081.xml"/><Relationship Id="rId362" Type="http://schemas.openxmlformats.org/officeDocument/2006/relationships/image" Target="../media/image1098.png"/><Relationship Id="rId201" Type="http://schemas.openxmlformats.org/officeDocument/2006/relationships/customXml" Target="../ink/ink1011.xml"/><Relationship Id="rId222" Type="http://schemas.openxmlformats.org/officeDocument/2006/relationships/image" Target="../media/image1028.png"/><Relationship Id="rId243" Type="http://schemas.openxmlformats.org/officeDocument/2006/relationships/customXml" Target="../ink/ink1032.xml"/><Relationship Id="rId264" Type="http://schemas.openxmlformats.org/officeDocument/2006/relationships/image" Target="../media/image1049.png"/><Relationship Id="rId285" Type="http://schemas.openxmlformats.org/officeDocument/2006/relationships/customXml" Target="../ink/ink1053.xml"/><Relationship Id="rId17" Type="http://schemas.openxmlformats.org/officeDocument/2006/relationships/image" Target="../media/image926.png"/><Relationship Id="rId38" Type="http://schemas.openxmlformats.org/officeDocument/2006/relationships/customXml" Target="../ink/ink929.xml"/><Relationship Id="rId59" Type="http://schemas.openxmlformats.org/officeDocument/2006/relationships/customXml" Target="../ink/ink940.xml"/><Relationship Id="rId103" Type="http://schemas.openxmlformats.org/officeDocument/2006/relationships/customXml" Target="../ink/ink962.xml"/><Relationship Id="rId124" Type="http://schemas.openxmlformats.org/officeDocument/2006/relationships/image" Target="../media/image979.png"/><Relationship Id="rId310" Type="http://schemas.openxmlformats.org/officeDocument/2006/relationships/image" Target="../media/image1072.png"/><Relationship Id="rId70" Type="http://schemas.openxmlformats.org/officeDocument/2006/relationships/image" Target="../media/image952.png"/><Relationship Id="rId91" Type="http://schemas.openxmlformats.org/officeDocument/2006/relationships/customXml" Target="../ink/ink956.xml"/><Relationship Id="rId145" Type="http://schemas.openxmlformats.org/officeDocument/2006/relationships/customXml" Target="../ink/ink983.xml"/><Relationship Id="rId166" Type="http://schemas.openxmlformats.org/officeDocument/2006/relationships/image" Target="../media/image1000.png"/><Relationship Id="rId187" Type="http://schemas.openxmlformats.org/officeDocument/2006/relationships/customXml" Target="../ink/ink1004.xml"/><Relationship Id="rId331" Type="http://schemas.openxmlformats.org/officeDocument/2006/relationships/customXml" Target="../ink/ink1076.xml"/><Relationship Id="rId352" Type="http://schemas.openxmlformats.org/officeDocument/2006/relationships/image" Target="../media/image1093.png"/><Relationship Id="rId373" Type="http://schemas.openxmlformats.org/officeDocument/2006/relationships/customXml" Target="../ink/ink1097.xml"/><Relationship Id="rId1" Type="http://schemas.openxmlformats.org/officeDocument/2006/relationships/vmlDrawing" Target="../drawings/vmlDrawing2.vml"/><Relationship Id="rId212" Type="http://schemas.openxmlformats.org/officeDocument/2006/relationships/image" Target="../media/image1023.png"/><Relationship Id="rId233" Type="http://schemas.openxmlformats.org/officeDocument/2006/relationships/customXml" Target="../ink/ink1027.xml"/><Relationship Id="rId254" Type="http://schemas.openxmlformats.org/officeDocument/2006/relationships/image" Target="../media/image1044.png"/><Relationship Id="rId28" Type="http://schemas.openxmlformats.org/officeDocument/2006/relationships/customXml" Target="../ink/ink924.xml"/><Relationship Id="rId49" Type="http://schemas.openxmlformats.org/officeDocument/2006/relationships/customXml" Target="../ink/ink935.xml"/><Relationship Id="rId114" Type="http://schemas.openxmlformats.org/officeDocument/2006/relationships/image" Target="../media/image974.png"/><Relationship Id="rId275" Type="http://schemas.openxmlformats.org/officeDocument/2006/relationships/customXml" Target="../ink/ink1048.xml"/><Relationship Id="rId296" Type="http://schemas.openxmlformats.org/officeDocument/2006/relationships/image" Target="../media/image1065.png"/><Relationship Id="rId300" Type="http://schemas.openxmlformats.org/officeDocument/2006/relationships/image" Target="../media/image1067.png"/><Relationship Id="rId60" Type="http://schemas.openxmlformats.org/officeDocument/2006/relationships/image" Target="../media/image947.png"/><Relationship Id="rId81" Type="http://schemas.openxmlformats.org/officeDocument/2006/relationships/customXml" Target="../ink/ink951.xml"/><Relationship Id="rId135" Type="http://schemas.openxmlformats.org/officeDocument/2006/relationships/customXml" Target="../ink/ink978.xml"/><Relationship Id="rId156" Type="http://schemas.openxmlformats.org/officeDocument/2006/relationships/image" Target="../media/image995.png"/><Relationship Id="rId177" Type="http://schemas.openxmlformats.org/officeDocument/2006/relationships/customXml" Target="../ink/ink999.xml"/><Relationship Id="rId198" Type="http://schemas.openxmlformats.org/officeDocument/2006/relationships/image" Target="../media/image1016.png"/><Relationship Id="rId321" Type="http://schemas.openxmlformats.org/officeDocument/2006/relationships/customXml" Target="../ink/ink1071.xml"/><Relationship Id="rId342" Type="http://schemas.openxmlformats.org/officeDocument/2006/relationships/image" Target="../media/image1088.png"/><Relationship Id="rId363" Type="http://schemas.openxmlformats.org/officeDocument/2006/relationships/customXml" Target="../ink/ink1092.xml"/><Relationship Id="rId202" Type="http://schemas.openxmlformats.org/officeDocument/2006/relationships/image" Target="../media/image1018.png"/><Relationship Id="rId223" Type="http://schemas.openxmlformats.org/officeDocument/2006/relationships/customXml" Target="../ink/ink1022.xml"/><Relationship Id="rId244" Type="http://schemas.openxmlformats.org/officeDocument/2006/relationships/image" Target="../media/image1039.png"/><Relationship Id="rId18" Type="http://schemas.openxmlformats.org/officeDocument/2006/relationships/customXml" Target="../ink/ink919.xml"/><Relationship Id="rId39" Type="http://schemas.openxmlformats.org/officeDocument/2006/relationships/image" Target="../media/image937.png"/><Relationship Id="rId265" Type="http://schemas.openxmlformats.org/officeDocument/2006/relationships/customXml" Target="../ink/ink1043.xml"/><Relationship Id="rId286" Type="http://schemas.openxmlformats.org/officeDocument/2006/relationships/image" Target="../media/image1060.png"/><Relationship Id="rId50" Type="http://schemas.openxmlformats.org/officeDocument/2006/relationships/image" Target="../media/image942.png"/><Relationship Id="rId104" Type="http://schemas.openxmlformats.org/officeDocument/2006/relationships/image" Target="../media/image969.png"/><Relationship Id="rId125" Type="http://schemas.openxmlformats.org/officeDocument/2006/relationships/customXml" Target="../ink/ink973.xml"/><Relationship Id="rId146" Type="http://schemas.openxmlformats.org/officeDocument/2006/relationships/image" Target="../media/image990.png"/><Relationship Id="rId167" Type="http://schemas.openxmlformats.org/officeDocument/2006/relationships/customXml" Target="../ink/ink994.xml"/><Relationship Id="rId188" Type="http://schemas.openxmlformats.org/officeDocument/2006/relationships/image" Target="../media/image1011.png"/><Relationship Id="rId311" Type="http://schemas.openxmlformats.org/officeDocument/2006/relationships/customXml" Target="../ink/ink1066.xml"/><Relationship Id="rId332" Type="http://schemas.openxmlformats.org/officeDocument/2006/relationships/image" Target="../media/image1083.png"/><Relationship Id="rId353" Type="http://schemas.openxmlformats.org/officeDocument/2006/relationships/customXml" Target="../ink/ink1087.xml"/><Relationship Id="rId374" Type="http://schemas.openxmlformats.org/officeDocument/2006/relationships/image" Target="../media/image1104.png"/><Relationship Id="rId71" Type="http://schemas.openxmlformats.org/officeDocument/2006/relationships/customXml" Target="../ink/ink946.xml"/><Relationship Id="rId92" Type="http://schemas.openxmlformats.org/officeDocument/2006/relationships/image" Target="../media/image963.png"/><Relationship Id="rId213" Type="http://schemas.openxmlformats.org/officeDocument/2006/relationships/customXml" Target="../ink/ink1017.xml"/><Relationship Id="rId234" Type="http://schemas.openxmlformats.org/officeDocument/2006/relationships/image" Target="../media/image1034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932.png"/><Relationship Id="rId255" Type="http://schemas.openxmlformats.org/officeDocument/2006/relationships/customXml" Target="../ink/ink1038.xml"/><Relationship Id="rId276" Type="http://schemas.openxmlformats.org/officeDocument/2006/relationships/image" Target="../media/image1055.png"/><Relationship Id="rId297" Type="http://schemas.openxmlformats.org/officeDocument/2006/relationships/customXml" Target="../ink/ink1059.xml"/><Relationship Id="rId40" Type="http://schemas.openxmlformats.org/officeDocument/2006/relationships/customXml" Target="../ink/ink930.xml"/><Relationship Id="rId115" Type="http://schemas.openxmlformats.org/officeDocument/2006/relationships/customXml" Target="../ink/ink968.xml"/><Relationship Id="rId136" Type="http://schemas.openxmlformats.org/officeDocument/2006/relationships/image" Target="../media/image985.png"/><Relationship Id="rId157" Type="http://schemas.openxmlformats.org/officeDocument/2006/relationships/customXml" Target="../ink/ink989.xml"/><Relationship Id="rId178" Type="http://schemas.openxmlformats.org/officeDocument/2006/relationships/image" Target="../media/image1006.png"/><Relationship Id="rId301" Type="http://schemas.openxmlformats.org/officeDocument/2006/relationships/customXml" Target="../ink/ink1061.xml"/><Relationship Id="rId322" Type="http://schemas.openxmlformats.org/officeDocument/2006/relationships/image" Target="../media/image1078.png"/><Relationship Id="rId343" Type="http://schemas.openxmlformats.org/officeDocument/2006/relationships/customXml" Target="../ink/ink1082.xml"/><Relationship Id="rId364" Type="http://schemas.openxmlformats.org/officeDocument/2006/relationships/image" Target="../media/image1099.png"/><Relationship Id="rId61" Type="http://schemas.openxmlformats.org/officeDocument/2006/relationships/customXml" Target="../ink/ink941.xml"/><Relationship Id="rId82" Type="http://schemas.openxmlformats.org/officeDocument/2006/relationships/image" Target="../media/image958.png"/><Relationship Id="rId199" Type="http://schemas.openxmlformats.org/officeDocument/2006/relationships/customXml" Target="../ink/ink1010.xml"/><Relationship Id="rId203" Type="http://schemas.openxmlformats.org/officeDocument/2006/relationships/customXml" Target="../ink/ink1012.xml"/><Relationship Id="rId19" Type="http://schemas.openxmlformats.org/officeDocument/2006/relationships/image" Target="../media/image927.png"/><Relationship Id="rId224" Type="http://schemas.openxmlformats.org/officeDocument/2006/relationships/image" Target="../media/image1029.png"/><Relationship Id="rId245" Type="http://schemas.openxmlformats.org/officeDocument/2006/relationships/customXml" Target="../ink/ink1033.xml"/><Relationship Id="rId266" Type="http://schemas.openxmlformats.org/officeDocument/2006/relationships/image" Target="../media/image1050.png"/><Relationship Id="rId287" Type="http://schemas.openxmlformats.org/officeDocument/2006/relationships/customXml" Target="../ink/ink1054.xml"/><Relationship Id="rId30" Type="http://schemas.openxmlformats.org/officeDocument/2006/relationships/customXml" Target="../ink/ink925.xml"/><Relationship Id="rId105" Type="http://schemas.openxmlformats.org/officeDocument/2006/relationships/customXml" Target="../ink/ink963.xml"/><Relationship Id="rId126" Type="http://schemas.openxmlformats.org/officeDocument/2006/relationships/image" Target="../media/image980.png"/><Relationship Id="rId147" Type="http://schemas.openxmlformats.org/officeDocument/2006/relationships/customXml" Target="../ink/ink984.xml"/><Relationship Id="rId168" Type="http://schemas.openxmlformats.org/officeDocument/2006/relationships/image" Target="../media/image1001.png"/><Relationship Id="rId312" Type="http://schemas.openxmlformats.org/officeDocument/2006/relationships/image" Target="../media/image1073.png"/><Relationship Id="rId333" Type="http://schemas.openxmlformats.org/officeDocument/2006/relationships/customXml" Target="../ink/ink1077.xml"/><Relationship Id="rId354" Type="http://schemas.openxmlformats.org/officeDocument/2006/relationships/image" Target="../media/image1094.png"/><Relationship Id="rId51" Type="http://schemas.openxmlformats.org/officeDocument/2006/relationships/customXml" Target="../ink/ink936.xml"/><Relationship Id="rId72" Type="http://schemas.openxmlformats.org/officeDocument/2006/relationships/image" Target="../media/image953.png"/><Relationship Id="rId93" Type="http://schemas.openxmlformats.org/officeDocument/2006/relationships/customXml" Target="../ink/ink957.xml"/><Relationship Id="rId189" Type="http://schemas.openxmlformats.org/officeDocument/2006/relationships/customXml" Target="../ink/ink1005.xml"/><Relationship Id="rId375" Type="http://schemas.openxmlformats.org/officeDocument/2006/relationships/customXml" Target="../ink/ink1098.xml"/><Relationship Id="rId3" Type="http://schemas.openxmlformats.org/officeDocument/2006/relationships/image" Target="../media/image827.png"/><Relationship Id="rId214" Type="http://schemas.openxmlformats.org/officeDocument/2006/relationships/image" Target="../media/image1024.png"/><Relationship Id="rId235" Type="http://schemas.openxmlformats.org/officeDocument/2006/relationships/customXml" Target="../ink/ink1028.xml"/><Relationship Id="rId256" Type="http://schemas.openxmlformats.org/officeDocument/2006/relationships/image" Target="../media/image1045.png"/><Relationship Id="rId277" Type="http://schemas.openxmlformats.org/officeDocument/2006/relationships/customXml" Target="../ink/ink1049.xml"/><Relationship Id="rId298" Type="http://schemas.openxmlformats.org/officeDocument/2006/relationships/image" Target="../media/image1066.png"/><Relationship Id="rId116" Type="http://schemas.openxmlformats.org/officeDocument/2006/relationships/image" Target="../media/image975.png"/><Relationship Id="rId137" Type="http://schemas.openxmlformats.org/officeDocument/2006/relationships/customXml" Target="../ink/ink979.xml"/><Relationship Id="rId158" Type="http://schemas.openxmlformats.org/officeDocument/2006/relationships/image" Target="../media/image996.png"/><Relationship Id="rId302" Type="http://schemas.openxmlformats.org/officeDocument/2006/relationships/image" Target="../media/image1068.png"/><Relationship Id="rId323" Type="http://schemas.openxmlformats.org/officeDocument/2006/relationships/customXml" Target="../ink/ink1072.xml"/><Relationship Id="rId344" Type="http://schemas.openxmlformats.org/officeDocument/2006/relationships/image" Target="../media/image1089.png"/><Relationship Id="rId20" Type="http://schemas.openxmlformats.org/officeDocument/2006/relationships/customXml" Target="../ink/ink920.xml"/><Relationship Id="rId41" Type="http://schemas.openxmlformats.org/officeDocument/2006/relationships/image" Target="../media/image938.png"/><Relationship Id="rId62" Type="http://schemas.openxmlformats.org/officeDocument/2006/relationships/image" Target="../media/image948.png"/><Relationship Id="rId83" Type="http://schemas.openxmlformats.org/officeDocument/2006/relationships/customXml" Target="../ink/ink952.xml"/><Relationship Id="rId179" Type="http://schemas.openxmlformats.org/officeDocument/2006/relationships/customXml" Target="../ink/ink1000.xml"/><Relationship Id="rId365" Type="http://schemas.openxmlformats.org/officeDocument/2006/relationships/customXml" Target="../ink/ink1093.xml"/><Relationship Id="rId190" Type="http://schemas.openxmlformats.org/officeDocument/2006/relationships/image" Target="../media/image1012.png"/><Relationship Id="rId204" Type="http://schemas.openxmlformats.org/officeDocument/2006/relationships/image" Target="../media/image1019.png"/><Relationship Id="rId225" Type="http://schemas.openxmlformats.org/officeDocument/2006/relationships/customXml" Target="../ink/ink1023.xml"/><Relationship Id="rId246" Type="http://schemas.openxmlformats.org/officeDocument/2006/relationships/image" Target="../media/image1040.png"/><Relationship Id="rId267" Type="http://schemas.openxmlformats.org/officeDocument/2006/relationships/customXml" Target="../ink/ink1044.xml"/><Relationship Id="rId288" Type="http://schemas.openxmlformats.org/officeDocument/2006/relationships/image" Target="../media/image1061.png"/><Relationship Id="rId106" Type="http://schemas.openxmlformats.org/officeDocument/2006/relationships/image" Target="../media/image970.png"/><Relationship Id="rId127" Type="http://schemas.openxmlformats.org/officeDocument/2006/relationships/customXml" Target="../ink/ink974.xml"/><Relationship Id="rId313" Type="http://schemas.openxmlformats.org/officeDocument/2006/relationships/customXml" Target="../ink/ink1067.xml"/><Relationship Id="rId10" Type="http://schemas.openxmlformats.org/officeDocument/2006/relationships/customXml" Target="../ink/ink915.xml"/><Relationship Id="rId31" Type="http://schemas.openxmlformats.org/officeDocument/2006/relationships/image" Target="../media/image933.png"/><Relationship Id="rId52" Type="http://schemas.openxmlformats.org/officeDocument/2006/relationships/image" Target="../media/image943.png"/><Relationship Id="rId73" Type="http://schemas.openxmlformats.org/officeDocument/2006/relationships/customXml" Target="../ink/ink947.xml"/><Relationship Id="rId94" Type="http://schemas.openxmlformats.org/officeDocument/2006/relationships/image" Target="../media/image964.png"/><Relationship Id="rId148" Type="http://schemas.openxmlformats.org/officeDocument/2006/relationships/image" Target="../media/image991.png"/><Relationship Id="rId169" Type="http://schemas.openxmlformats.org/officeDocument/2006/relationships/customXml" Target="../ink/ink995.xml"/><Relationship Id="rId334" Type="http://schemas.openxmlformats.org/officeDocument/2006/relationships/image" Target="../media/image1084.png"/><Relationship Id="rId355" Type="http://schemas.openxmlformats.org/officeDocument/2006/relationships/customXml" Target="../ink/ink1088.xml"/><Relationship Id="rId376" Type="http://schemas.openxmlformats.org/officeDocument/2006/relationships/image" Target="../media/image1105.png"/><Relationship Id="rId4" Type="http://schemas.openxmlformats.org/officeDocument/2006/relationships/customXml" Target="../ink/ink912.xml"/><Relationship Id="rId180" Type="http://schemas.openxmlformats.org/officeDocument/2006/relationships/image" Target="../media/image1007.png"/><Relationship Id="rId215" Type="http://schemas.openxmlformats.org/officeDocument/2006/relationships/customXml" Target="../ink/ink1018.xml"/><Relationship Id="rId236" Type="http://schemas.openxmlformats.org/officeDocument/2006/relationships/image" Target="../media/image1035.png"/><Relationship Id="rId257" Type="http://schemas.openxmlformats.org/officeDocument/2006/relationships/customXml" Target="../ink/ink1039.xml"/><Relationship Id="rId278" Type="http://schemas.openxmlformats.org/officeDocument/2006/relationships/image" Target="../media/image1056.png"/><Relationship Id="rId303" Type="http://schemas.openxmlformats.org/officeDocument/2006/relationships/customXml" Target="../ink/ink1062.xml"/><Relationship Id="rId42" Type="http://schemas.openxmlformats.org/officeDocument/2006/relationships/customXml" Target="../ink/ink931.xml"/><Relationship Id="rId84" Type="http://schemas.openxmlformats.org/officeDocument/2006/relationships/image" Target="../media/image959.png"/><Relationship Id="rId138" Type="http://schemas.openxmlformats.org/officeDocument/2006/relationships/image" Target="../media/image986.png"/><Relationship Id="rId345" Type="http://schemas.openxmlformats.org/officeDocument/2006/relationships/customXml" Target="../ink/ink1083.xml"/><Relationship Id="rId191" Type="http://schemas.openxmlformats.org/officeDocument/2006/relationships/customXml" Target="../ink/ink1006.xml"/><Relationship Id="rId205" Type="http://schemas.openxmlformats.org/officeDocument/2006/relationships/customXml" Target="../ink/ink1013.xml"/><Relationship Id="rId247" Type="http://schemas.openxmlformats.org/officeDocument/2006/relationships/customXml" Target="../ink/ink1034.xml"/><Relationship Id="rId107" Type="http://schemas.openxmlformats.org/officeDocument/2006/relationships/customXml" Target="../ink/ink964.xml"/><Relationship Id="rId289" Type="http://schemas.openxmlformats.org/officeDocument/2006/relationships/customXml" Target="../ink/ink1055.xml"/><Relationship Id="rId11" Type="http://schemas.openxmlformats.org/officeDocument/2006/relationships/image" Target="../media/image923.png"/><Relationship Id="rId53" Type="http://schemas.openxmlformats.org/officeDocument/2006/relationships/customXml" Target="../ink/ink937.xml"/><Relationship Id="rId149" Type="http://schemas.openxmlformats.org/officeDocument/2006/relationships/customXml" Target="../ink/ink985.xml"/><Relationship Id="rId314" Type="http://schemas.openxmlformats.org/officeDocument/2006/relationships/image" Target="../media/image1074.png"/><Relationship Id="rId356" Type="http://schemas.openxmlformats.org/officeDocument/2006/relationships/image" Target="../media/image1095.png"/><Relationship Id="rId95" Type="http://schemas.openxmlformats.org/officeDocument/2006/relationships/customXml" Target="../ink/ink958.xml"/><Relationship Id="rId160" Type="http://schemas.openxmlformats.org/officeDocument/2006/relationships/image" Target="../media/image997.png"/><Relationship Id="rId216" Type="http://schemas.openxmlformats.org/officeDocument/2006/relationships/image" Target="../media/image1025.png"/><Relationship Id="rId258" Type="http://schemas.openxmlformats.org/officeDocument/2006/relationships/image" Target="../media/image1046.png"/><Relationship Id="rId22" Type="http://schemas.openxmlformats.org/officeDocument/2006/relationships/customXml" Target="../ink/ink921.xml"/><Relationship Id="rId64" Type="http://schemas.openxmlformats.org/officeDocument/2006/relationships/image" Target="../media/image949.png"/><Relationship Id="rId118" Type="http://schemas.openxmlformats.org/officeDocument/2006/relationships/image" Target="../media/image976.png"/><Relationship Id="rId325" Type="http://schemas.openxmlformats.org/officeDocument/2006/relationships/customXml" Target="../ink/ink1073.xml"/><Relationship Id="rId367" Type="http://schemas.openxmlformats.org/officeDocument/2006/relationships/customXml" Target="../ink/ink1094.xml"/><Relationship Id="rId171" Type="http://schemas.openxmlformats.org/officeDocument/2006/relationships/customXml" Target="../ink/ink996.xml"/><Relationship Id="rId227" Type="http://schemas.openxmlformats.org/officeDocument/2006/relationships/customXml" Target="../ink/ink1024.xml"/><Relationship Id="rId269" Type="http://schemas.openxmlformats.org/officeDocument/2006/relationships/customXml" Target="../ink/ink1045.xml"/><Relationship Id="rId33" Type="http://schemas.openxmlformats.org/officeDocument/2006/relationships/image" Target="../media/image934.png"/><Relationship Id="rId129" Type="http://schemas.openxmlformats.org/officeDocument/2006/relationships/customXml" Target="../ink/ink975.xml"/><Relationship Id="rId280" Type="http://schemas.openxmlformats.org/officeDocument/2006/relationships/image" Target="../media/image1057.png"/><Relationship Id="rId336" Type="http://schemas.openxmlformats.org/officeDocument/2006/relationships/image" Target="../media/image1085.png"/><Relationship Id="rId75" Type="http://schemas.openxmlformats.org/officeDocument/2006/relationships/customXml" Target="../ink/ink948.xml"/><Relationship Id="rId140" Type="http://schemas.openxmlformats.org/officeDocument/2006/relationships/image" Target="../media/image987.png"/><Relationship Id="rId182" Type="http://schemas.openxmlformats.org/officeDocument/2006/relationships/image" Target="../media/image1008.png"/><Relationship Id="rId378" Type="http://schemas.openxmlformats.org/officeDocument/2006/relationships/image" Target="../media/image1106.png"/><Relationship Id="rId6" Type="http://schemas.openxmlformats.org/officeDocument/2006/relationships/customXml" Target="../ink/ink913.xml"/><Relationship Id="rId238" Type="http://schemas.openxmlformats.org/officeDocument/2006/relationships/image" Target="../media/image1036.png"/><Relationship Id="rId291" Type="http://schemas.openxmlformats.org/officeDocument/2006/relationships/customXml" Target="../ink/ink1056.xml"/><Relationship Id="rId305" Type="http://schemas.openxmlformats.org/officeDocument/2006/relationships/customXml" Target="../ink/ink1063.xml"/><Relationship Id="rId347" Type="http://schemas.openxmlformats.org/officeDocument/2006/relationships/customXml" Target="../ink/ink1084.xml"/><Relationship Id="rId44" Type="http://schemas.openxmlformats.org/officeDocument/2006/relationships/customXml" Target="../ink/ink932.xml"/><Relationship Id="rId86" Type="http://schemas.openxmlformats.org/officeDocument/2006/relationships/image" Target="../media/image960.png"/><Relationship Id="rId151" Type="http://schemas.openxmlformats.org/officeDocument/2006/relationships/customXml" Target="../ink/ink986.xml"/><Relationship Id="rId193" Type="http://schemas.openxmlformats.org/officeDocument/2006/relationships/customXml" Target="../ink/ink1007.xml"/><Relationship Id="rId207" Type="http://schemas.openxmlformats.org/officeDocument/2006/relationships/customXml" Target="../ink/ink1014.xml"/><Relationship Id="rId249" Type="http://schemas.openxmlformats.org/officeDocument/2006/relationships/customXml" Target="../ink/ink1035.xml"/><Relationship Id="rId13" Type="http://schemas.openxmlformats.org/officeDocument/2006/relationships/image" Target="../media/image924.png"/><Relationship Id="rId109" Type="http://schemas.openxmlformats.org/officeDocument/2006/relationships/customXml" Target="../ink/ink965.xml"/><Relationship Id="rId260" Type="http://schemas.openxmlformats.org/officeDocument/2006/relationships/image" Target="../media/image1047.png"/><Relationship Id="rId316" Type="http://schemas.openxmlformats.org/officeDocument/2006/relationships/image" Target="../media/image1075.png"/><Relationship Id="rId55" Type="http://schemas.openxmlformats.org/officeDocument/2006/relationships/customXml" Target="../ink/ink938.xml"/><Relationship Id="rId97" Type="http://schemas.openxmlformats.org/officeDocument/2006/relationships/customXml" Target="../ink/ink959.xml"/><Relationship Id="rId120" Type="http://schemas.openxmlformats.org/officeDocument/2006/relationships/image" Target="../media/image977.png"/><Relationship Id="rId358" Type="http://schemas.openxmlformats.org/officeDocument/2006/relationships/image" Target="../media/image1096.png"/><Relationship Id="rId162" Type="http://schemas.openxmlformats.org/officeDocument/2006/relationships/image" Target="../media/image998.png"/><Relationship Id="rId218" Type="http://schemas.openxmlformats.org/officeDocument/2006/relationships/image" Target="../media/image1026.png"/><Relationship Id="rId271" Type="http://schemas.openxmlformats.org/officeDocument/2006/relationships/customXml" Target="../ink/ink1046.xml"/><Relationship Id="rId24" Type="http://schemas.openxmlformats.org/officeDocument/2006/relationships/customXml" Target="../ink/ink922.xml"/><Relationship Id="rId66" Type="http://schemas.openxmlformats.org/officeDocument/2006/relationships/image" Target="../media/image950.png"/><Relationship Id="rId131" Type="http://schemas.openxmlformats.org/officeDocument/2006/relationships/customXml" Target="../ink/ink976.xml"/><Relationship Id="rId327" Type="http://schemas.openxmlformats.org/officeDocument/2006/relationships/customXml" Target="../ink/ink1074.xml"/><Relationship Id="rId369" Type="http://schemas.openxmlformats.org/officeDocument/2006/relationships/customXml" Target="../ink/ink1095.xml"/><Relationship Id="rId173" Type="http://schemas.openxmlformats.org/officeDocument/2006/relationships/customXml" Target="../ink/ink997.xml"/><Relationship Id="rId229" Type="http://schemas.openxmlformats.org/officeDocument/2006/relationships/customXml" Target="../ink/ink1025.xml"/><Relationship Id="rId380" Type="http://schemas.openxmlformats.org/officeDocument/2006/relationships/package" Target="../embeddings/Microsoft_Excel_Worksheet1.xlsx"/><Relationship Id="rId240" Type="http://schemas.openxmlformats.org/officeDocument/2006/relationships/image" Target="../media/image1037.png"/><Relationship Id="rId35" Type="http://schemas.openxmlformats.org/officeDocument/2006/relationships/image" Target="../media/image935.png"/><Relationship Id="rId77" Type="http://schemas.openxmlformats.org/officeDocument/2006/relationships/customXml" Target="../ink/ink949.xml"/><Relationship Id="rId100" Type="http://schemas.openxmlformats.org/officeDocument/2006/relationships/image" Target="../media/image967.png"/><Relationship Id="rId282" Type="http://schemas.openxmlformats.org/officeDocument/2006/relationships/image" Target="../media/image1058.png"/><Relationship Id="rId338" Type="http://schemas.openxmlformats.org/officeDocument/2006/relationships/image" Target="../media/image1086.png"/><Relationship Id="rId8" Type="http://schemas.openxmlformats.org/officeDocument/2006/relationships/customXml" Target="../ink/ink914.xml"/><Relationship Id="rId142" Type="http://schemas.openxmlformats.org/officeDocument/2006/relationships/image" Target="../media/image988.png"/><Relationship Id="rId184" Type="http://schemas.openxmlformats.org/officeDocument/2006/relationships/image" Target="../media/image1009.png"/><Relationship Id="rId251" Type="http://schemas.openxmlformats.org/officeDocument/2006/relationships/customXml" Target="../ink/ink1036.xml"/><Relationship Id="rId46" Type="http://schemas.openxmlformats.org/officeDocument/2006/relationships/customXml" Target="../ink/ink933.xml"/><Relationship Id="rId293" Type="http://schemas.openxmlformats.org/officeDocument/2006/relationships/customXml" Target="../ink/ink1057.xml"/><Relationship Id="rId307" Type="http://schemas.openxmlformats.org/officeDocument/2006/relationships/customXml" Target="../ink/ink1064.xml"/><Relationship Id="rId349" Type="http://schemas.openxmlformats.org/officeDocument/2006/relationships/customXml" Target="../ink/ink1085.xml"/><Relationship Id="rId88" Type="http://schemas.openxmlformats.org/officeDocument/2006/relationships/image" Target="../media/image961.png"/><Relationship Id="rId111" Type="http://schemas.openxmlformats.org/officeDocument/2006/relationships/customXml" Target="../ink/ink966.xml"/><Relationship Id="rId153" Type="http://schemas.openxmlformats.org/officeDocument/2006/relationships/customXml" Target="../ink/ink987.xml"/><Relationship Id="rId195" Type="http://schemas.openxmlformats.org/officeDocument/2006/relationships/customXml" Target="../ink/ink1008.xml"/><Relationship Id="rId209" Type="http://schemas.openxmlformats.org/officeDocument/2006/relationships/customXml" Target="../ink/ink1015.xml"/><Relationship Id="rId360" Type="http://schemas.openxmlformats.org/officeDocument/2006/relationships/image" Target="../media/image1097.png"/><Relationship Id="rId220" Type="http://schemas.openxmlformats.org/officeDocument/2006/relationships/image" Target="../media/image1027.png"/><Relationship Id="rId15" Type="http://schemas.openxmlformats.org/officeDocument/2006/relationships/image" Target="../media/image925.png"/><Relationship Id="rId57" Type="http://schemas.openxmlformats.org/officeDocument/2006/relationships/customXml" Target="../ink/ink939.xml"/><Relationship Id="rId262" Type="http://schemas.openxmlformats.org/officeDocument/2006/relationships/image" Target="../media/image1048.png"/><Relationship Id="rId318" Type="http://schemas.openxmlformats.org/officeDocument/2006/relationships/image" Target="../media/image1076.png"/><Relationship Id="rId99" Type="http://schemas.openxmlformats.org/officeDocument/2006/relationships/customXml" Target="../ink/ink960.xml"/><Relationship Id="rId122" Type="http://schemas.openxmlformats.org/officeDocument/2006/relationships/image" Target="../media/image978.png"/><Relationship Id="rId164" Type="http://schemas.openxmlformats.org/officeDocument/2006/relationships/image" Target="../media/image999.png"/><Relationship Id="rId371" Type="http://schemas.openxmlformats.org/officeDocument/2006/relationships/customXml" Target="../ink/ink109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7.xml"/><Relationship Id="rId21" Type="http://schemas.openxmlformats.org/officeDocument/2006/relationships/customXml" Target="../ink/ink1109.xml"/><Relationship Id="rId63" Type="http://schemas.openxmlformats.org/officeDocument/2006/relationships/customXml" Target="../ink/ink1130.xml"/><Relationship Id="rId159" Type="http://schemas.openxmlformats.org/officeDocument/2006/relationships/customXml" Target="../ink/ink1178.xml"/><Relationship Id="rId170" Type="http://schemas.openxmlformats.org/officeDocument/2006/relationships/image" Target="../media/image1187.png"/><Relationship Id="rId226" Type="http://schemas.openxmlformats.org/officeDocument/2006/relationships/image" Target="../media/image1216.png"/><Relationship Id="rId107" Type="http://schemas.openxmlformats.org/officeDocument/2006/relationships/customXml" Target="../ink/ink1152.xml"/><Relationship Id="rId11" Type="http://schemas.openxmlformats.org/officeDocument/2006/relationships/customXml" Target="../ink/ink1104.xml"/><Relationship Id="rId32" Type="http://schemas.openxmlformats.org/officeDocument/2006/relationships/image" Target="../media/image1118.png"/><Relationship Id="rId53" Type="http://schemas.openxmlformats.org/officeDocument/2006/relationships/customXml" Target="../ink/ink1125.xml"/><Relationship Id="rId74" Type="http://schemas.openxmlformats.org/officeDocument/2006/relationships/image" Target="../media/image1139.png"/><Relationship Id="rId128" Type="http://schemas.openxmlformats.org/officeDocument/2006/relationships/image" Target="../media/image1166.png"/><Relationship Id="rId149" Type="http://schemas.openxmlformats.org/officeDocument/2006/relationships/customXml" Target="../ink/ink1173.xml"/><Relationship Id="rId5" Type="http://schemas.openxmlformats.org/officeDocument/2006/relationships/customXml" Target="../ink/ink1101.xml"/><Relationship Id="rId95" Type="http://schemas.openxmlformats.org/officeDocument/2006/relationships/customXml" Target="../ink/ink1146.xml"/><Relationship Id="rId160" Type="http://schemas.openxmlformats.org/officeDocument/2006/relationships/image" Target="../media/image1182.png"/><Relationship Id="rId181" Type="http://schemas.openxmlformats.org/officeDocument/2006/relationships/customXml" Target="../ink/ink1189.xml"/><Relationship Id="rId216" Type="http://schemas.openxmlformats.org/officeDocument/2006/relationships/image" Target="../media/image1211.png"/><Relationship Id="rId237" Type="http://schemas.openxmlformats.org/officeDocument/2006/relationships/customXml" Target="../ink/ink1216.xml"/><Relationship Id="rId258" Type="http://schemas.openxmlformats.org/officeDocument/2006/relationships/image" Target="../media/image1232.png"/><Relationship Id="rId22" Type="http://schemas.openxmlformats.org/officeDocument/2006/relationships/image" Target="../media/image1113.png"/><Relationship Id="rId43" Type="http://schemas.openxmlformats.org/officeDocument/2006/relationships/customXml" Target="../ink/ink1120.xml"/><Relationship Id="rId64" Type="http://schemas.openxmlformats.org/officeDocument/2006/relationships/image" Target="../media/image1134.png"/><Relationship Id="rId118" Type="http://schemas.openxmlformats.org/officeDocument/2006/relationships/image" Target="../media/image1161.png"/><Relationship Id="rId139" Type="http://schemas.openxmlformats.org/officeDocument/2006/relationships/customXml" Target="../ink/ink1168.xml"/><Relationship Id="rId85" Type="http://schemas.openxmlformats.org/officeDocument/2006/relationships/customXml" Target="../ink/ink1141.xml"/><Relationship Id="rId150" Type="http://schemas.openxmlformats.org/officeDocument/2006/relationships/image" Target="../media/image1177.png"/><Relationship Id="rId171" Type="http://schemas.openxmlformats.org/officeDocument/2006/relationships/customXml" Target="../ink/ink1184.xml"/><Relationship Id="rId192" Type="http://schemas.openxmlformats.org/officeDocument/2006/relationships/image" Target="../media/image1198.png"/><Relationship Id="rId206" Type="http://schemas.openxmlformats.org/officeDocument/2006/relationships/image" Target="../media/image1205.png"/><Relationship Id="rId227" Type="http://schemas.openxmlformats.org/officeDocument/2006/relationships/customXml" Target="../ink/ink1211.xml"/><Relationship Id="rId248" Type="http://schemas.openxmlformats.org/officeDocument/2006/relationships/image" Target="../media/image1227.png"/><Relationship Id="rId12" Type="http://schemas.openxmlformats.org/officeDocument/2006/relationships/image" Target="../media/image1108.png"/><Relationship Id="rId33" Type="http://schemas.openxmlformats.org/officeDocument/2006/relationships/customXml" Target="../ink/ink1115.xml"/><Relationship Id="rId108" Type="http://schemas.openxmlformats.org/officeDocument/2006/relationships/image" Target="../media/image1156.png"/><Relationship Id="rId129" Type="http://schemas.openxmlformats.org/officeDocument/2006/relationships/customXml" Target="../ink/ink1163.xml"/><Relationship Id="rId54" Type="http://schemas.openxmlformats.org/officeDocument/2006/relationships/image" Target="../media/image1129.png"/><Relationship Id="rId75" Type="http://schemas.openxmlformats.org/officeDocument/2006/relationships/customXml" Target="../ink/ink1136.xml"/><Relationship Id="rId96" Type="http://schemas.openxmlformats.org/officeDocument/2006/relationships/image" Target="../media/image1150.png"/><Relationship Id="rId140" Type="http://schemas.openxmlformats.org/officeDocument/2006/relationships/image" Target="../media/image1172.png"/><Relationship Id="rId161" Type="http://schemas.openxmlformats.org/officeDocument/2006/relationships/customXml" Target="../ink/ink1179.xml"/><Relationship Id="rId182" Type="http://schemas.openxmlformats.org/officeDocument/2006/relationships/image" Target="../media/image1193.png"/><Relationship Id="rId217" Type="http://schemas.openxmlformats.org/officeDocument/2006/relationships/customXml" Target="../ink/ink1206.xml"/><Relationship Id="rId6" Type="http://schemas.openxmlformats.org/officeDocument/2006/relationships/image" Target="../media/image919.png"/><Relationship Id="rId238" Type="http://schemas.openxmlformats.org/officeDocument/2006/relationships/image" Target="../media/image1222.png"/><Relationship Id="rId259" Type="http://schemas.openxmlformats.org/officeDocument/2006/relationships/customXml" Target="../ink/ink1227.xml"/><Relationship Id="rId23" Type="http://schemas.openxmlformats.org/officeDocument/2006/relationships/customXml" Target="../ink/ink1110.xml"/><Relationship Id="rId119" Type="http://schemas.openxmlformats.org/officeDocument/2006/relationships/customXml" Target="../ink/ink1158.xml"/><Relationship Id="rId44" Type="http://schemas.openxmlformats.org/officeDocument/2006/relationships/image" Target="../media/image1124.png"/><Relationship Id="rId65" Type="http://schemas.openxmlformats.org/officeDocument/2006/relationships/customXml" Target="../ink/ink1131.xml"/><Relationship Id="rId86" Type="http://schemas.openxmlformats.org/officeDocument/2006/relationships/image" Target="../media/image1145.png"/><Relationship Id="rId130" Type="http://schemas.openxmlformats.org/officeDocument/2006/relationships/image" Target="../media/image1167.png"/><Relationship Id="rId151" Type="http://schemas.openxmlformats.org/officeDocument/2006/relationships/customXml" Target="../ink/ink1174.xml"/><Relationship Id="rId172" Type="http://schemas.openxmlformats.org/officeDocument/2006/relationships/image" Target="../media/image1188.png"/><Relationship Id="rId193" Type="http://schemas.openxmlformats.org/officeDocument/2006/relationships/customXml" Target="../ink/ink1195.xml"/><Relationship Id="rId207" Type="http://schemas.openxmlformats.org/officeDocument/2006/relationships/customXml" Target="../ink/ink1202.xml"/><Relationship Id="rId228" Type="http://schemas.openxmlformats.org/officeDocument/2006/relationships/image" Target="../media/image1217.png"/><Relationship Id="rId249" Type="http://schemas.openxmlformats.org/officeDocument/2006/relationships/customXml" Target="../ink/ink1222.xml"/><Relationship Id="rId13" Type="http://schemas.openxmlformats.org/officeDocument/2006/relationships/customXml" Target="../ink/ink1105.xml"/><Relationship Id="rId109" Type="http://schemas.openxmlformats.org/officeDocument/2006/relationships/customXml" Target="../ink/ink1153.xml"/><Relationship Id="rId260" Type="http://schemas.openxmlformats.org/officeDocument/2006/relationships/image" Target="../media/image1233.png"/><Relationship Id="rId34" Type="http://schemas.openxmlformats.org/officeDocument/2006/relationships/image" Target="../media/image1119.png"/><Relationship Id="rId55" Type="http://schemas.openxmlformats.org/officeDocument/2006/relationships/customXml" Target="../ink/ink1126.xml"/><Relationship Id="rId76" Type="http://schemas.openxmlformats.org/officeDocument/2006/relationships/image" Target="../media/image1140.png"/><Relationship Id="rId97" Type="http://schemas.openxmlformats.org/officeDocument/2006/relationships/customXml" Target="../ink/ink1147.xml"/><Relationship Id="rId120" Type="http://schemas.openxmlformats.org/officeDocument/2006/relationships/image" Target="../media/image1162.png"/><Relationship Id="rId141" Type="http://schemas.openxmlformats.org/officeDocument/2006/relationships/customXml" Target="../ink/ink1169.xml"/><Relationship Id="rId7" Type="http://schemas.openxmlformats.org/officeDocument/2006/relationships/customXml" Target="../ink/ink1102.xml"/><Relationship Id="rId162" Type="http://schemas.openxmlformats.org/officeDocument/2006/relationships/image" Target="../media/image1183.png"/><Relationship Id="rId183" Type="http://schemas.openxmlformats.org/officeDocument/2006/relationships/customXml" Target="../ink/ink1190.xml"/><Relationship Id="rId218" Type="http://schemas.openxmlformats.org/officeDocument/2006/relationships/image" Target="../media/image1212.png"/><Relationship Id="rId239" Type="http://schemas.openxmlformats.org/officeDocument/2006/relationships/customXml" Target="../ink/ink1217.xml"/><Relationship Id="rId250" Type="http://schemas.openxmlformats.org/officeDocument/2006/relationships/image" Target="../media/image1228.png"/><Relationship Id="rId24" Type="http://schemas.openxmlformats.org/officeDocument/2006/relationships/image" Target="../media/image1114.png"/><Relationship Id="rId45" Type="http://schemas.openxmlformats.org/officeDocument/2006/relationships/customXml" Target="../ink/ink1121.xml"/><Relationship Id="rId66" Type="http://schemas.openxmlformats.org/officeDocument/2006/relationships/image" Target="../media/image1135.png"/><Relationship Id="rId87" Type="http://schemas.openxmlformats.org/officeDocument/2006/relationships/customXml" Target="../ink/ink1142.xml"/><Relationship Id="rId110" Type="http://schemas.openxmlformats.org/officeDocument/2006/relationships/image" Target="../media/image1157.png"/><Relationship Id="rId131" Type="http://schemas.openxmlformats.org/officeDocument/2006/relationships/customXml" Target="../ink/ink1164.xml"/><Relationship Id="rId152" Type="http://schemas.openxmlformats.org/officeDocument/2006/relationships/image" Target="../media/image1178.png"/><Relationship Id="rId173" Type="http://schemas.openxmlformats.org/officeDocument/2006/relationships/customXml" Target="../ink/ink1185.xml"/><Relationship Id="rId194" Type="http://schemas.openxmlformats.org/officeDocument/2006/relationships/image" Target="../media/image1199.png"/><Relationship Id="rId208" Type="http://schemas.openxmlformats.org/officeDocument/2006/relationships/image" Target="../media/image1206.png"/><Relationship Id="rId229" Type="http://schemas.openxmlformats.org/officeDocument/2006/relationships/customXml" Target="../ink/ink1212.xml"/><Relationship Id="rId240" Type="http://schemas.openxmlformats.org/officeDocument/2006/relationships/image" Target="../media/image1223.png"/><Relationship Id="rId261" Type="http://schemas.openxmlformats.org/officeDocument/2006/relationships/customXml" Target="../ink/ink1228.xml"/><Relationship Id="rId14" Type="http://schemas.openxmlformats.org/officeDocument/2006/relationships/image" Target="../media/image1109.png"/><Relationship Id="rId35" Type="http://schemas.openxmlformats.org/officeDocument/2006/relationships/customXml" Target="../ink/ink1116.xml"/><Relationship Id="rId56" Type="http://schemas.openxmlformats.org/officeDocument/2006/relationships/image" Target="../media/image1130.png"/><Relationship Id="rId77" Type="http://schemas.openxmlformats.org/officeDocument/2006/relationships/customXml" Target="../ink/ink1137.xml"/><Relationship Id="rId100" Type="http://schemas.openxmlformats.org/officeDocument/2006/relationships/image" Target="../media/image1152.png"/><Relationship Id="rId8" Type="http://schemas.openxmlformats.org/officeDocument/2006/relationships/image" Target="../media/image920.png"/><Relationship Id="rId98" Type="http://schemas.openxmlformats.org/officeDocument/2006/relationships/image" Target="../media/image1151.png"/><Relationship Id="rId121" Type="http://schemas.openxmlformats.org/officeDocument/2006/relationships/customXml" Target="../ink/ink1159.xml"/><Relationship Id="rId142" Type="http://schemas.openxmlformats.org/officeDocument/2006/relationships/image" Target="../media/image1173.png"/><Relationship Id="rId163" Type="http://schemas.openxmlformats.org/officeDocument/2006/relationships/customXml" Target="../ink/ink1180.xml"/><Relationship Id="rId184" Type="http://schemas.openxmlformats.org/officeDocument/2006/relationships/image" Target="../media/image1194.png"/><Relationship Id="rId219" Type="http://schemas.openxmlformats.org/officeDocument/2006/relationships/customXml" Target="../ink/ink1207.xml"/><Relationship Id="rId230" Type="http://schemas.openxmlformats.org/officeDocument/2006/relationships/image" Target="../media/image1218.png"/><Relationship Id="rId251" Type="http://schemas.openxmlformats.org/officeDocument/2006/relationships/customXml" Target="../ink/ink1223.xml"/><Relationship Id="rId25" Type="http://schemas.openxmlformats.org/officeDocument/2006/relationships/customXml" Target="../ink/ink1111.xml"/><Relationship Id="rId46" Type="http://schemas.openxmlformats.org/officeDocument/2006/relationships/image" Target="../media/image1125.png"/><Relationship Id="rId67" Type="http://schemas.openxmlformats.org/officeDocument/2006/relationships/customXml" Target="../ink/ink1132.xml"/><Relationship Id="rId88" Type="http://schemas.openxmlformats.org/officeDocument/2006/relationships/image" Target="../media/image1146.png"/><Relationship Id="rId111" Type="http://schemas.openxmlformats.org/officeDocument/2006/relationships/customXml" Target="../ink/ink1154.xml"/><Relationship Id="rId132" Type="http://schemas.openxmlformats.org/officeDocument/2006/relationships/image" Target="../media/image1168.png"/><Relationship Id="rId153" Type="http://schemas.openxmlformats.org/officeDocument/2006/relationships/customXml" Target="../ink/ink1175.xml"/><Relationship Id="rId174" Type="http://schemas.openxmlformats.org/officeDocument/2006/relationships/image" Target="../media/image1189.png"/><Relationship Id="rId195" Type="http://schemas.openxmlformats.org/officeDocument/2006/relationships/customXml" Target="../ink/ink1196.xml"/><Relationship Id="rId209" Type="http://schemas.openxmlformats.org/officeDocument/2006/relationships/image" Target="../media/image1207.png"/><Relationship Id="rId220" Type="http://schemas.openxmlformats.org/officeDocument/2006/relationships/image" Target="../media/image1213.png"/><Relationship Id="rId241" Type="http://schemas.openxmlformats.org/officeDocument/2006/relationships/customXml" Target="../ink/ink1218.xml"/><Relationship Id="rId15" Type="http://schemas.openxmlformats.org/officeDocument/2006/relationships/customXml" Target="../ink/ink1106.xml"/><Relationship Id="rId36" Type="http://schemas.openxmlformats.org/officeDocument/2006/relationships/image" Target="../media/image1120.png"/><Relationship Id="rId57" Type="http://schemas.openxmlformats.org/officeDocument/2006/relationships/customXml" Target="../ink/ink1127.xml"/><Relationship Id="rId262" Type="http://schemas.openxmlformats.org/officeDocument/2006/relationships/image" Target="../media/image1234.png"/><Relationship Id="rId78" Type="http://schemas.openxmlformats.org/officeDocument/2006/relationships/image" Target="../media/image1141.png"/><Relationship Id="rId99" Type="http://schemas.openxmlformats.org/officeDocument/2006/relationships/customXml" Target="../ink/ink1148.xml"/><Relationship Id="rId101" Type="http://schemas.openxmlformats.org/officeDocument/2006/relationships/customXml" Target="../ink/ink1149.xml"/><Relationship Id="rId122" Type="http://schemas.openxmlformats.org/officeDocument/2006/relationships/image" Target="../media/image1163.png"/><Relationship Id="rId143" Type="http://schemas.openxmlformats.org/officeDocument/2006/relationships/customXml" Target="../ink/ink1170.xml"/><Relationship Id="rId164" Type="http://schemas.openxmlformats.org/officeDocument/2006/relationships/image" Target="../media/image1184.png"/><Relationship Id="rId185" Type="http://schemas.openxmlformats.org/officeDocument/2006/relationships/customXml" Target="../ink/ink1191.xml"/><Relationship Id="rId9" Type="http://schemas.openxmlformats.org/officeDocument/2006/relationships/customXml" Target="../ink/ink1103.xml"/><Relationship Id="rId210" Type="http://schemas.openxmlformats.org/officeDocument/2006/relationships/image" Target="../media/image1208.emf"/><Relationship Id="rId26" Type="http://schemas.openxmlformats.org/officeDocument/2006/relationships/image" Target="../media/image1115.png"/><Relationship Id="rId231" Type="http://schemas.openxmlformats.org/officeDocument/2006/relationships/customXml" Target="../ink/ink1213.xml"/><Relationship Id="rId252" Type="http://schemas.openxmlformats.org/officeDocument/2006/relationships/image" Target="../media/image1229.png"/><Relationship Id="rId47" Type="http://schemas.openxmlformats.org/officeDocument/2006/relationships/customXml" Target="../ink/ink1122.xml"/><Relationship Id="rId68" Type="http://schemas.openxmlformats.org/officeDocument/2006/relationships/image" Target="../media/image1136.png"/><Relationship Id="rId89" Type="http://schemas.openxmlformats.org/officeDocument/2006/relationships/customXml" Target="../ink/ink1143.xml"/><Relationship Id="rId112" Type="http://schemas.openxmlformats.org/officeDocument/2006/relationships/image" Target="../media/image1158.png"/><Relationship Id="rId133" Type="http://schemas.openxmlformats.org/officeDocument/2006/relationships/customXml" Target="../ink/ink1165.xml"/><Relationship Id="rId154" Type="http://schemas.openxmlformats.org/officeDocument/2006/relationships/image" Target="../media/image1179.png"/><Relationship Id="rId175" Type="http://schemas.openxmlformats.org/officeDocument/2006/relationships/customXml" Target="../ink/ink1186.xml"/><Relationship Id="rId196" Type="http://schemas.openxmlformats.org/officeDocument/2006/relationships/image" Target="../media/image1200.png"/><Relationship Id="rId200" Type="http://schemas.openxmlformats.org/officeDocument/2006/relationships/image" Target="../media/image1202.png"/><Relationship Id="rId16" Type="http://schemas.openxmlformats.org/officeDocument/2006/relationships/image" Target="../media/image1110.png"/><Relationship Id="rId221" Type="http://schemas.openxmlformats.org/officeDocument/2006/relationships/customXml" Target="../ink/ink1208.xml"/><Relationship Id="rId242" Type="http://schemas.openxmlformats.org/officeDocument/2006/relationships/image" Target="../media/image1224.png"/><Relationship Id="rId263" Type="http://schemas.openxmlformats.org/officeDocument/2006/relationships/customXml" Target="../ink/ink1229.xml"/><Relationship Id="rId37" Type="http://schemas.openxmlformats.org/officeDocument/2006/relationships/customXml" Target="../ink/ink1117.xml"/><Relationship Id="rId58" Type="http://schemas.openxmlformats.org/officeDocument/2006/relationships/image" Target="../media/image1131.png"/><Relationship Id="rId79" Type="http://schemas.openxmlformats.org/officeDocument/2006/relationships/customXml" Target="../ink/ink1138.xml"/><Relationship Id="rId102" Type="http://schemas.openxmlformats.org/officeDocument/2006/relationships/image" Target="../media/image1153.png"/><Relationship Id="rId123" Type="http://schemas.openxmlformats.org/officeDocument/2006/relationships/customXml" Target="../ink/ink1160.xml"/><Relationship Id="rId144" Type="http://schemas.openxmlformats.org/officeDocument/2006/relationships/image" Target="../media/image1174.png"/><Relationship Id="rId90" Type="http://schemas.openxmlformats.org/officeDocument/2006/relationships/image" Target="../media/image1147.png"/><Relationship Id="rId165" Type="http://schemas.openxmlformats.org/officeDocument/2006/relationships/customXml" Target="../ink/ink1181.xml"/><Relationship Id="rId186" Type="http://schemas.openxmlformats.org/officeDocument/2006/relationships/image" Target="../media/image1195.png"/><Relationship Id="rId211" Type="http://schemas.openxmlformats.org/officeDocument/2006/relationships/customXml" Target="../ink/ink1203.xml"/><Relationship Id="rId232" Type="http://schemas.openxmlformats.org/officeDocument/2006/relationships/image" Target="../media/image1219.png"/><Relationship Id="rId253" Type="http://schemas.openxmlformats.org/officeDocument/2006/relationships/customXml" Target="../ink/ink1224.xml"/><Relationship Id="rId27" Type="http://schemas.openxmlformats.org/officeDocument/2006/relationships/customXml" Target="../ink/ink1112.xml"/><Relationship Id="rId48" Type="http://schemas.openxmlformats.org/officeDocument/2006/relationships/image" Target="../media/image1126.png"/><Relationship Id="rId69" Type="http://schemas.openxmlformats.org/officeDocument/2006/relationships/customXml" Target="../ink/ink1133.xml"/><Relationship Id="rId113" Type="http://schemas.openxmlformats.org/officeDocument/2006/relationships/customXml" Target="../ink/ink1155.xml"/><Relationship Id="rId134" Type="http://schemas.openxmlformats.org/officeDocument/2006/relationships/image" Target="../media/image1169.png"/><Relationship Id="rId80" Type="http://schemas.openxmlformats.org/officeDocument/2006/relationships/image" Target="../media/image1142.png"/><Relationship Id="rId155" Type="http://schemas.openxmlformats.org/officeDocument/2006/relationships/customXml" Target="../ink/ink1176.xml"/><Relationship Id="rId176" Type="http://schemas.openxmlformats.org/officeDocument/2006/relationships/image" Target="../media/image1190.png"/><Relationship Id="rId197" Type="http://schemas.openxmlformats.org/officeDocument/2006/relationships/customXml" Target="../ink/ink1197.xml"/><Relationship Id="rId201" Type="http://schemas.openxmlformats.org/officeDocument/2006/relationships/customXml" Target="../ink/ink1199.xml"/><Relationship Id="rId222" Type="http://schemas.openxmlformats.org/officeDocument/2006/relationships/image" Target="../media/image1214.png"/><Relationship Id="rId243" Type="http://schemas.openxmlformats.org/officeDocument/2006/relationships/customXml" Target="../ink/ink1219.xml"/><Relationship Id="rId264" Type="http://schemas.openxmlformats.org/officeDocument/2006/relationships/image" Target="../media/image1235.png"/><Relationship Id="rId17" Type="http://schemas.openxmlformats.org/officeDocument/2006/relationships/customXml" Target="../ink/ink1107.xml"/><Relationship Id="rId38" Type="http://schemas.openxmlformats.org/officeDocument/2006/relationships/image" Target="../media/image1121.png"/><Relationship Id="rId59" Type="http://schemas.openxmlformats.org/officeDocument/2006/relationships/customXml" Target="../ink/ink1128.xml"/><Relationship Id="rId103" Type="http://schemas.openxmlformats.org/officeDocument/2006/relationships/customXml" Target="../ink/ink1150.xml"/><Relationship Id="rId124" Type="http://schemas.openxmlformats.org/officeDocument/2006/relationships/image" Target="../media/image1164.png"/><Relationship Id="rId70" Type="http://schemas.openxmlformats.org/officeDocument/2006/relationships/image" Target="../media/image1137.png"/><Relationship Id="rId91" Type="http://schemas.openxmlformats.org/officeDocument/2006/relationships/customXml" Target="../ink/ink1144.xml"/><Relationship Id="rId145" Type="http://schemas.openxmlformats.org/officeDocument/2006/relationships/customXml" Target="../ink/ink1171.xml"/><Relationship Id="rId166" Type="http://schemas.openxmlformats.org/officeDocument/2006/relationships/image" Target="../media/image1185.png"/><Relationship Id="rId187" Type="http://schemas.openxmlformats.org/officeDocument/2006/relationships/customXml" Target="../ink/ink119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209.png"/><Relationship Id="rId233" Type="http://schemas.openxmlformats.org/officeDocument/2006/relationships/customXml" Target="../ink/ink1214.xml"/><Relationship Id="rId254" Type="http://schemas.openxmlformats.org/officeDocument/2006/relationships/image" Target="../media/image1230.png"/><Relationship Id="rId28" Type="http://schemas.openxmlformats.org/officeDocument/2006/relationships/image" Target="../media/image1116.png"/><Relationship Id="rId49" Type="http://schemas.openxmlformats.org/officeDocument/2006/relationships/customXml" Target="../ink/ink1123.xml"/><Relationship Id="rId114" Type="http://schemas.openxmlformats.org/officeDocument/2006/relationships/image" Target="../media/image1159.png"/><Relationship Id="rId60" Type="http://schemas.openxmlformats.org/officeDocument/2006/relationships/image" Target="../media/image1132.png"/><Relationship Id="rId81" Type="http://schemas.openxmlformats.org/officeDocument/2006/relationships/customXml" Target="../ink/ink1139.xml"/><Relationship Id="rId135" Type="http://schemas.openxmlformats.org/officeDocument/2006/relationships/customXml" Target="../ink/ink1166.xml"/><Relationship Id="rId156" Type="http://schemas.openxmlformats.org/officeDocument/2006/relationships/image" Target="../media/image1180.png"/><Relationship Id="rId177" Type="http://schemas.openxmlformats.org/officeDocument/2006/relationships/customXml" Target="../ink/ink1187.xml"/><Relationship Id="rId198" Type="http://schemas.openxmlformats.org/officeDocument/2006/relationships/image" Target="../media/image1201.png"/><Relationship Id="rId202" Type="http://schemas.openxmlformats.org/officeDocument/2006/relationships/image" Target="../media/image1203.png"/><Relationship Id="rId223" Type="http://schemas.openxmlformats.org/officeDocument/2006/relationships/customXml" Target="../ink/ink1209.xml"/><Relationship Id="rId244" Type="http://schemas.openxmlformats.org/officeDocument/2006/relationships/image" Target="../media/image1225.png"/><Relationship Id="rId18" Type="http://schemas.openxmlformats.org/officeDocument/2006/relationships/image" Target="../media/image1111.png"/><Relationship Id="rId39" Type="http://schemas.openxmlformats.org/officeDocument/2006/relationships/customXml" Target="../ink/ink1118.xml"/><Relationship Id="rId265" Type="http://schemas.openxmlformats.org/officeDocument/2006/relationships/customXml" Target="../ink/ink1230.xml"/><Relationship Id="rId50" Type="http://schemas.openxmlformats.org/officeDocument/2006/relationships/image" Target="../media/image1127.png"/><Relationship Id="rId104" Type="http://schemas.openxmlformats.org/officeDocument/2006/relationships/image" Target="../media/image1154.png"/><Relationship Id="rId125" Type="http://schemas.openxmlformats.org/officeDocument/2006/relationships/customXml" Target="../ink/ink1161.xml"/><Relationship Id="rId146" Type="http://schemas.openxmlformats.org/officeDocument/2006/relationships/image" Target="../media/image1175.png"/><Relationship Id="rId167" Type="http://schemas.openxmlformats.org/officeDocument/2006/relationships/customXml" Target="../ink/ink1182.xml"/><Relationship Id="rId188" Type="http://schemas.openxmlformats.org/officeDocument/2006/relationships/image" Target="../media/image1196.png"/><Relationship Id="rId71" Type="http://schemas.openxmlformats.org/officeDocument/2006/relationships/customXml" Target="../ink/ink1134.xml"/><Relationship Id="rId92" Type="http://schemas.openxmlformats.org/officeDocument/2006/relationships/image" Target="../media/image1148.png"/><Relationship Id="rId213" Type="http://schemas.openxmlformats.org/officeDocument/2006/relationships/customXml" Target="../ink/ink1204.xml"/><Relationship Id="rId234" Type="http://schemas.openxmlformats.org/officeDocument/2006/relationships/image" Target="../media/image1220.png"/><Relationship Id="rId2" Type="http://schemas.openxmlformats.org/officeDocument/2006/relationships/hyperlink" Target="https://www.imf.org/external/datamapper/datasets" TargetMode="External"/><Relationship Id="rId29" Type="http://schemas.openxmlformats.org/officeDocument/2006/relationships/customXml" Target="../ink/ink1113.xml"/><Relationship Id="rId255" Type="http://schemas.openxmlformats.org/officeDocument/2006/relationships/customXml" Target="../ink/ink1225.xml"/><Relationship Id="rId40" Type="http://schemas.openxmlformats.org/officeDocument/2006/relationships/image" Target="../media/image1122.png"/><Relationship Id="rId115" Type="http://schemas.openxmlformats.org/officeDocument/2006/relationships/customXml" Target="../ink/ink1156.xml"/><Relationship Id="rId136" Type="http://schemas.openxmlformats.org/officeDocument/2006/relationships/image" Target="../media/image1170.png"/><Relationship Id="rId157" Type="http://schemas.openxmlformats.org/officeDocument/2006/relationships/customXml" Target="../ink/ink1177.xml"/><Relationship Id="rId178" Type="http://schemas.openxmlformats.org/officeDocument/2006/relationships/image" Target="../media/image1191.png"/><Relationship Id="rId61" Type="http://schemas.openxmlformats.org/officeDocument/2006/relationships/customXml" Target="../ink/ink1129.xml"/><Relationship Id="rId82" Type="http://schemas.openxmlformats.org/officeDocument/2006/relationships/image" Target="../media/image1143.png"/><Relationship Id="rId199" Type="http://schemas.openxmlformats.org/officeDocument/2006/relationships/customXml" Target="../ink/ink1198.xml"/><Relationship Id="rId203" Type="http://schemas.openxmlformats.org/officeDocument/2006/relationships/customXml" Target="../ink/ink1200.xml"/><Relationship Id="rId19" Type="http://schemas.openxmlformats.org/officeDocument/2006/relationships/customXml" Target="../ink/ink1108.xml"/><Relationship Id="rId224" Type="http://schemas.openxmlformats.org/officeDocument/2006/relationships/image" Target="../media/image1215.png"/><Relationship Id="rId245" Type="http://schemas.openxmlformats.org/officeDocument/2006/relationships/customXml" Target="../ink/ink1220.xml"/><Relationship Id="rId266" Type="http://schemas.openxmlformats.org/officeDocument/2006/relationships/image" Target="../media/image1236.png"/><Relationship Id="rId30" Type="http://schemas.openxmlformats.org/officeDocument/2006/relationships/image" Target="../media/image1117.png"/><Relationship Id="rId105" Type="http://schemas.openxmlformats.org/officeDocument/2006/relationships/customXml" Target="../ink/ink1151.xml"/><Relationship Id="rId126" Type="http://schemas.openxmlformats.org/officeDocument/2006/relationships/image" Target="../media/image1165.png"/><Relationship Id="rId147" Type="http://schemas.openxmlformats.org/officeDocument/2006/relationships/customXml" Target="../ink/ink1172.xml"/><Relationship Id="rId168" Type="http://schemas.openxmlformats.org/officeDocument/2006/relationships/image" Target="../media/image1186.png"/><Relationship Id="rId51" Type="http://schemas.openxmlformats.org/officeDocument/2006/relationships/customXml" Target="../ink/ink1124.xml"/><Relationship Id="rId72" Type="http://schemas.openxmlformats.org/officeDocument/2006/relationships/image" Target="../media/image1138.png"/><Relationship Id="rId93" Type="http://schemas.openxmlformats.org/officeDocument/2006/relationships/customXml" Target="../ink/ink1145.xml"/><Relationship Id="rId189" Type="http://schemas.openxmlformats.org/officeDocument/2006/relationships/customXml" Target="../ink/ink1193.xml"/><Relationship Id="rId3" Type="http://schemas.openxmlformats.org/officeDocument/2006/relationships/customXml" Target="../ink/ink1100.xml"/><Relationship Id="rId214" Type="http://schemas.openxmlformats.org/officeDocument/2006/relationships/image" Target="../media/image1210.png"/><Relationship Id="rId235" Type="http://schemas.openxmlformats.org/officeDocument/2006/relationships/customXml" Target="../ink/ink1215.xml"/><Relationship Id="rId256" Type="http://schemas.openxmlformats.org/officeDocument/2006/relationships/image" Target="../media/image1231.png"/><Relationship Id="rId116" Type="http://schemas.openxmlformats.org/officeDocument/2006/relationships/image" Target="../media/image1160.png"/><Relationship Id="rId137" Type="http://schemas.openxmlformats.org/officeDocument/2006/relationships/customXml" Target="../ink/ink1167.xml"/><Relationship Id="rId158" Type="http://schemas.openxmlformats.org/officeDocument/2006/relationships/image" Target="../media/image1181.png"/><Relationship Id="rId20" Type="http://schemas.openxmlformats.org/officeDocument/2006/relationships/image" Target="../media/image1112.png"/><Relationship Id="rId41" Type="http://schemas.openxmlformats.org/officeDocument/2006/relationships/customXml" Target="../ink/ink1119.xml"/><Relationship Id="rId62" Type="http://schemas.openxmlformats.org/officeDocument/2006/relationships/image" Target="../media/image1133.png"/><Relationship Id="rId83" Type="http://schemas.openxmlformats.org/officeDocument/2006/relationships/customXml" Target="../ink/ink1140.xml"/><Relationship Id="rId179" Type="http://schemas.openxmlformats.org/officeDocument/2006/relationships/customXml" Target="../ink/ink1188.xml"/><Relationship Id="rId190" Type="http://schemas.openxmlformats.org/officeDocument/2006/relationships/image" Target="../media/image1197.png"/><Relationship Id="rId204" Type="http://schemas.openxmlformats.org/officeDocument/2006/relationships/image" Target="../media/image1204.png"/><Relationship Id="rId225" Type="http://schemas.openxmlformats.org/officeDocument/2006/relationships/customXml" Target="../ink/ink1210.xml"/><Relationship Id="rId246" Type="http://schemas.openxmlformats.org/officeDocument/2006/relationships/image" Target="../media/image1226.png"/><Relationship Id="rId106" Type="http://schemas.openxmlformats.org/officeDocument/2006/relationships/image" Target="../media/image1155.png"/><Relationship Id="rId127" Type="http://schemas.openxmlformats.org/officeDocument/2006/relationships/customXml" Target="../ink/ink1162.xml"/><Relationship Id="rId10" Type="http://schemas.openxmlformats.org/officeDocument/2006/relationships/image" Target="../media/image1107.png"/><Relationship Id="rId31" Type="http://schemas.openxmlformats.org/officeDocument/2006/relationships/customXml" Target="../ink/ink1114.xml"/><Relationship Id="rId52" Type="http://schemas.openxmlformats.org/officeDocument/2006/relationships/image" Target="../media/image1128.png"/><Relationship Id="rId73" Type="http://schemas.openxmlformats.org/officeDocument/2006/relationships/customXml" Target="../ink/ink1135.xml"/><Relationship Id="rId94" Type="http://schemas.openxmlformats.org/officeDocument/2006/relationships/image" Target="../media/image1149.png"/><Relationship Id="rId148" Type="http://schemas.openxmlformats.org/officeDocument/2006/relationships/image" Target="../media/image1176.png"/><Relationship Id="rId169" Type="http://schemas.openxmlformats.org/officeDocument/2006/relationships/customXml" Target="../ink/ink1183.xml"/><Relationship Id="rId4" Type="http://schemas.openxmlformats.org/officeDocument/2006/relationships/image" Target="../media/image918.png"/><Relationship Id="rId180" Type="http://schemas.openxmlformats.org/officeDocument/2006/relationships/image" Target="../media/image1192.png"/><Relationship Id="rId215" Type="http://schemas.openxmlformats.org/officeDocument/2006/relationships/customXml" Target="../ink/ink1205.xml"/><Relationship Id="rId236" Type="http://schemas.openxmlformats.org/officeDocument/2006/relationships/image" Target="../media/image1221.png"/><Relationship Id="rId257" Type="http://schemas.openxmlformats.org/officeDocument/2006/relationships/customXml" Target="../ink/ink1226.xml"/><Relationship Id="rId42" Type="http://schemas.openxmlformats.org/officeDocument/2006/relationships/image" Target="../media/image1123.png"/><Relationship Id="rId84" Type="http://schemas.openxmlformats.org/officeDocument/2006/relationships/image" Target="../media/image1144.png"/><Relationship Id="rId138" Type="http://schemas.openxmlformats.org/officeDocument/2006/relationships/image" Target="../media/image1171.png"/><Relationship Id="rId191" Type="http://schemas.openxmlformats.org/officeDocument/2006/relationships/customXml" Target="../ink/ink1194.xml"/><Relationship Id="rId205" Type="http://schemas.openxmlformats.org/officeDocument/2006/relationships/customXml" Target="../ink/ink1201.xml"/><Relationship Id="rId247" Type="http://schemas.openxmlformats.org/officeDocument/2006/relationships/customXml" Target="../ink/ink1221.xml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240.xml"/><Relationship Id="rId170" Type="http://schemas.openxmlformats.org/officeDocument/2006/relationships/image" Target="../media/image1321.png"/><Relationship Id="rId268" Type="http://schemas.openxmlformats.org/officeDocument/2006/relationships/image" Target="../media/image1370.png"/><Relationship Id="rId475" Type="http://schemas.openxmlformats.org/officeDocument/2006/relationships/customXml" Target="../ink/ink1467.xml"/><Relationship Id="rId682" Type="http://schemas.openxmlformats.org/officeDocument/2006/relationships/customXml" Target="../ink/ink1571.xml"/><Relationship Id="rId128" Type="http://schemas.openxmlformats.org/officeDocument/2006/relationships/image" Target="../media/image1300.png"/><Relationship Id="rId335" Type="http://schemas.openxmlformats.org/officeDocument/2006/relationships/customXml" Target="../ink/ink1397.xml"/><Relationship Id="rId542" Type="http://schemas.openxmlformats.org/officeDocument/2006/relationships/image" Target="../media/image1507.png"/><Relationship Id="rId987" Type="http://schemas.openxmlformats.org/officeDocument/2006/relationships/image" Target="../media/image1728.png"/><Relationship Id="rId1172" Type="http://schemas.openxmlformats.org/officeDocument/2006/relationships/customXml" Target="../ink/ink1817.xml"/><Relationship Id="rId402" Type="http://schemas.openxmlformats.org/officeDocument/2006/relationships/image" Target="../media/image1437.png"/><Relationship Id="rId847" Type="http://schemas.openxmlformats.org/officeDocument/2006/relationships/image" Target="../media/image1659.png"/><Relationship Id="rId1032" Type="http://schemas.openxmlformats.org/officeDocument/2006/relationships/customXml" Target="../ink/ink1747.xml"/><Relationship Id="rId707" Type="http://schemas.openxmlformats.org/officeDocument/2006/relationships/image" Target="../media/image1589.png"/><Relationship Id="rId914" Type="http://schemas.openxmlformats.org/officeDocument/2006/relationships/customXml" Target="../ink/ink1687.xml"/><Relationship Id="rId43" Type="http://schemas.openxmlformats.org/officeDocument/2006/relationships/customXml" Target="../ink/ink1251.xml"/><Relationship Id="rId192" Type="http://schemas.openxmlformats.org/officeDocument/2006/relationships/image" Target="../media/image1332.png"/><Relationship Id="rId497" Type="http://schemas.openxmlformats.org/officeDocument/2006/relationships/customXml" Target="../ink/ink1478.xml"/><Relationship Id="rId357" Type="http://schemas.openxmlformats.org/officeDocument/2006/relationships/customXml" Target="../ink/ink1408.xml"/><Relationship Id="rId217" Type="http://schemas.openxmlformats.org/officeDocument/2006/relationships/customXml" Target="../ink/ink1338.xml"/><Relationship Id="rId564" Type="http://schemas.openxmlformats.org/officeDocument/2006/relationships/image" Target="../media/image1518.png"/><Relationship Id="rId771" Type="http://schemas.openxmlformats.org/officeDocument/2006/relationships/image" Target="../media/image1621.png"/><Relationship Id="rId869" Type="http://schemas.openxmlformats.org/officeDocument/2006/relationships/image" Target="../media/image1670.png"/><Relationship Id="rId424" Type="http://schemas.openxmlformats.org/officeDocument/2006/relationships/image" Target="../media/image1448.png"/><Relationship Id="rId631" Type="http://schemas.openxmlformats.org/officeDocument/2006/relationships/image" Target="../media/image1551.png"/><Relationship Id="rId729" Type="http://schemas.openxmlformats.org/officeDocument/2006/relationships/image" Target="../media/image1600.png"/><Relationship Id="rId1054" Type="http://schemas.openxmlformats.org/officeDocument/2006/relationships/customXml" Target="../ink/ink1758.xml"/><Relationship Id="rId936" Type="http://schemas.openxmlformats.org/officeDocument/2006/relationships/customXml" Target="../ink/ink1698.xml"/><Relationship Id="rId1121" Type="http://schemas.openxmlformats.org/officeDocument/2006/relationships/image" Target="../media/image1794.png"/><Relationship Id="rId65" Type="http://schemas.openxmlformats.org/officeDocument/2006/relationships/customXml" Target="../ink/ink1262.xml"/><Relationship Id="rId281" Type="http://schemas.openxmlformats.org/officeDocument/2006/relationships/customXml" Target="../ink/ink1370.xml"/><Relationship Id="rId141" Type="http://schemas.openxmlformats.org/officeDocument/2006/relationships/customXml" Target="../ink/ink1300.xml"/><Relationship Id="rId379" Type="http://schemas.openxmlformats.org/officeDocument/2006/relationships/customXml" Target="../ink/ink1419.xml"/><Relationship Id="rId586" Type="http://schemas.openxmlformats.org/officeDocument/2006/relationships/customXml" Target="../ink/ink1523.xml"/><Relationship Id="rId793" Type="http://schemas.openxmlformats.org/officeDocument/2006/relationships/image" Target="../media/image1632.png"/><Relationship Id="rId7" Type="http://schemas.openxmlformats.org/officeDocument/2006/relationships/customXml" Target="../ink/ink1233.xml"/><Relationship Id="rId239" Type="http://schemas.openxmlformats.org/officeDocument/2006/relationships/customXml" Target="../ink/ink1349.xml"/><Relationship Id="rId446" Type="http://schemas.openxmlformats.org/officeDocument/2006/relationships/image" Target="../media/image1459.png"/><Relationship Id="rId653" Type="http://schemas.openxmlformats.org/officeDocument/2006/relationships/image" Target="../media/image1562.png"/><Relationship Id="rId1076" Type="http://schemas.openxmlformats.org/officeDocument/2006/relationships/customXml" Target="../ink/ink1769.xml"/><Relationship Id="rId306" Type="http://schemas.openxmlformats.org/officeDocument/2006/relationships/image" Target="../media/image1389.png"/><Relationship Id="rId860" Type="http://schemas.openxmlformats.org/officeDocument/2006/relationships/customXml" Target="../ink/ink1660.xml"/><Relationship Id="rId958" Type="http://schemas.openxmlformats.org/officeDocument/2006/relationships/customXml" Target="../ink/ink1709.xml"/><Relationship Id="rId1143" Type="http://schemas.openxmlformats.org/officeDocument/2006/relationships/image" Target="../media/image1805.png"/><Relationship Id="rId87" Type="http://schemas.openxmlformats.org/officeDocument/2006/relationships/customXml" Target="../ink/ink1273.xml"/><Relationship Id="rId513" Type="http://schemas.openxmlformats.org/officeDocument/2006/relationships/customXml" Target="../ink/ink1486.xml"/><Relationship Id="rId720" Type="http://schemas.openxmlformats.org/officeDocument/2006/relationships/customXml" Target="../ink/ink1590.xml"/><Relationship Id="rId818" Type="http://schemas.openxmlformats.org/officeDocument/2006/relationships/customXml" Target="../ink/ink1639.xml"/><Relationship Id="rId1003" Type="http://schemas.openxmlformats.org/officeDocument/2006/relationships/customXml" Target="../ink/ink1732.xml"/><Relationship Id="rId14" Type="http://schemas.openxmlformats.org/officeDocument/2006/relationships/image" Target="../media/image1243.png"/><Relationship Id="rId163" Type="http://schemas.openxmlformats.org/officeDocument/2006/relationships/customXml" Target="../ink/ink1311.xml"/><Relationship Id="rId370" Type="http://schemas.openxmlformats.org/officeDocument/2006/relationships/image" Target="../media/image1421.png"/><Relationship Id="rId230" Type="http://schemas.openxmlformats.org/officeDocument/2006/relationships/image" Target="../media/image1351.png"/><Relationship Id="rId468" Type="http://schemas.openxmlformats.org/officeDocument/2006/relationships/image" Target="../media/image1470.png"/><Relationship Id="rId675" Type="http://schemas.openxmlformats.org/officeDocument/2006/relationships/image" Target="../media/image1573.png"/><Relationship Id="rId882" Type="http://schemas.openxmlformats.org/officeDocument/2006/relationships/customXml" Target="../ink/ink1671.xml"/><Relationship Id="rId1098" Type="http://schemas.openxmlformats.org/officeDocument/2006/relationships/customXml" Target="../ink/ink1780.xml"/><Relationship Id="rId328" Type="http://schemas.openxmlformats.org/officeDocument/2006/relationships/image" Target="../media/image1400.png"/><Relationship Id="rId535" Type="http://schemas.openxmlformats.org/officeDocument/2006/relationships/customXml" Target="../ink/ink1497.xml"/><Relationship Id="rId742" Type="http://schemas.openxmlformats.org/officeDocument/2006/relationships/customXml" Target="../ink/ink1601.xml"/><Relationship Id="rId1165" Type="http://schemas.openxmlformats.org/officeDocument/2006/relationships/image" Target="../media/image1816.png"/><Relationship Id="rId602" Type="http://schemas.openxmlformats.org/officeDocument/2006/relationships/customXml" Target="../ink/ink1531.xml"/><Relationship Id="rId1025" Type="http://schemas.openxmlformats.org/officeDocument/2006/relationships/customXml" Target="../ink/ink1743.xml"/><Relationship Id="rId907" Type="http://schemas.openxmlformats.org/officeDocument/2006/relationships/image" Target="../media/image1688.png"/><Relationship Id="rId36" Type="http://schemas.openxmlformats.org/officeDocument/2006/relationships/image" Target="../media/image1254.png"/><Relationship Id="rId185" Type="http://schemas.openxmlformats.org/officeDocument/2006/relationships/customXml" Target="../ink/ink1322.xml"/><Relationship Id="rId392" Type="http://schemas.openxmlformats.org/officeDocument/2006/relationships/image" Target="../media/image1432.png"/><Relationship Id="rId697" Type="http://schemas.openxmlformats.org/officeDocument/2006/relationships/image" Target="../media/image1584.png"/><Relationship Id="rId252" Type="http://schemas.openxmlformats.org/officeDocument/2006/relationships/image" Target="../media/image1362.png"/><Relationship Id="rId112" Type="http://schemas.openxmlformats.org/officeDocument/2006/relationships/image" Target="../media/image1292.png"/><Relationship Id="rId557" Type="http://schemas.openxmlformats.org/officeDocument/2006/relationships/customXml" Target="../ink/ink1508.xml"/><Relationship Id="rId764" Type="http://schemas.openxmlformats.org/officeDocument/2006/relationships/customXml" Target="../ink/ink1612.xml"/><Relationship Id="rId971" Type="http://schemas.openxmlformats.org/officeDocument/2006/relationships/image" Target="../media/image1720.png"/><Relationship Id="rId417" Type="http://schemas.openxmlformats.org/officeDocument/2006/relationships/customXml" Target="../ink/ink1438.xml"/><Relationship Id="rId624" Type="http://schemas.openxmlformats.org/officeDocument/2006/relationships/customXml" Target="../ink/ink1542.xml"/><Relationship Id="rId831" Type="http://schemas.openxmlformats.org/officeDocument/2006/relationships/image" Target="../media/image1651.png"/><Relationship Id="rId1047" Type="http://schemas.openxmlformats.org/officeDocument/2006/relationships/image" Target="../media/image1757.png"/><Relationship Id="rId929" Type="http://schemas.openxmlformats.org/officeDocument/2006/relationships/image" Target="../media/image1699.png"/><Relationship Id="rId1114" Type="http://schemas.openxmlformats.org/officeDocument/2006/relationships/customXml" Target="../ink/ink1788.xml"/><Relationship Id="rId58" Type="http://schemas.openxmlformats.org/officeDocument/2006/relationships/image" Target="../media/image1265.png"/><Relationship Id="rId274" Type="http://schemas.openxmlformats.org/officeDocument/2006/relationships/image" Target="../media/image1373.png"/><Relationship Id="rId481" Type="http://schemas.openxmlformats.org/officeDocument/2006/relationships/customXml" Target="../ink/ink1470.xml"/><Relationship Id="rId134" Type="http://schemas.openxmlformats.org/officeDocument/2006/relationships/image" Target="../media/image1303.png"/><Relationship Id="rId579" Type="http://schemas.openxmlformats.org/officeDocument/2006/relationships/image" Target="../media/image1525.png"/><Relationship Id="rId786" Type="http://schemas.openxmlformats.org/officeDocument/2006/relationships/customXml" Target="../ink/ink1623.xml"/><Relationship Id="rId993" Type="http://schemas.openxmlformats.org/officeDocument/2006/relationships/customXml" Target="../ink/ink1727.xml"/><Relationship Id="rId341" Type="http://schemas.openxmlformats.org/officeDocument/2006/relationships/customXml" Target="../ink/ink1400.xml"/><Relationship Id="rId439" Type="http://schemas.openxmlformats.org/officeDocument/2006/relationships/customXml" Target="../ink/ink1449.xml"/><Relationship Id="rId646" Type="http://schemas.openxmlformats.org/officeDocument/2006/relationships/customXml" Target="../ink/ink1553.xml"/><Relationship Id="rId1069" Type="http://schemas.openxmlformats.org/officeDocument/2006/relationships/image" Target="../media/image1768.png"/><Relationship Id="rId201" Type="http://schemas.openxmlformats.org/officeDocument/2006/relationships/customXml" Target="../ink/ink1330.xml"/><Relationship Id="rId285" Type="http://schemas.openxmlformats.org/officeDocument/2006/relationships/customXml" Target="../ink/ink1372.xml"/><Relationship Id="rId506" Type="http://schemas.openxmlformats.org/officeDocument/2006/relationships/image" Target="../media/image1489.png"/><Relationship Id="rId853" Type="http://schemas.openxmlformats.org/officeDocument/2006/relationships/image" Target="../media/image1662.png"/><Relationship Id="rId1136" Type="http://schemas.openxmlformats.org/officeDocument/2006/relationships/customXml" Target="../ink/ink1799.xml"/><Relationship Id="rId492" Type="http://schemas.openxmlformats.org/officeDocument/2006/relationships/image" Target="../media/image1482.png"/><Relationship Id="rId713" Type="http://schemas.openxmlformats.org/officeDocument/2006/relationships/image" Target="../media/image1592.png"/><Relationship Id="rId797" Type="http://schemas.openxmlformats.org/officeDocument/2006/relationships/image" Target="../media/image1634.png"/><Relationship Id="rId920" Type="http://schemas.openxmlformats.org/officeDocument/2006/relationships/customXml" Target="../ink/ink1690.xml"/><Relationship Id="rId145" Type="http://schemas.openxmlformats.org/officeDocument/2006/relationships/customXml" Target="../ink/ink1302.xml"/><Relationship Id="rId352" Type="http://schemas.openxmlformats.org/officeDocument/2006/relationships/image" Target="../media/image1412.png"/><Relationship Id="rId212" Type="http://schemas.openxmlformats.org/officeDocument/2006/relationships/image" Target="../media/image1342.png"/><Relationship Id="rId657" Type="http://schemas.openxmlformats.org/officeDocument/2006/relationships/image" Target="../media/image1564.png"/><Relationship Id="rId864" Type="http://schemas.openxmlformats.org/officeDocument/2006/relationships/customXml" Target="../ink/ink1662.xml"/><Relationship Id="rId296" Type="http://schemas.openxmlformats.org/officeDocument/2006/relationships/image" Target="../media/image1384.png"/><Relationship Id="rId517" Type="http://schemas.openxmlformats.org/officeDocument/2006/relationships/customXml" Target="../ink/ink1488.xml"/><Relationship Id="rId724" Type="http://schemas.openxmlformats.org/officeDocument/2006/relationships/customXml" Target="../ink/ink1592.xml"/><Relationship Id="rId931" Type="http://schemas.openxmlformats.org/officeDocument/2006/relationships/image" Target="../media/image1700.png"/><Relationship Id="rId1147" Type="http://schemas.openxmlformats.org/officeDocument/2006/relationships/image" Target="../media/image1807.png"/><Relationship Id="rId60" Type="http://schemas.openxmlformats.org/officeDocument/2006/relationships/image" Target="../media/image1266.png"/><Relationship Id="rId156" Type="http://schemas.openxmlformats.org/officeDocument/2006/relationships/image" Target="../media/image1314.png"/><Relationship Id="rId363" Type="http://schemas.openxmlformats.org/officeDocument/2006/relationships/customXml" Target="../ink/ink1411.xml"/><Relationship Id="rId570" Type="http://schemas.openxmlformats.org/officeDocument/2006/relationships/customXml" Target="../ink/ink1515.xml"/><Relationship Id="rId1007" Type="http://schemas.openxmlformats.org/officeDocument/2006/relationships/customXml" Target="../ink/ink1734.xml"/><Relationship Id="rId223" Type="http://schemas.openxmlformats.org/officeDocument/2006/relationships/customXml" Target="../ink/ink1341.xml"/><Relationship Id="rId430" Type="http://schemas.openxmlformats.org/officeDocument/2006/relationships/image" Target="../media/image1451.png"/><Relationship Id="rId668" Type="http://schemas.openxmlformats.org/officeDocument/2006/relationships/customXml" Target="../ink/ink1564.xml"/><Relationship Id="rId875" Type="http://schemas.openxmlformats.org/officeDocument/2006/relationships/image" Target="../media/image1673.png"/><Relationship Id="rId1060" Type="http://schemas.openxmlformats.org/officeDocument/2006/relationships/customXml" Target="../ink/ink1761.xml"/><Relationship Id="rId18" Type="http://schemas.openxmlformats.org/officeDocument/2006/relationships/image" Target="../media/image1245.png"/><Relationship Id="rId528" Type="http://schemas.openxmlformats.org/officeDocument/2006/relationships/image" Target="../media/image1500.png"/><Relationship Id="rId735" Type="http://schemas.openxmlformats.org/officeDocument/2006/relationships/image" Target="../media/image1603.png"/><Relationship Id="rId942" Type="http://schemas.openxmlformats.org/officeDocument/2006/relationships/customXml" Target="../ink/ink1701.xml"/><Relationship Id="rId1158" Type="http://schemas.openxmlformats.org/officeDocument/2006/relationships/customXml" Target="../ink/ink1810.xml"/><Relationship Id="rId167" Type="http://schemas.openxmlformats.org/officeDocument/2006/relationships/customXml" Target="../ink/ink1313.xml"/><Relationship Id="rId374" Type="http://schemas.openxmlformats.org/officeDocument/2006/relationships/image" Target="../media/image1423.png"/><Relationship Id="rId581" Type="http://schemas.openxmlformats.org/officeDocument/2006/relationships/image" Target="../media/image1526.png"/><Relationship Id="rId1018" Type="http://schemas.openxmlformats.org/officeDocument/2006/relationships/image" Target="../media/image1743.png"/><Relationship Id="rId71" Type="http://schemas.openxmlformats.org/officeDocument/2006/relationships/customXml" Target="../ink/ink1265.xml"/><Relationship Id="rId234" Type="http://schemas.openxmlformats.org/officeDocument/2006/relationships/image" Target="../media/image1353.png"/><Relationship Id="rId679" Type="http://schemas.openxmlformats.org/officeDocument/2006/relationships/image" Target="../media/image1575.png"/><Relationship Id="rId802" Type="http://schemas.openxmlformats.org/officeDocument/2006/relationships/customXml" Target="../ink/ink1631.xml"/><Relationship Id="rId886" Type="http://schemas.openxmlformats.org/officeDocument/2006/relationships/customXml" Target="../ink/ink1673.xml"/><Relationship Id="rId2" Type="http://schemas.openxmlformats.org/officeDocument/2006/relationships/image" Target="../media/image1237.png"/><Relationship Id="rId29" Type="http://schemas.openxmlformats.org/officeDocument/2006/relationships/customXml" Target="../ink/ink1244.xml"/><Relationship Id="rId441" Type="http://schemas.openxmlformats.org/officeDocument/2006/relationships/customXml" Target="../ink/ink1450.xml"/><Relationship Id="rId539" Type="http://schemas.openxmlformats.org/officeDocument/2006/relationships/customXml" Target="../ink/ink1499.xml"/><Relationship Id="rId746" Type="http://schemas.openxmlformats.org/officeDocument/2006/relationships/customXml" Target="../ink/ink1603.xml"/><Relationship Id="rId1071" Type="http://schemas.openxmlformats.org/officeDocument/2006/relationships/image" Target="../media/image1769.png"/><Relationship Id="rId1169" Type="http://schemas.openxmlformats.org/officeDocument/2006/relationships/image" Target="../media/image1818.png"/><Relationship Id="rId178" Type="http://schemas.openxmlformats.org/officeDocument/2006/relationships/image" Target="../media/image1325.png"/><Relationship Id="rId301" Type="http://schemas.openxmlformats.org/officeDocument/2006/relationships/customXml" Target="../ink/ink1380.xml"/><Relationship Id="rId953" Type="http://schemas.openxmlformats.org/officeDocument/2006/relationships/image" Target="../media/image1711.png"/><Relationship Id="rId1029" Type="http://schemas.openxmlformats.org/officeDocument/2006/relationships/customXml" Target="../ink/ink1745.xml"/><Relationship Id="rId82" Type="http://schemas.openxmlformats.org/officeDocument/2006/relationships/image" Target="../media/image1277.png"/><Relationship Id="rId385" Type="http://schemas.openxmlformats.org/officeDocument/2006/relationships/customXml" Target="../ink/ink1422.xml"/><Relationship Id="rId592" Type="http://schemas.openxmlformats.org/officeDocument/2006/relationships/customXml" Target="../ink/ink1526.xml"/><Relationship Id="rId606" Type="http://schemas.openxmlformats.org/officeDocument/2006/relationships/customXml" Target="../ink/ink1533.xml"/><Relationship Id="rId813" Type="http://schemas.openxmlformats.org/officeDocument/2006/relationships/image" Target="../media/image1642.png"/><Relationship Id="rId245" Type="http://schemas.openxmlformats.org/officeDocument/2006/relationships/customXml" Target="../ink/ink1352.xml"/><Relationship Id="rId452" Type="http://schemas.openxmlformats.org/officeDocument/2006/relationships/image" Target="../media/image1462.png"/><Relationship Id="rId897" Type="http://schemas.openxmlformats.org/officeDocument/2006/relationships/image" Target="../media/image1684.png"/><Relationship Id="rId1082" Type="http://schemas.openxmlformats.org/officeDocument/2006/relationships/customXml" Target="../ink/ink1772.xml"/><Relationship Id="rId105" Type="http://schemas.openxmlformats.org/officeDocument/2006/relationships/customXml" Target="../ink/ink1282.xml"/><Relationship Id="rId312" Type="http://schemas.openxmlformats.org/officeDocument/2006/relationships/image" Target="../media/image1392.png"/><Relationship Id="rId757" Type="http://schemas.openxmlformats.org/officeDocument/2006/relationships/image" Target="../media/image1614.png"/><Relationship Id="rId964" Type="http://schemas.openxmlformats.org/officeDocument/2006/relationships/customXml" Target="../ink/ink1712.xml"/><Relationship Id="rId93" Type="http://schemas.openxmlformats.org/officeDocument/2006/relationships/customXml" Target="../ink/ink1276.xml"/><Relationship Id="rId189" Type="http://schemas.openxmlformats.org/officeDocument/2006/relationships/customXml" Target="../ink/ink1324.xml"/><Relationship Id="rId396" Type="http://schemas.openxmlformats.org/officeDocument/2006/relationships/image" Target="../media/image1434.png"/><Relationship Id="rId617" Type="http://schemas.openxmlformats.org/officeDocument/2006/relationships/image" Target="../media/image1544.png"/><Relationship Id="rId824" Type="http://schemas.openxmlformats.org/officeDocument/2006/relationships/customXml" Target="../ink/ink1642.xml"/><Relationship Id="rId256" Type="http://schemas.openxmlformats.org/officeDocument/2006/relationships/image" Target="../media/image1364.png"/><Relationship Id="rId463" Type="http://schemas.openxmlformats.org/officeDocument/2006/relationships/customXml" Target="../ink/ink1461.xml"/><Relationship Id="rId670" Type="http://schemas.openxmlformats.org/officeDocument/2006/relationships/customXml" Target="../ink/ink1565.xml"/><Relationship Id="rId1093" Type="http://schemas.openxmlformats.org/officeDocument/2006/relationships/image" Target="../media/image1780.png"/><Relationship Id="rId1107" Type="http://schemas.openxmlformats.org/officeDocument/2006/relationships/image" Target="../media/image1787.png"/><Relationship Id="rId116" Type="http://schemas.openxmlformats.org/officeDocument/2006/relationships/image" Target="../media/image1294.png"/><Relationship Id="rId323" Type="http://schemas.openxmlformats.org/officeDocument/2006/relationships/customXml" Target="../ink/ink1391.xml"/><Relationship Id="rId530" Type="http://schemas.openxmlformats.org/officeDocument/2006/relationships/image" Target="../media/image1501.png"/><Relationship Id="rId768" Type="http://schemas.openxmlformats.org/officeDocument/2006/relationships/customXml" Target="../ink/ink1614.xml"/><Relationship Id="rId975" Type="http://schemas.openxmlformats.org/officeDocument/2006/relationships/image" Target="../media/image1722.png"/><Relationship Id="rId1160" Type="http://schemas.openxmlformats.org/officeDocument/2006/relationships/customXml" Target="../ink/ink1811.xml"/><Relationship Id="rId20" Type="http://schemas.openxmlformats.org/officeDocument/2006/relationships/image" Target="../media/image1246.png"/><Relationship Id="rId628" Type="http://schemas.openxmlformats.org/officeDocument/2006/relationships/customXml" Target="../ink/ink1544.xml"/><Relationship Id="rId835" Type="http://schemas.openxmlformats.org/officeDocument/2006/relationships/image" Target="../media/image1653.png"/><Relationship Id="rId267" Type="http://schemas.openxmlformats.org/officeDocument/2006/relationships/customXml" Target="../ink/ink1363.xml"/><Relationship Id="rId474" Type="http://schemas.openxmlformats.org/officeDocument/2006/relationships/image" Target="../media/image1473.png"/><Relationship Id="rId1020" Type="http://schemas.openxmlformats.org/officeDocument/2006/relationships/image" Target="../media/image1744.png"/><Relationship Id="rId1118" Type="http://schemas.openxmlformats.org/officeDocument/2006/relationships/customXml" Target="../ink/ink1790.xml"/><Relationship Id="rId127" Type="http://schemas.openxmlformats.org/officeDocument/2006/relationships/customXml" Target="../ink/ink1293.xml"/><Relationship Id="rId681" Type="http://schemas.openxmlformats.org/officeDocument/2006/relationships/image" Target="../media/image1576.png"/><Relationship Id="rId779" Type="http://schemas.openxmlformats.org/officeDocument/2006/relationships/image" Target="../media/image1625.png"/><Relationship Id="rId902" Type="http://schemas.openxmlformats.org/officeDocument/2006/relationships/customXml" Target="../ink/ink1681.xml"/><Relationship Id="rId986" Type="http://schemas.openxmlformats.org/officeDocument/2006/relationships/customXml" Target="../ink/ink1723.xml"/><Relationship Id="rId31" Type="http://schemas.openxmlformats.org/officeDocument/2006/relationships/customXml" Target="../ink/ink1245.xml"/><Relationship Id="rId334" Type="http://schemas.openxmlformats.org/officeDocument/2006/relationships/image" Target="../media/image1403.png"/><Relationship Id="rId541" Type="http://schemas.openxmlformats.org/officeDocument/2006/relationships/customXml" Target="../ink/ink1500.xml"/><Relationship Id="rId639" Type="http://schemas.openxmlformats.org/officeDocument/2006/relationships/image" Target="../media/image1555.png"/><Relationship Id="rId1171" Type="http://schemas.openxmlformats.org/officeDocument/2006/relationships/image" Target="../media/image1819.png"/><Relationship Id="rId180" Type="http://schemas.openxmlformats.org/officeDocument/2006/relationships/image" Target="../media/image1326.png"/><Relationship Id="rId278" Type="http://schemas.openxmlformats.org/officeDocument/2006/relationships/image" Target="../media/image1375.png"/><Relationship Id="rId401" Type="http://schemas.openxmlformats.org/officeDocument/2006/relationships/customXml" Target="../ink/ink1430.xml"/><Relationship Id="rId846" Type="http://schemas.openxmlformats.org/officeDocument/2006/relationships/customXml" Target="../ink/ink1653.xml"/><Relationship Id="rId1031" Type="http://schemas.openxmlformats.org/officeDocument/2006/relationships/customXml" Target="../ink/ink1746.xml"/><Relationship Id="rId1129" Type="http://schemas.openxmlformats.org/officeDocument/2006/relationships/image" Target="../media/image1798.png"/><Relationship Id="rId485" Type="http://schemas.openxmlformats.org/officeDocument/2006/relationships/customXml" Target="../ink/ink1472.xml"/><Relationship Id="rId692" Type="http://schemas.openxmlformats.org/officeDocument/2006/relationships/customXml" Target="../ink/ink1576.xml"/><Relationship Id="rId706" Type="http://schemas.openxmlformats.org/officeDocument/2006/relationships/customXml" Target="../ink/ink1583.xml"/><Relationship Id="rId913" Type="http://schemas.openxmlformats.org/officeDocument/2006/relationships/image" Target="../media/image1691.png"/><Relationship Id="rId42" Type="http://schemas.openxmlformats.org/officeDocument/2006/relationships/image" Target="../media/image1257.png"/><Relationship Id="rId138" Type="http://schemas.openxmlformats.org/officeDocument/2006/relationships/image" Target="../media/image1305.png"/><Relationship Id="rId345" Type="http://schemas.openxmlformats.org/officeDocument/2006/relationships/customXml" Target="../ink/ink1402.xml"/><Relationship Id="rId552" Type="http://schemas.openxmlformats.org/officeDocument/2006/relationships/image" Target="../media/image1512.png"/><Relationship Id="rId997" Type="http://schemas.openxmlformats.org/officeDocument/2006/relationships/customXml" Target="../ink/ink1729.xml"/><Relationship Id="rId191" Type="http://schemas.openxmlformats.org/officeDocument/2006/relationships/customXml" Target="../ink/ink1325.xml"/><Relationship Id="rId205" Type="http://schemas.openxmlformats.org/officeDocument/2006/relationships/customXml" Target="../ink/ink1332.xml"/><Relationship Id="rId412" Type="http://schemas.openxmlformats.org/officeDocument/2006/relationships/image" Target="../media/image1442.png"/><Relationship Id="rId857" Type="http://schemas.openxmlformats.org/officeDocument/2006/relationships/image" Target="../media/image1664.png"/><Relationship Id="rId1042" Type="http://schemas.openxmlformats.org/officeDocument/2006/relationships/customXml" Target="../ink/ink1752.xml"/><Relationship Id="rId289" Type="http://schemas.openxmlformats.org/officeDocument/2006/relationships/customXml" Target="../ink/ink1374.xml"/><Relationship Id="rId496" Type="http://schemas.openxmlformats.org/officeDocument/2006/relationships/image" Target="../media/image1484.png"/><Relationship Id="rId717" Type="http://schemas.openxmlformats.org/officeDocument/2006/relationships/image" Target="../media/image1594.png"/><Relationship Id="rId924" Type="http://schemas.openxmlformats.org/officeDocument/2006/relationships/customXml" Target="../ink/ink1692.xml"/><Relationship Id="rId53" Type="http://schemas.openxmlformats.org/officeDocument/2006/relationships/customXml" Target="../ink/ink1256.xml"/><Relationship Id="rId149" Type="http://schemas.openxmlformats.org/officeDocument/2006/relationships/customXml" Target="../ink/ink1304.xml"/><Relationship Id="rId356" Type="http://schemas.openxmlformats.org/officeDocument/2006/relationships/image" Target="../media/image1414.png"/><Relationship Id="rId563" Type="http://schemas.openxmlformats.org/officeDocument/2006/relationships/customXml" Target="../ink/ink1511.xml"/><Relationship Id="rId770" Type="http://schemas.openxmlformats.org/officeDocument/2006/relationships/customXml" Target="../ink/ink1615.xml"/><Relationship Id="rId216" Type="http://schemas.openxmlformats.org/officeDocument/2006/relationships/image" Target="../media/image1344.png"/><Relationship Id="rId423" Type="http://schemas.openxmlformats.org/officeDocument/2006/relationships/customXml" Target="../ink/ink1441.xml"/><Relationship Id="rId868" Type="http://schemas.openxmlformats.org/officeDocument/2006/relationships/customXml" Target="../ink/ink1664.xml"/><Relationship Id="rId1053" Type="http://schemas.openxmlformats.org/officeDocument/2006/relationships/image" Target="../media/image1760.png"/><Relationship Id="rId630" Type="http://schemas.openxmlformats.org/officeDocument/2006/relationships/customXml" Target="../ink/ink1545.xml"/><Relationship Id="rId728" Type="http://schemas.openxmlformats.org/officeDocument/2006/relationships/customXml" Target="../ink/ink1594.xml"/><Relationship Id="rId935" Type="http://schemas.openxmlformats.org/officeDocument/2006/relationships/image" Target="../media/image1702.png"/><Relationship Id="rId64" Type="http://schemas.openxmlformats.org/officeDocument/2006/relationships/image" Target="../media/image1268.png"/><Relationship Id="rId367" Type="http://schemas.openxmlformats.org/officeDocument/2006/relationships/customXml" Target="../ink/ink1413.xml"/><Relationship Id="rId574" Type="http://schemas.openxmlformats.org/officeDocument/2006/relationships/customXml" Target="../ink/ink1517.xml"/><Relationship Id="rId1120" Type="http://schemas.openxmlformats.org/officeDocument/2006/relationships/customXml" Target="../ink/ink1791.xml"/><Relationship Id="rId227" Type="http://schemas.openxmlformats.org/officeDocument/2006/relationships/customXml" Target="../ink/ink1343.xml"/><Relationship Id="rId781" Type="http://schemas.openxmlformats.org/officeDocument/2006/relationships/image" Target="../media/image1626.png"/><Relationship Id="rId879" Type="http://schemas.openxmlformats.org/officeDocument/2006/relationships/image" Target="../media/image1675.png"/><Relationship Id="rId434" Type="http://schemas.openxmlformats.org/officeDocument/2006/relationships/image" Target="../media/image1453.png"/><Relationship Id="rId641" Type="http://schemas.openxmlformats.org/officeDocument/2006/relationships/image" Target="../media/image1556.png"/><Relationship Id="rId739" Type="http://schemas.openxmlformats.org/officeDocument/2006/relationships/image" Target="../media/image1605.png"/><Relationship Id="rId1064" Type="http://schemas.openxmlformats.org/officeDocument/2006/relationships/customXml" Target="../ink/ink1763.xml"/><Relationship Id="rId280" Type="http://schemas.openxmlformats.org/officeDocument/2006/relationships/image" Target="../media/image1376.png"/><Relationship Id="rId501" Type="http://schemas.openxmlformats.org/officeDocument/2006/relationships/customXml" Target="../ink/ink1480.xml"/><Relationship Id="rId946" Type="http://schemas.openxmlformats.org/officeDocument/2006/relationships/customXml" Target="../ink/ink1703.xml"/><Relationship Id="rId1131" Type="http://schemas.openxmlformats.org/officeDocument/2006/relationships/image" Target="../media/image1799.png"/><Relationship Id="rId75" Type="http://schemas.openxmlformats.org/officeDocument/2006/relationships/customXml" Target="../ink/ink1267.xml"/><Relationship Id="rId140" Type="http://schemas.openxmlformats.org/officeDocument/2006/relationships/image" Target="../media/image1306.png"/><Relationship Id="rId378" Type="http://schemas.openxmlformats.org/officeDocument/2006/relationships/image" Target="../media/image1425.png"/><Relationship Id="rId585" Type="http://schemas.openxmlformats.org/officeDocument/2006/relationships/image" Target="../media/image1528.png"/><Relationship Id="rId792" Type="http://schemas.openxmlformats.org/officeDocument/2006/relationships/customXml" Target="../ink/ink1626.xml"/><Relationship Id="rId806" Type="http://schemas.openxmlformats.org/officeDocument/2006/relationships/customXml" Target="../ink/ink1633.xml"/><Relationship Id="rId6" Type="http://schemas.openxmlformats.org/officeDocument/2006/relationships/image" Target="../media/image1239.png"/><Relationship Id="rId238" Type="http://schemas.openxmlformats.org/officeDocument/2006/relationships/image" Target="../media/image1355.png"/><Relationship Id="rId445" Type="http://schemas.openxmlformats.org/officeDocument/2006/relationships/customXml" Target="../ink/ink1452.xml"/><Relationship Id="rId652" Type="http://schemas.openxmlformats.org/officeDocument/2006/relationships/customXml" Target="../ink/ink1556.xml"/><Relationship Id="rId1075" Type="http://schemas.openxmlformats.org/officeDocument/2006/relationships/image" Target="../media/image1771.png"/><Relationship Id="rId291" Type="http://schemas.openxmlformats.org/officeDocument/2006/relationships/customXml" Target="../ink/ink1375.xml"/><Relationship Id="rId305" Type="http://schemas.openxmlformats.org/officeDocument/2006/relationships/customXml" Target="../ink/ink1382.xml"/><Relationship Id="rId512" Type="http://schemas.openxmlformats.org/officeDocument/2006/relationships/image" Target="../media/image1492.png"/><Relationship Id="rId957" Type="http://schemas.openxmlformats.org/officeDocument/2006/relationships/image" Target="../media/image1713.png"/><Relationship Id="rId1142" Type="http://schemas.openxmlformats.org/officeDocument/2006/relationships/customXml" Target="../ink/ink1802.xml"/><Relationship Id="rId86" Type="http://schemas.openxmlformats.org/officeDocument/2006/relationships/image" Target="../media/image1279.png"/><Relationship Id="rId151" Type="http://schemas.openxmlformats.org/officeDocument/2006/relationships/customXml" Target="../ink/ink1305.xml"/><Relationship Id="rId389" Type="http://schemas.openxmlformats.org/officeDocument/2006/relationships/customXml" Target="../ink/ink1424.xml"/><Relationship Id="rId596" Type="http://schemas.openxmlformats.org/officeDocument/2006/relationships/customXml" Target="../ink/ink1528.xml"/><Relationship Id="rId817" Type="http://schemas.openxmlformats.org/officeDocument/2006/relationships/image" Target="../media/image1644.png"/><Relationship Id="rId1002" Type="http://schemas.openxmlformats.org/officeDocument/2006/relationships/image" Target="../media/image1735.png"/><Relationship Id="rId249" Type="http://schemas.openxmlformats.org/officeDocument/2006/relationships/customXml" Target="../ink/ink1354.xml"/><Relationship Id="rId456" Type="http://schemas.openxmlformats.org/officeDocument/2006/relationships/image" Target="../media/image1464.png"/><Relationship Id="rId663" Type="http://schemas.openxmlformats.org/officeDocument/2006/relationships/image" Target="../media/image1567.png"/><Relationship Id="rId870" Type="http://schemas.openxmlformats.org/officeDocument/2006/relationships/customXml" Target="../ink/ink1665.xml"/><Relationship Id="rId1086" Type="http://schemas.openxmlformats.org/officeDocument/2006/relationships/customXml" Target="../ink/ink1774.xml"/><Relationship Id="rId13" Type="http://schemas.openxmlformats.org/officeDocument/2006/relationships/customXml" Target="../ink/ink1236.xml"/><Relationship Id="rId109" Type="http://schemas.openxmlformats.org/officeDocument/2006/relationships/customXml" Target="../ink/ink1284.xml"/><Relationship Id="rId316" Type="http://schemas.openxmlformats.org/officeDocument/2006/relationships/image" Target="../media/image1394.png"/><Relationship Id="rId523" Type="http://schemas.openxmlformats.org/officeDocument/2006/relationships/customXml" Target="../ink/ink1491.xml"/><Relationship Id="rId968" Type="http://schemas.openxmlformats.org/officeDocument/2006/relationships/customXml" Target="../ink/ink1714.xml"/><Relationship Id="rId1153" Type="http://schemas.openxmlformats.org/officeDocument/2006/relationships/image" Target="../media/image1810.png"/><Relationship Id="rId97" Type="http://schemas.openxmlformats.org/officeDocument/2006/relationships/customXml" Target="../ink/ink1278.xml"/><Relationship Id="rId730" Type="http://schemas.openxmlformats.org/officeDocument/2006/relationships/customXml" Target="../ink/ink1595.xml"/><Relationship Id="rId828" Type="http://schemas.openxmlformats.org/officeDocument/2006/relationships/customXml" Target="../ink/ink1644.xml"/><Relationship Id="rId1013" Type="http://schemas.openxmlformats.org/officeDocument/2006/relationships/customXml" Target="../ink/ink1737.xml"/><Relationship Id="rId162" Type="http://schemas.openxmlformats.org/officeDocument/2006/relationships/image" Target="../media/image1317.png"/><Relationship Id="rId467" Type="http://schemas.openxmlformats.org/officeDocument/2006/relationships/customXml" Target="../ink/ink1463.xml"/><Relationship Id="rId1097" Type="http://schemas.openxmlformats.org/officeDocument/2006/relationships/image" Target="../media/image1782.png"/><Relationship Id="rId674" Type="http://schemas.openxmlformats.org/officeDocument/2006/relationships/customXml" Target="../ink/ink1567.xml"/><Relationship Id="rId881" Type="http://schemas.openxmlformats.org/officeDocument/2006/relationships/image" Target="../media/image1676.png"/><Relationship Id="rId979" Type="http://schemas.openxmlformats.org/officeDocument/2006/relationships/image" Target="../media/image1724.png"/><Relationship Id="rId24" Type="http://schemas.openxmlformats.org/officeDocument/2006/relationships/image" Target="../media/image1248.png"/><Relationship Id="rId327" Type="http://schemas.openxmlformats.org/officeDocument/2006/relationships/customXml" Target="../ink/ink1393.xml"/><Relationship Id="rId534" Type="http://schemas.openxmlformats.org/officeDocument/2006/relationships/image" Target="../media/image1503.png"/><Relationship Id="rId741" Type="http://schemas.openxmlformats.org/officeDocument/2006/relationships/image" Target="../media/image1606.png"/><Relationship Id="rId839" Type="http://schemas.openxmlformats.org/officeDocument/2006/relationships/image" Target="../media/image1655.png"/><Relationship Id="rId1164" Type="http://schemas.openxmlformats.org/officeDocument/2006/relationships/customXml" Target="../ink/ink1813.xml"/><Relationship Id="rId173" Type="http://schemas.openxmlformats.org/officeDocument/2006/relationships/customXml" Target="../ink/ink1316.xml"/><Relationship Id="rId380" Type="http://schemas.openxmlformats.org/officeDocument/2006/relationships/image" Target="../media/image1426.png"/><Relationship Id="rId601" Type="http://schemas.openxmlformats.org/officeDocument/2006/relationships/image" Target="../media/image1536.png"/><Relationship Id="rId1024" Type="http://schemas.openxmlformats.org/officeDocument/2006/relationships/image" Target="../media/image1746.png"/><Relationship Id="rId240" Type="http://schemas.openxmlformats.org/officeDocument/2006/relationships/image" Target="../media/image1356.png"/><Relationship Id="rId478" Type="http://schemas.openxmlformats.org/officeDocument/2006/relationships/image" Target="../media/image1475.png"/><Relationship Id="rId685" Type="http://schemas.openxmlformats.org/officeDocument/2006/relationships/image" Target="../media/image1578.png"/><Relationship Id="rId892" Type="http://schemas.openxmlformats.org/officeDocument/2006/relationships/customXml" Target="../ink/ink1676.xml"/><Relationship Id="rId906" Type="http://schemas.openxmlformats.org/officeDocument/2006/relationships/customXml" Target="../ink/ink1683.xml"/><Relationship Id="rId35" Type="http://schemas.openxmlformats.org/officeDocument/2006/relationships/customXml" Target="../ink/ink1247.xml"/><Relationship Id="rId100" Type="http://schemas.openxmlformats.org/officeDocument/2006/relationships/image" Target="../media/image1286.png"/><Relationship Id="rId338" Type="http://schemas.openxmlformats.org/officeDocument/2006/relationships/image" Target="../media/image1405.png"/><Relationship Id="rId545" Type="http://schemas.openxmlformats.org/officeDocument/2006/relationships/customXml" Target="../ink/ink1502.xml"/><Relationship Id="rId752" Type="http://schemas.openxmlformats.org/officeDocument/2006/relationships/customXml" Target="../ink/ink1606.xml"/><Relationship Id="rId1175" Type="http://schemas.openxmlformats.org/officeDocument/2006/relationships/image" Target="../media/image1821.png"/><Relationship Id="rId184" Type="http://schemas.openxmlformats.org/officeDocument/2006/relationships/image" Target="../media/image1328.png"/><Relationship Id="rId391" Type="http://schemas.openxmlformats.org/officeDocument/2006/relationships/customXml" Target="../ink/ink1425.xml"/><Relationship Id="rId405" Type="http://schemas.openxmlformats.org/officeDocument/2006/relationships/customXml" Target="../ink/ink1432.xml"/><Relationship Id="rId612" Type="http://schemas.openxmlformats.org/officeDocument/2006/relationships/customXml" Target="../ink/ink1536.xml"/><Relationship Id="rId1035" Type="http://schemas.openxmlformats.org/officeDocument/2006/relationships/image" Target="../media/image1751.png"/><Relationship Id="rId251" Type="http://schemas.openxmlformats.org/officeDocument/2006/relationships/customXml" Target="../ink/ink1355.xml"/><Relationship Id="rId489" Type="http://schemas.openxmlformats.org/officeDocument/2006/relationships/customXml" Target="../ink/ink1474.xml"/><Relationship Id="rId696" Type="http://schemas.openxmlformats.org/officeDocument/2006/relationships/customXml" Target="../ink/ink1578.xml"/><Relationship Id="rId917" Type="http://schemas.openxmlformats.org/officeDocument/2006/relationships/image" Target="../media/image1693.png"/><Relationship Id="rId1102" Type="http://schemas.openxmlformats.org/officeDocument/2006/relationships/customXml" Target="../ink/ink1782.xml"/><Relationship Id="rId46" Type="http://schemas.openxmlformats.org/officeDocument/2006/relationships/image" Target="../media/image1259.png"/><Relationship Id="rId349" Type="http://schemas.openxmlformats.org/officeDocument/2006/relationships/customXml" Target="../ink/ink1404.xml"/><Relationship Id="rId556" Type="http://schemas.openxmlformats.org/officeDocument/2006/relationships/image" Target="../media/image1514.png"/><Relationship Id="rId763" Type="http://schemas.openxmlformats.org/officeDocument/2006/relationships/image" Target="../media/image1617.png"/><Relationship Id="rId111" Type="http://schemas.openxmlformats.org/officeDocument/2006/relationships/customXml" Target="../ink/ink1285.xml"/><Relationship Id="rId195" Type="http://schemas.openxmlformats.org/officeDocument/2006/relationships/customXml" Target="../ink/ink1327.xml"/><Relationship Id="rId209" Type="http://schemas.openxmlformats.org/officeDocument/2006/relationships/customXml" Target="../ink/ink1334.xml"/><Relationship Id="rId416" Type="http://schemas.openxmlformats.org/officeDocument/2006/relationships/image" Target="../media/image1444.png"/><Relationship Id="rId970" Type="http://schemas.openxmlformats.org/officeDocument/2006/relationships/customXml" Target="../ink/ink1715.xml"/><Relationship Id="rId1046" Type="http://schemas.openxmlformats.org/officeDocument/2006/relationships/customXml" Target="../ink/ink1754.xml"/><Relationship Id="rId623" Type="http://schemas.openxmlformats.org/officeDocument/2006/relationships/image" Target="../media/image1547.png"/><Relationship Id="rId830" Type="http://schemas.openxmlformats.org/officeDocument/2006/relationships/customXml" Target="../ink/ink1645.xml"/><Relationship Id="rId928" Type="http://schemas.openxmlformats.org/officeDocument/2006/relationships/customXml" Target="../ink/ink1694.xml"/><Relationship Id="rId57" Type="http://schemas.openxmlformats.org/officeDocument/2006/relationships/customXml" Target="../ink/ink1258.xml"/><Relationship Id="rId262" Type="http://schemas.openxmlformats.org/officeDocument/2006/relationships/image" Target="../media/image1367.png"/><Relationship Id="rId567" Type="http://schemas.openxmlformats.org/officeDocument/2006/relationships/customXml" Target="../ink/ink1513.xml"/><Relationship Id="rId1113" Type="http://schemas.openxmlformats.org/officeDocument/2006/relationships/image" Target="../media/image1790.png"/><Relationship Id="rId122" Type="http://schemas.openxmlformats.org/officeDocument/2006/relationships/image" Target="../media/image1297.png"/><Relationship Id="rId774" Type="http://schemas.openxmlformats.org/officeDocument/2006/relationships/customXml" Target="../ink/ink1617.xml"/><Relationship Id="rId981" Type="http://schemas.openxmlformats.org/officeDocument/2006/relationships/image" Target="../media/image1725.png"/><Relationship Id="rId1057" Type="http://schemas.openxmlformats.org/officeDocument/2006/relationships/image" Target="../media/image1762.png"/><Relationship Id="rId427" Type="http://schemas.openxmlformats.org/officeDocument/2006/relationships/customXml" Target="../ink/ink1443.xml"/><Relationship Id="rId634" Type="http://schemas.openxmlformats.org/officeDocument/2006/relationships/customXml" Target="../ink/ink1547.xml"/><Relationship Id="rId841" Type="http://schemas.openxmlformats.org/officeDocument/2006/relationships/image" Target="../media/image1656.png"/><Relationship Id="rId273" Type="http://schemas.openxmlformats.org/officeDocument/2006/relationships/customXml" Target="../ink/ink1366.xml"/><Relationship Id="rId480" Type="http://schemas.openxmlformats.org/officeDocument/2006/relationships/image" Target="../media/image1476.png"/><Relationship Id="rId701" Type="http://schemas.openxmlformats.org/officeDocument/2006/relationships/image" Target="../media/image1586.png"/><Relationship Id="rId939" Type="http://schemas.openxmlformats.org/officeDocument/2006/relationships/image" Target="../media/image1704.png"/><Relationship Id="rId1124" Type="http://schemas.openxmlformats.org/officeDocument/2006/relationships/customXml" Target="../ink/ink1793.xml"/><Relationship Id="rId68" Type="http://schemas.openxmlformats.org/officeDocument/2006/relationships/image" Target="../media/image1270.png"/><Relationship Id="rId133" Type="http://schemas.openxmlformats.org/officeDocument/2006/relationships/customXml" Target="../ink/ink1296.xml"/><Relationship Id="rId340" Type="http://schemas.openxmlformats.org/officeDocument/2006/relationships/image" Target="../media/image1406.png"/><Relationship Id="rId578" Type="http://schemas.openxmlformats.org/officeDocument/2006/relationships/customXml" Target="../ink/ink1519.xml"/><Relationship Id="rId785" Type="http://schemas.openxmlformats.org/officeDocument/2006/relationships/image" Target="../media/image1628.png"/><Relationship Id="rId992" Type="http://schemas.openxmlformats.org/officeDocument/2006/relationships/customXml" Target="../ink/ink1726.xml"/><Relationship Id="rId200" Type="http://schemas.openxmlformats.org/officeDocument/2006/relationships/image" Target="../media/image1336.png"/><Relationship Id="rId438" Type="http://schemas.openxmlformats.org/officeDocument/2006/relationships/image" Target="../media/image1455.png"/><Relationship Id="rId645" Type="http://schemas.openxmlformats.org/officeDocument/2006/relationships/image" Target="../media/image1558.png"/><Relationship Id="rId852" Type="http://schemas.openxmlformats.org/officeDocument/2006/relationships/customXml" Target="../ink/ink1656.xml"/><Relationship Id="rId1068" Type="http://schemas.openxmlformats.org/officeDocument/2006/relationships/customXml" Target="../ink/ink1765.xml"/><Relationship Id="rId284" Type="http://schemas.openxmlformats.org/officeDocument/2006/relationships/image" Target="../media/image1378.png"/><Relationship Id="rId491" Type="http://schemas.openxmlformats.org/officeDocument/2006/relationships/customXml" Target="../ink/ink1475.xml"/><Relationship Id="rId505" Type="http://schemas.openxmlformats.org/officeDocument/2006/relationships/customXml" Target="../ink/ink1482.xml"/><Relationship Id="rId712" Type="http://schemas.openxmlformats.org/officeDocument/2006/relationships/customXml" Target="../ink/ink1586.xml"/><Relationship Id="rId1135" Type="http://schemas.openxmlformats.org/officeDocument/2006/relationships/image" Target="../media/image1801.png"/><Relationship Id="rId79" Type="http://schemas.openxmlformats.org/officeDocument/2006/relationships/customXml" Target="../ink/ink1269.xml"/><Relationship Id="rId144" Type="http://schemas.openxmlformats.org/officeDocument/2006/relationships/image" Target="../media/image1308.png"/><Relationship Id="rId589" Type="http://schemas.openxmlformats.org/officeDocument/2006/relationships/image" Target="../media/image1530.png"/><Relationship Id="rId796" Type="http://schemas.openxmlformats.org/officeDocument/2006/relationships/customXml" Target="../ink/ink1628.xml"/><Relationship Id="rId351" Type="http://schemas.openxmlformats.org/officeDocument/2006/relationships/customXml" Target="../ink/ink1405.xml"/><Relationship Id="rId449" Type="http://schemas.openxmlformats.org/officeDocument/2006/relationships/customXml" Target="../ink/ink1454.xml"/><Relationship Id="rId656" Type="http://schemas.openxmlformats.org/officeDocument/2006/relationships/customXml" Target="../ink/ink1558.xml"/><Relationship Id="rId863" Type="http://schemas.openxmlformats.org/officeDocument/2006/relationships/image" Target="../media/image1667.png"/><Relationship Id="rId1079" Type="http://schemas.openxmlformats.org/officeDocument/2006/relationships/image" Target="../media/image1773.png"/><Relationship Id="rId211" Type="http://schemas.openxmlformats.org/officeDocument/2006/relationships/customXml" Target="../ink/ink1335.xml"/><Relationship Id="rId295" Type="http://schemas.openxmlformats.org/officeDocument/2006/relationships/customXml" Target="../ink/ink1377.xml"/><Relationship Id="rId309" Type="http://schemas.openxmlformats.org/officeDocument/2006/relationships/customXml" Target="../ink/ink1384.xml"/><Relationship Id="rId516" Type="http://schemas.openxmlformats.org/officeDocument/2006/relationships/image" Target="../media/image1494.png"/><Relationship Id="rId1146" Type="http://schemas.openxmlformats.org/officeDocument/2006/relationships/customXml" Target="../ink/ink1804.xml"/><Relationship Id="rId723" Type="http://schemas.openxmlformats.org/officeDocument/2006/relationships/image" Target="../media/image1597.png"/><Relationship Id="rId930" Type="http://schemas.openxmlformats.org/officeDocument/2006/relationships/customXml" Target="../ink/ink1695.xml"/><Relationship Id="rId1006" Type="http://schemas.openxmlformats.org/officeDocument/2006/relationships/image" Target="../media/image1737.png"/><Relationship Id="rId155" Type="http://schemas.openxmlformats.org/officeDocument/2006/relationships/customXml" Target="../ink/ink1307.xml"/><Relationship Id="rId362" Type="http://schemas.openxmlformats.org/officeDocument/2006/relationships/image" Target="../media/image1417.png"/><Relationship Id="rId222" Type="http://schemas.openxmlformats.org/officeDocument/2006/relationships/image" Target="../media/image1347.png"/><Relationship Id="rId667" Type="http://schemas.openxmlformats.org/officeDocument/2006/relationships/image" Target="../media/image1569.png"/><Relationship Id="rId874" Type="http://schemas.openxmlformats.org/officeDocument/2006/relationships/customXml" Target="../ink/ink1667.xml"/><Relationship Id="rId17" Type="http://schemas.openxmlformats.org/officeDocument/2006/relationships/customXml" Target="../ink/ink1238.xml"/><Relationship Id="rId527" Type="http://schemas.openxmlformats.org/officeDocument/2006/relationships/customXml" Target="../ink/ink1493.xml"/><Relationship Id="rId734" Type="http://schemas.openxmlformats.org/officeDocument/2006/relationships/customXml" Target="../ink/ink1597.xml"/><Relationship Id="rId941" Type="http://schemas.openxmlformats.org/officeDocument/2006/relationships/image" Target="../media/image1705.png"/><Relationship Id="rId1157" Type="http://schemas.openxmlformats.org/officeDocument/2006/relationships/image" Target="../media/image1812.png"/><Relationship Id="rId70" Type="http://schemas.openxmlformats.org/officeDocument/2006/relationships/image" Target="../media/image1271.png"/><Relationship Id="rId166" Type="http://schemas.openxmlformats.org/officeDocument/2006/relationships/image" Target="../media/image1319.png"/><Relationship Id="rId373" Type="http://schemas.openxmlformats.org/officeDocument/2006/relationships/customXml" Target="../ink/ink1416.xml"/><Relationship Id="rId580" Type="http://schemas.openxmlformats.org/officeDocument/2006/relationships/customXml" Target="../ink/ink1520.xml"/><Relationship Id="rId801" Type="http://schemas.openxmlformats.org/officeDocument/2006/relationships/image" Target="../media/image1636.png"/><Relationship Id="rId1017" Type="http://schemas.openxmlformats.org/officeDocument/2006/relationships/customXml" Target="../ink/ink1739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46.xml"/><Relationship Id="rId440" Type="http://schemas.openxmlformats.org/officeDocument/2006/relationships/image" Target="../media/image1456.png"/><Relationship Id="rId678" Type="http://schemas.openxmlformats.org/officeDocument/2006/relationships/customXml" Target="../ink/ink1569.xml"/><Relationship Id="rId885" Type="http://schemas.openxmlformats.org/officeDocument/2006/relationships/image" Target="../media/image1678.png"/><Relationship Id="rId1070" Type="http://schemas.openxmlformats.org/officeDocument/2006/relationships/customXml" Target="../ink/ink1766.xml"/><Relationship Id="rId28" Type="http://schemas.openxmlformats.org/officeDocument/2006/relationships/image" Target="../media/image1250.png"/><Relationship Id="rId300" Type="http://schemas.openxmlformats.org/officeDocument/2006/relationships/image" Target="../media/image1386.png"/><Relationship Id="rId538" Type="http://schemas.openxmlformats.org/officeDocument/2006/relationships/image" Target="../media/image1505.png"/><Relationship Id="rId745" Type="http://schemas.openxmlformats.org/officeDocument/2006/relationships/image" Target="../media/image1608.png"/><Relationship Id="rId952" Type="http://schemas.openxmlformats.org/officeDocument/2006/relationships/customXml" Target="../ink/ink1706.xml"/><Relationship Id="rId1168" Type="http://schemas.openxmlformats.org/officeDocument/2006/relationships/customXml" Target="../ink/ink1815.xml"/><Relationship Id="rId81" Type="http://schemas.openxmlformats.org/officeDocument/2006/relationships/customXml" Target="../ink/ink1270.xml"/><Relationship Id="rId177" Type="http://schemas.openxmlformats.org/officeDocument/2006/relationships/customXml" Target="../ink/ink1318.xml"/><Relationship Id="rId384" Type="http://schemas.openxmlformats.org/officeDocument/2006/relationships/image" Target="../media/image1428.png"/><Relationship Id="rId591" Type="http://schemas.openxmlformats.org/officeDocument/2006/relationships/image" Target="../media/image1531.png"/><Relationship Id="rId605" Type="http://schemas.openxmlformats.org/officeDocument/2006/relationships/image" Target="../media/image1538.png"/><Relationship Id="rId812" Type="http://schemas.openxmlformats.org/officeDocument/2006/relationships/customXml" Target="../ink/ink1636.xml"/><Relationship Id="rId1028" Type="http://schemas.openxmlformats.org/officeDocument/2006/relationships/image" Target="../media/image1748.png"/><Relationship Id="rId244" Type="http://schemas.openxmlformats.org/officeDocument/2006/relationships/image" Target="../media/image1358.png"/><Relationship Id="rId689" Type="http://schemas.openxmlformats.org/officeDocument/2006/relationships/image" Target="../media/image1580.png"/><Relationship Id="rId896" Type="http://schemas.openxmlformats.org/officeDocument/2006/relationships/customXml" Target="../ink/ink1678.xml"/><Relationship Id="rId1081" Type="http://schemas.openxmlformats.org/officeDocument/2006/relationships/image" Target="../media/image1774.png"/><Relationship Id="rId39" Type="http://schemas.openxmlformats.org/officeDocument/2006/relationships/customXml" Target="../ink/ink1249.xml"/><Relationship Id="rId451" Type="http://schemas.openxmlformats.org/officeDocument/2006/relationships/customXml" Target="../ink/ink1455.xml"/><Relationship Id="rId549" Type="http://schemas.openxmlformats.org/officeDocument/2006/relationships/customXml" Target="../ink/ink1504.xml"/><Relationship Id="rId756" Type="http://schemas.openxmlformats.org/officeDocument/2006/relationships/customXml" Target="../ink/ink1608.xml"/><Relationship Id="rId1179" Type="http://schemas.openxmlformats.org/officeDocument/2006/relationships/image" Target="../media/image1823.png"/><Relationship Id="rId104" Type="http://schemas.openxmlformats.org/officeDocument/2006/relationships/image" Target="../media/image1288.png"/><Relationship Id="rId188" Type="http://schemas.openxmlformats.org/officeDocument/2006/relationships/image" Target="../media/image1330.png"/><Relationship Id="rId311" Type="http://schemas.openxmlformats.org/officeDocument/2006/relationships/customXml" Target="../ink/ink1385.xml"/><Relationship Id="rId395" Type="http://schemas.openxmlformats.org/officeDocument/2006/relationships/customXml" Target="../ink/ink1427.xml"/><Relationship Id="rId409" Type="http://schemas.openxmlformats.org/officeDocument/2006/relationships/customXml" Target="../ink/ink1434.xml"/><Relationship Id="rId963" Type="http://schemas.openxmlformats.org/officeDocument/2006/relationships/image" Target="../media/image1716.png"/><Relationship Id="rId1039" Type="http://schemas.openxmlformats.org/officeDocument/2006/relationships/image" Target="../media/image1753.png"/><Relationship Id="rId92" Type="http://schemas.openxmlformats.org/officeDocument/2006/relationships/image" Target="../media/image1282.png"/><Relationship Id="rId616" Type="http://schemas.openxmlformats.org/officeDocument/2006/relationships/customXml" Target="../ink/ink1538.xml"/><Relationship Id="rId823" Type="http://schemas.openxmlformats.org/officeDocument/2006/relationships/image" Target="../media/image1647.png"/><Relationship Id="rId255" Type="http://schemas.openxmlformats.org/officeDocument/2006/relationships/customXml" Target="../ink/ink1357.xml"/><Relationship Id="rId462" Type="http://schemas.openxmlformats.org/officeDocument/2006/relationships/image" Target="../media/image1467.png"/><Relationship Id="rId1092" Type="http://schemas.openxmlformats.org/officeDocument/2006/relationships/customXml" Target="../ink/ink1777.xml"/><Relationship Id="rId1106" Type="http://schemas.openxmlformats.org/officeDocument/2006/relationships/customXml" Target="../ink/ink1784.xml"/><Relationship Id="rId115" Type="http://schemas.openxmlformats.org/officeDocument/2006/relationships/customXml" Target="../ink/ink1287.xml"/><Relationship Id="rId322" Type="http://schemas.openxmlformats.org/officeDocument/2006/relationships/image" Target="../media/image1397.png"/><Relationship Id="rId767" Type="http://schemas.openxmlformats.org/officeDocument/2006/relationships/image" Target="../media/image1619.png"/><Relationship Id="rId974" Type="http://schemas.openxmlformats.org/officeDocument/2006/relationships/customXml" Target="../ink/ink1717.xml"/><Relationship Id="rId199" Type="http://schemas.openxmlformats.org/officeDocument/2006/relationships/customXml" Target="../ink/ink1329.xml"/><Relationship Id="rId627" Type="http://schemas.openxmlformats.org/officeDocument/2006/relationships/image" Target="../media/image1549.png"/><Relationship Id="rId834" Type="http://schemas.openxmlformats.org/officeDocument/2006/relationships/customXml" Target="../ink/ink1647.xml"/><Relationship Id="rId266" Type="http://schemas.openxmlformats.org/officeDocument/2006/relationships/image" Target="../media/image1369.png"/><Relationship Id="rId473" Type="http://schemas.openxmlformats.org/officeDocument/2006/relationships/customXml" Target="../ink/ink1466.xml"/><Relationship Id="rId680" Type="http://schemas.openxmlformats.org/officeDocument/2006/relationships/customXml" Target="../ink/ink1570.xml"/><Relationship Id="rId901" Type="http://schemas.openxmlformats.org/officeDocument/2006/relationships/image" Target="../media/image1685.png"/><Relationship Id="rId1117" Type="http://schemas.openxmlformats.org/officeDocument/2006/relationships/image" Target="../media/image1792.png"/><Relationship Id="rId30" Type="http://schemas.openxmlformats.org/officeDocument/2006/relationships/image" Target="../media/image1251.png"/><Relationship Id="rId126" Type="http://schemas.openxmlformats.org/officeDocument/2006/relationships/image" Target="../media/image1299.png"/><Relationship Id="rId333" Type="http://schemas.openxmlformats.org/officeDocument/2006/relationships/customXml" Target="../ink/ink1396.xml"/><Relationship Id="rId540" Type="http://schemas.openxmlformats.org/officeDocument/2006/relationships/image" Target="../media/image1506.png"/><Relationship Id="rId778" Type="http://schemas.openxmlformats.org/officeDocument/2006/relationships/customXml" Target="../ink/ink1619.xml"/><Relationship Id="rId985" Type="http://schemas.openxmlformats.org/officeDocument/2006/relationships/image" Target="../media/image1727.png"/><Relationship Id="rId1170" Type="http://schemas.openxmlformats.org/officeDocument/2006/relationships/customXml" Target="../ink/ink1816.xml"/><Relationship Id="rId638" Type="http://schemas.openxmlformats.org/officeDocument/2006/relationships/customXml" Target="../ink/ink1549.xml"/><Relationship Id="rId845" Type="http://schemas.openxmlformats.org/officeDocument/2006/relationships/image" Target="../media/image1658.png"/><Relationship Id="rId1030" Type="http://schemas.openxmlformats.org/officeDocument/2006/relationships/image" Target="../media/image1749.png"/><Relationship Id="rId277" Type="http://schemas.openxmlformats.org/officeDocument/2006/relationships/customXml" Target="../ink/ink1368.xml"/><Relationship Id="rId400" Type="http://schemas.openxmlformats.org/officeDocument/2006/relationships/image" Target="../media/image1436.png"/><Relationship Id="rId484" Type="http://schemas.openxmlformats.org/officeDocument/2006/relationships/image" Target="../media/image1478.png"/><Relationship Id="rId705" Type="http://schemas.openxmlformats.org/officeDocument/2006/relationships/image" Target="../media/image1588.png"/><Relationship Id="rId1128" Type="http://schemas.openxmlformats.org/officeDocument/2006/relationships/customXml" Target="../ink/ink1795.xml"/><Relationship Id="rId137" Type="http://schemas.openxmlformats.org/officeDocument/2006/relationships/customXml" Target="../ink/ink1298.xml"/><Relationship Id="rId344" Type="http://schemas.openxmlformats.org/officeDocument/2006/relationships/image" Target="../media/image1408.png"/><Relationship Id="rId691" Type="http://schemas.openxmlformats.org/officeDocument/2006/relationships/image" Target="../media/image1581.png"/><Relationship Id="rId789" Type="http://schemas.openxmlformats.org/officeDocument/2006/relationships/image" Target="../media/image1630.png"/><Relationship Id="rId912" Type="http://schemas.openxmlformats.org/officeDocument/2006/relationships/customXml" Target="../ink/ink1686.xml"/><Relationship Id="rId996" Type="http://schemas.openxmlformats.org/officeDocument/2006/relationships/image" Target="../media/image1732.png"/><Relationship Id="rId41" Type="http://schemas.openxmlformats.org/officeDocument/2006/relationships/customXml" Target="../ink/ink1250.xml"/><Relationship Id="rId551" Type="http://schemas.openxmlformats.org/officeDocument/2006/relationships/customXml" Target="../ink/ink1505.xml"/><Relationship Id="rId649" Type="http://schemas.openxmlformats.org/officeDocument/2006/relationships/image" Target="../media/image1560.png"/><Relationship Id="rId856" Type="http://schemas.openxmlformats.org/officeDocument/2006/relationships/customXml" Target="../ink/ink1658.xml"/><Relationship Id="rId1181" Type="http://schemas.openxmlformats.org/officeDocument/2006/relationships/image" Target="../media/image1824.png"/><Relationship Id="rId190" Type="http://schemas.openxmlformats.org/officeDocument/2006/relationships/image" Target="../media/image1331.png"/><Relationship Id="rId204" Type="http://schemas.openxmlformats.org/officeDocument/2006/relationships/image" Target="../media/image1338.png"/><Relationship Id="rId288" Type="http://schemas.openxmlformats.org/officeDocument/2006/relationships/image" Target="../media/image1380.png"/><Relationship Id="rId411" Type="http://schemas.openxmlformats.org/officeDocument/2006/relationships/customXml" Target="../ink/ink1435.xml"/><Relationship Id="rId509" Type="http://schemas.openxmlformats.org/officeDocument/2006/relationships/customXml" Target="../ink/ink1484.xml"/><Relationship Id="rId1041" Type="http://schemas.openxmlformats.org/officeDocument/2006/relationships/image" Target="../media/image1754.png"/><Relationship Id="rId1139" Type="http://schemas.openxmlformats.org/officeDocument/2006/relationships/image" Target="../media/image1803.png"/><Relationship Id="rId495" Type="http://schemas.openxmlformats.org/officeDocument/2006/relationships/customXml" Target="../ink/ink1477.xml"/><Relationship Id="rId716" Type="http://schemas.openxmlformats.org/officeDocument/2006/relationships/customXml" Target="../ink/ink1588.xml"/><Relationship Id="rId923" Type="http://schemas.openxmlformats.org/officeDocument/2006/relationships/image" Target="../media/image1696.png"/><Relationship Id="rId52" Type="http://schemas.openxmlformats.org/officeDocument/2006/relationships/image" Target="../media/image1262.png"/><Relationship Id="rId148" Type="http://schemas.openxmlformats.org/officeDocument/2006/relationships/image" Target="../media/image1310.png"/><Relationship Id="rId355" Type="http://schemas.openxmlformats.org/officeDocument/2006/relationships/customXml" Target="../ink/ink1407.xml"/><Relationship Id="rId562" Type="http://schemas.openxmlformats.org/officeDocument/2006/relationships/image" Target="../media/image1517.png"/><Relationship Id="rId215" Type="http://schemas.openxmlformats.org/officeDocument/2006/relationships/customXml" Target="../ink/ink1337.xml"/><Relationship Id="rId422" Type="http://schemas.openxmlformats.org/officeDocument/2006/relationships/image" Target="../media/image1447.png"/><Relationship Id="rId867" Type="http://schemas.openxmlformats.org/officeDocument/2006/relationships/image" Target="../media/image1669.png"/><Relationship Id="rId1052" Type="http://schemas.openxmlformats.org/officeDocument/2006/relationships/customXml" Target="../ink/ink1757.xml"/><Relationship Id="rId299" Type="http://schemas.openxmlformats.org/officeDocument/2006/relationships/customXml" Target="../ink/ink1379.xml"/><Relationship Id="rId727" Type="http://schemas.openxmlformats.org/officeDocument/2006/relationships/image" Target="../media/image1599.png"/><Relationship Id="rId934" Type="http://schemas.openxmlformats.org/officeDocument/2006/relationships/customXml" Target="../ink/ink1697.xml"/><Relationship Id="rId63" Type="http://schemas.openxmlformats.org/officeDocument/2006/relationships/customXml" Target="../ink/ink1261.xml"/><Relationship Id="rId159" Type="http://schemas.openxmlformats.org/officeDocument/2006/relationships/customXml" Target="../ink/ink1309.xml"/><Relationship Id="rId366" Type="http://schemas.openxmlformats.org/officeDocument/2006/relationships/image" Target="../media/image1419.png"/><Relationship Id="rId573" Type="http://schemas.openxmlformats.org/officeDocument/2006/relationships/image" Target="../media/image1522.png"/><Relationship Id="rId780" Type="http://schemas.openxmlformats.org/officeDocument/2006/relationships/customXml" Target="../ink/ink1620.xml"/><Relationship Id="rId226" Type="http://schemas.openxmlformats.org/officeDocument/2006/relationships/image" Target="../media/image1349.png"/><Relationship Id="rId433" Type="http://schemas.openxmlformats.org/officeDocument/2006/relationships/customXml" Target="../ink/ink1446.xml"/><Relationship Id="rId878" Type="http://schemas.openxmlformats.org/officeDocument/2006/relationships/customXml" Target="../ink/ink1669.xml"/><Relationship Id="rId1063" Type="http://schemas.openxmlformats.org/officeDocument/2006/relationships/image" Target="../media/image1765.png"/><Relationship Id="rId640" Type="http://schemas.openxmlformats.org/officeDocument/2006/relationships/customXml" Target="../ink/ink1550.xml"/><Relationship Id="rId738" Type="http://schemas.openxmlformats.org/officeDocument/2006/relationships/customXml" Target="../ink/ink1599.xml"/><Relationship Id="rId945" Type="http://schemas.openxmlformats.org/officeDocument/2006/relationships/image" Target="../media/image1707.png"/><Relationship Id="rId74" Type="http://schemas.openxmlformats.org/officeDocument/2006/relationships/image" Target="../media/image1273.png"/><Relationship Id="rId377" Type="http://schemas.openxmlformats.org/officeDocument/2006/relationships/customXml" Target="../ink/ink1418.xml"/><Relationship Id="rId500" Type="http://schemas.openxmlformats.org/officeDocument/2006/relationships/image" Target="../media/image1486.png"/><Relationship Id="rId584" Type="http://schemas.openxmlformats.org/officeDocument/2006/relationships/customXml" Target="../ink/ink1522.xml"/><Relationship Id="rId805" Type="http://schemas.openxmlformats.org/officeDocument/2006/relationships/image" Target="../media/image1638.png"/><Relationship Id="rId1130" Type="http://schemas.openxmlformats.org/officeDocument/2006/relationships/customXml" Target="../ink/ink1796.xml"/><Relationship Id="rId5" Type="http://schemas.openxmlformats.org/officeDocument/2006/relationships/customXml" Target="../ink/ink1232.xml"/><Relationship Id="rId237" Type="http://schemas.openxmlformats.org/officeDocument/2006/relationships/customXml" Target="../ink/ink1348.xml"/><Relationship Id="rId791" Type="http://schemas.openxmlformats.org/officeDocument/2006/relationships/image" Target="../media/image1631.png"/><Relationship Id="rId889" Type="http://schemas.openxmlformats.org/officeDocument/2006/relationships/image" Target="../media/image1680.png"/><Relationship Id="rId1074" Type="http://schemas.openxmlformats.org/officeDocument/2006/relationships/customXml" Target="../ink/ink1768.xml"/><Relationship Id="rId444" Type="http://schemas.openxmlformats.org/officeDocument/2006/relationships/image" Target="../media/image1458.png"/><Relationship Id="rId651" Type="http://schemas.openxmlformats.org/officeDocument/2006/relationships/image" Target="../media/image1561.png"/><Relationship Id="rId749" Type="http://schemas.openxmlformats.org/officeDocument/2006/relationships/image" Target="../media/image1610.png"/><Relationship Id="rId290" Type="http://schemas.openxmlformats.org/officeDocument/2006/relationships/image" Target="../media/image1381.png"/><Relationship Id="rId304" Type="http://schemas.openxmlformats.org/officeDocument/2006/relationships/image" Target="../media/image1388.png"/><Relationship Id="rId388" Type="http://schemas.openxmlformats.org/officeDocument/2006/relationships/image" Target="../media/image1430.png"/><Relationship Id="rId511" Type="http://schemas.openxmlformats.org/officeDocument/2006/relationships/customXml" Target="../ink/ink1485.xml"/><Relationship Id="rId609" Type="http://schemas.openxmlformats.org/officeDocument/2006/relationships/image" Target="../media/image1540.png"/><Relationship Id="rId956" Type="http://schemas.openxmlformats.org/officeDocument/2006/relationships/customXml" Target="../ink/ink1708.xml"/><Relationship Id="rId1141" Type="http://schemas.openxmlformats.org/officeDocument/2006/relationships/image" Target="../media/image1804.png"/><Relationship Id="rId85" Type="http://schemas.openxmlformats.org/officeDocument/2006/relationships/customXml" Target="../ink/ink1272.xml"/><Relationship Id="rId150" Type="http://schemas.openxmlformats.org/officeDocument/2006/relationships/image" Target="../media/image1311.png"/><Relationship Id="rId595" Type="http://schemas.openxmlformats.org/officeDocument/2006/relationships/image" Target="../media/image1533.png"/><Relationship Id="rId816" Type="http://schemas.openxmlformats.org/officeDocument/2006/relationships/customXml" Target="../ink/ink1638.xml"/><Relationship Id="rId1001" Type="http://schemas.openxmlformats.org/officeDocument/2006/relationships/customXml" Target="../ink/ink1731.xml"/><Relationship Id="rId248" Type="http://schemas.openxmlformats.org/officeDocument/2006/relationships/image" Target="../media/image1360.png"/><Relationship Id="rId455" Type="http://schemas.openxmlformats.org/officeDocument/2006/relationships/customXml" Target="../ink/ink1457.xml"/><Relationship Id="rId662" Type="http://schemas.openxmlformats.org/officeDocument/2006/relationships/customXml" Target="../ink/ink1561.xml"/><Relationship Id="rId1085" Type="http://schemas.openxmlformats.org/officeDocument/2006/relationships/image" Target="../media/image1776.png"/><Relationship Id="rId12" Type="http://schemas.openxmlformats.org/officeDocument/2006/relationships/image" Target="../media/image1242.png"/><Relationship Id="rId108" Type="http://schemas.openxmlformats.org/officeDocument/2006/relationships/image" Target="../media/image1290.png"/><Relationship Id="rId315" Type="http://schemas.openxmlformats.org/officeDocument/2006/relationships/customXml" Target="../ink/ink1387.xml"/><Relationship Id="rId522" Type="http://schemas.openxmlformats.org/officeDocument/2006/relationships/image" Target="../media/image1497.png"/><Relationship Id="rId967" Type="http://schemas.openxmlformats.org/officeDocument/2006/relationships/image" Target="../media/image1718.png"/><Relationship Id="rId1152" Type="http://schemas.openxmlformats.org/officeDocument/2006/relationships/customXml" Target="../ink/ink1807.xml"/><Relationship Id="rId96" Type="http://schemas.openxmlformats.org/officeDocument/2006/relationships/image" Target="../media/image1284.png"/><Relationship Id="rId161" Type="http://schemas.openxmlformats.org/officeDocument/2006/relationships/customXml" Target="../ink/ink1310.xml"/><Relationship Id="rId399" Type="http://schemas.openxmlformats.org/officeDocument/2006/relationships/customXml" Target="../ink/ink1429.xml"/><Relationship Id="rId827" Type="http://schemas.openxmlformats.org/officeDocument/2006/relationships/image" Target="../media/image1649.png"/><Relationship Id="rId1012" Type="http://schemas.openxmlformats.org/officeDocument/2006/relationships/image" Target="../media/image1740.png"/><Relationship Id="rId259" Type="http://schemas.openxmlformats.org/officeDocument/2006/relationships/customXml" Target="../ink/ink1359.xml"/><Relationship Id="rId466" Type="http://schemas.openxmlformats.org/officeDocument/2006/relationships/image" Target="../media/image1469.png"/><Relationship Id="rId673" Type="http://schemas.openxmlformats.org/officeDocument/2006/relationships/image" Target="../media/image1572.png"/><Relationship Id="rId880" Type="http://schemas.openxmlformats.org/officeDocument/2006/relationships/customXml" Target="../ink/ink1670.xml"/><Relationship Id="rId1096" Type="http://schemas.openxmlformats.org/officeDocument/2006/relationships/customXml" Target="../ink/ink1779.xml"/><Relationship Id="rId23" Type="http://schemas.openxmlformats.org/officeDocument/2006/relationships/customXml" Target="../ink/ink1241.xml"/><Relationship Id="rId119" Type="http://schemas.openxmlformats.org/officeDocument/2006/relationships/customXml" Target="../ink/ink1289.xml"/><Relationship Id="rId326" Type="http://schemas.openxmlformats.org/officeDocument/2006/relationships/image" Target="../media/image1399.png"/><Relationship Id="rId533" Type="http://schemas.openxmlformats.org/officeDocument/2006/relationships/customXml" Target="../ink/ink1496.xml"/><Relationship Id="rId978" Type="http://schemas.openxmlformats.org/officeDocument/2006/relationships/customXml" Target="../ink/ink1719.xml"/><Relationship Id="rId1163" Type="http://schemas.openxmlformats.org/officeDocument/2006/relationships/image" Target="../media/image1815.png"/><Relationship Id="rId740" Type="http://schemas.openxmlformats.org/officeDocument/2006/relationships/customXml" Target="../ink/ink1600.xml"/><Relationship Id="rId838" Type="http://schemas.openxmlformats.org/officeDocument/2006/relationships/customXml" Target="../ink/ink1649.xml"/><Relationship Id="rId1023" Type="http://schemas.openxmlformats.org/officeDocument/2006/relationships/customXml" Target="../ink/ink1742.xml"/><Relationship Id="rId172" Type="http://schemas.openxmlformats.org/officeDocument/2006/relationships/image" Target="../media/image1322.png"/><Relationship Id="rId477" Type="http://schemas.openxmlformats.org/officeDocument/2006/relationships/customXml" Target="../ink/ink1468.xml"/><Relationship Id="rId600" Type="http://schemas.openxmlformats.org/officeDocument/2006/relationships/customXml" Target="../ink/ink1530.xml"/><Relationship Id="rId684" Type="http://schemas.openxmlformats.org/officeDocument/2006/relationships/customXml" Target="../ink/ink1572.xml"/><Relationship Id="rId337" Type="http://schemas.openxmlformats.org/officeDocument/2006/relationships/customXml" Target="../ink/ink1398.xml"/><Relationship Id="rId891" Type="http://schemas.openxmlformats.org/officeDocument/2006/relationships/image" Target="../media/image1681.png"/><Relationship Id="rId905" Type="http://schemas.openxmlformats.org/officeDocument/2006/relationships/image" Target="../media/image1687.png"/><Relationship Id="rId989" Type="http://schemas.openxmlformats.org/officeDocument/2006/relationships/image" Target="../media/image1729.png"/><Relationship Id="rId34" Type="http://schemas.openxmlformats.org/officeDocument/2006/relationships/image" Target="../media/image1253.png"/><Relationship Id="rId544" Type="http://schemas.openxmlformats.org/officeDocument/2006/relationships/image" Target="../media/image1508.png"/><Relationship Id="rId751" Type="http://schemas.openxmlformats.org/officeDocument/2006/relationships/image" Target="../media/image1611.png"/><Relationship Id="rId849" Type="http://schemas.openxmlformats.org/officeDocument/2006/relationships/image" Target="../media/image1660.png"/><Relationship Id="rId1174" Type="http://schemas.openxmlformats.org/officeDocument/2006/relationships/customXml" Target="../ink/ink1818.xml"/><Relationship Id="rId183" Type="http://schemas.openxmlformats.org/officeDocument/2006/relationships/customXml" Target="../ink/ink1321.xml"/><Relationship Id="rId390" Type="http://schemas.openxmlformats.org/officeDocument/2006/relationships/image" Target="../media/image1431.png"/><Relationship Id="rId404" Type="http://schemas.openxmlformats.org/officeDocument/2006/relationships/image" Target="../media/image1438.png"/><Relationship Id="rId611" Type="http://schemas.openxmlformats.org/officeDocument/2006/relationships/image" Target="../media/image1541.png"/><Relationship Id="rId1034" Type="http://schemas.openxmlformats.org/officeDocument/2006/relationships/customXml" Target="../ink/ink1748.xml"/><Relationship Id="rId250" Type="http://schemas.openxmlformats.org/officeDocument/2006/relationships/image" Target="../media/image1361.png"/><Relationship Id="rId488" Type="http://schemas.openxmlformats.org/officeDocument/2006/relationships/image" Target="../media/image1480.png"/><Relationship Id="rId695" Type="http://schemas.openxmlformats.org/officeDocument/2006/relationships/image" Target="../media/image1583.png"/><Relationship Id="rId709" Type="http://schemas.openxmlformats.org/officeDocument/2006/relationships/image" Target="../media/image1590.png"/><Relationship Id="rId916" Type="http://schemas.openxmlformats.org/officeDocument/2006/relationships/customXml" Target="../ink/ink1688.xml"/><Relationship Id="rId1101" Type="http://schemas.openxmlformats.org/officeDocument/2006/relationships/image" Target="../media/image1784.png"/><Relationship Id="rId45" Type="http://schemas.openxmlformats.org/officeDocument/2006/relationships/customXml" Target="../ink/ink1252.xml"/><Relationship Id="rId110" Type="http://schemas.openxmlformats.org/officeDocument/2006/relationships/image" Target="../media/image1291.png"/><Relationship Id="rId348" Type="http://schemas.openxmlformats.org/officeDocument/2006/relationships/image" Target="../media/image1410.png"/><Relationship Id="rId555" Type="http://schemas.openxmlformats.org/officeDocument/2006/relationships/customXml" Target="../ink/ink1507.xml"/><Relationship Id="rId762" Type="http://schemas.openxmlformats.org/officeDocument/2006/relationships/customXml" Target="../ink/ink1611.xml"/><Relationship Id="rId194" Type="http://schemas.openxmlformats.org/officeDocument/2006/relationships/image" Target="../media/image1333.png"/><Relationship Id="rId208" Type="http://schemas.openxmlformats.org/officeDocument/2006/relationships/image" Target="../media/image1340.png"/><Relationship Id="rId415" Type="http://schemas.openxmlformats.org/officeDocument/2006/relationships/customXml" Target="../ink/ink1437.xml"/><Relationship Id="rId622" Type="http://schemas.openxmlformats.org/officeDocument/2006/relationships/customXml" Target="../ink/ink1541.xml"/><Relationship Id="rId1045" Type="http://schemas.openxmlformats.org/officeDocument/2006/relationships/image" Target="../media/image1756.png"/><Relationship Id="rId261" Type="http://schemas.openxmlformats.org/officeDocument/2006/relationships/customXml" Target="../ink/ink1360.xml"/><Relationship Id="rId499" Type="http://schemas.openxmlformats.org/officeDocument/2006/relationships/customXml" Target="../ink/ink1479.xml"/><Relationship Id="rId927" Type="http://schemas.openxmlformats.org/officeDocument/2006/relationships/image" Target="../media/image1698.png"/><Relationship Id="rId1112" Type="http://schemas.openxmlformats.org/officeDocument/2006/relationships/customXml" Target="../ink/ink1787.xml"/><Relationship Id="rId56" Type="http://schemas.openxmlformats.org/officeDocument/2006/relationships/image" Target="../media/image1264.png"/><Relationship Id="rId359" Type="http://schemas.openxmlformats.org/officeDocument/2006/relationships/customXml" Target="../ink/ink1409.xml"/><Relationship Id="rId566" Type="http://schemas.openxmlformats.org/officeDocument/2006/relationships/image" Target="../media/image1519.png"/><Relationship Id="rId773" Type="http://schemas.openxmlformats.org/officeDocument/2006/relationships/image" Target="../media/image1622.png"/><Relationship Id="rId121" Type="http://schemas.openxmlformats.org/officeDocument/2006/relationships/customXml" Target="../ink/ink1290.xml"/><Relationship Id="rId219" Type="http://schemas.openxmlformats.org/officeDocument/2006/relationships/customXml" Target="../ink/ink1339.xml"/><Relationship Id="rId426" Type="http://schemas.openxmlformats.org/officeDocument/2006/relationships/image" Target="../media/image1449.png"/><Relationship Id="rId633" Type="http://schemas.openxmlformats.org/officeDocument/2006/relationships/image" Target="../media/image1552.png"/><Relationship Id="rId980" Type="http://schemas.openxmlformats.org/officeDocument/2006/relationships/customXml" Target="../ink/ink1720.xml"/><Relationship Id="rId1056" Type="http://schemas.openxmlformats.org/officeDocument/2006/relationships/customXml" Target="../ink/ink1759.xml"/><Relationship Id="rId840" Type="http://schemas.openxmlformats.org/officeDocument/2006/relationships/customXml" Target="../ink/ink1650.xml"/><Relationship Id="rId938" Type="http://schemas.openxmlformats.org/officeDocument/2006/relationships/customXml" Target="../ink/ink1699.xml"/><Relationship Id="rId67" Type="http://schemas.openxmlformats.org/officeDocument/2006/relationships/customXml" Target="../ink/ink1263.xml"/><Relationship Id="rId272" Type="http://schemas.openxmlformats.org/officeDocument/2006/relationships/image" Target="../media/image1372.png"/><Relationship Id="rId577" Type="http://schemas.openxmlformats.org/officeDocument/2006/relationships/image" Target="../media/image1524.png"/><Relationship Id="rId700" Type="http://schemas.openxmlformats.org/officeDocument/2006/relationships/customXml" Target="../ink/ink1580.xml"/><Relationship Id="rId1123" Type="http://schemas.openxmlformats.org/officeDocument/2006/relationships/image" Target="../media/image1795.png"/><Relationship Id="rId132" Type="http://schemas.openxmlformats.org/officeDocument/2006/relationships/image" Target="../media/image1302.png"/><Relationship Id="rId784" Type="http://schemas.openxmlformats.org/officeDocument/2006/relationships/customXml" Target="../ink/ink1622.xml"/><Relationship Id="rId991" Type="http://schemas.openxmlformats.org/officeDocument/2006/relationships/image" Target="../media/image1730.png"/><Relationship Id="rId1067" Type="http://schemas.openxmlformats.org/officeDocument/2006/relationships/image" Target="../media/image1767.png"/><Relationship Id="rId437" Type="http://schemas.openxmlformats.org/officeDocument/2006/relationships/customXml" Target="../ink/ink1448.xml"/><Relationship Id="rId644" Type="http://schemas.openxmlformats.org/officeDocument/2006/relationships/customXml" Target="../ink/ink1552.xml"/><Relationship Id="rId851" Type="http://schemas.openxmlformats.org/officeDocument/2006/relationships/image" Target="../media/image1661.png"/><Relationship Id="rId283" Type="http://schemas.openxmlformats.org/officeDocument/2006/relationships/customXml" Target="../ink/ink1371.xml"/><Relationship Id="rId490" Type="http://schemas.openxmlformats.org/officeDocument/2006/relationships/image" Target="../media/image1481.png"/><Relationship Id="rId504" Type="http://schemas.openxmlformats.org/officeDocument/2006/relationships/image" Target="../media/image1488.png"/><Relationship Id="rId711" Type="http://schemas.openxmlformats.org/officeDocument/2006/relationships/image" Target="../media/image1591.png"/><Relationship Id="rId949" Type="http://schemas.openxmlformats.org/officeDocument/2006/relationships/image" Target="../media/image1709.png"/><Relationship Id="rId1134" Type="http://schemas.openxmlformats.org/officeDocument/2006/relationships/customXml" Target="../ink/ink1798.xml"/><Relationship Id="rId78" Type="http://schemas.openxmlformats.org/officeDocument/2006/relationships/image" Target="../media/image1275.png"/><Relationship Id="rId143" Type="http://schemas.openxmlformats.org/officeDocument/2006/relationships/customXml" Target="../ink/ink1301.xml"/><Relationship Id="rId350" Type="http://schemas.openxmlformats.org/officeDocument/2006/relationships/image" Target="../media/image1411.png"/><Relationship Id="rId588" Type="http://schemas.openxmlformats.org/officeDocument/2006/relationships/customXml" Target="../ink/ink1524.xml"/><Relationship Id="rId795" Type="http://schemas.openxmlformats.org/officeDocument/2006/relationships/image" Target="../media/image1633.png"/><Relationship Id="rId809" Type="http://schemas.openxmlformats.org/officeDocument/2006/relationships/image" Target="../media/image1640.png"/><Relationship Id="rId9" Type="http://schemas.openxmlformats.org/officeDocument/2006/relationships/customXml" Target="../ink/ink1234.xml"/><Relationship Id="rId210" Type="http://schemas.openxmlformats.org/officeDocument/2006/relationships/image" Target="../media/image1341.png"/><Relationship Id="rId448" Type="http://schemas.openxmlformats.org/officeDocument/2006/relationships/image" Target="../media/image1460.png"/><Relationship Id="rId655" Type="http://schemas.openxmlformats.org/officeDocument/2006/relationships/image" Target="../media/image1563.png"/><Relationship Id="rId862" Type="http://schemas.openxmlformats.org/officeDocument/2006/relationships/customXml" Target="../ink/ink1661.xml"/><Relationship Id="rId1078" Type="http://schemas.openxmlformats.org/officeDocument/2006/relationships/customXml" Target="../ink/ink1770.xml"/><Relationship Id="rId294" Type="http://schemas.openxmlformats.org/officeDocument/2006/relationships/image" Target="../media/image1383.png"/><Relationship Id="rId308" Type="http://schemas.openxmlformats.org/officeDocument/2006/relationships/image" Target="../media/image1390.png"/><Relationship Id="rId515" Type="http://schemas.openxmlformats.org/officeDocument/2006/relationships/customXml" Target="../ink/ink1487.xml"/><Relationship Id="rId722" Type="http://schemas.openxmlformats.org/officeDocument/2006/relationships/customXml" Target="../ink/ink1591.xml"/><Relationship Id="rId1145" Type="http://schemas.openxmlformats.org/officeDocument/2006/relationships/image" Target="../media/image1806.png"/><Relationship Id="rId89" Type="http://schemas.openxmlformats.org/officeDocument/2006/relationships/customXml" Target="../ink/ink1274.xml"/><Relationship Id="rId154" Type="http://schemas.openxmlformats.org/officeDocument/2006/relationships/image" Target="../media/image1313.png"/><Relationship Id="rId361" Type="http://schemas.openxmlformats.org/officeDocument/2006/relationships/customXml" Target="../ink/ink1410.xml"/><Relationship Id="rId599" Type="http://schemas.openxmlformats.org/officeDocument/2006/relationships/image" Target="../media/image1535.png"/><Relationship Id="rId1005" Type="http://schemas.openxmlformats.org/officeDocument/2006/relationships/customXml" Target="../ink/ink1733.xml"/><Relationship Id="rId459" Type="http://schemas.openxmlformats.org/officeDocument/2006/relationships/customXml" Target="../ink/ink1459.xml"/><Relationship Id="rId666" Type="http://schemas.openxmlformats.org/officeDocument/2006/relationships/customXml" Target="../ink/ink1563.xml"/><Relationship Id="rId873" Type="http://schemas.openxmlformats.org/officeDocument/2006/relationships/image" Target="../media/image1672.png"/><Relationship Id="rId1089" Type="http://schemas.openxmlformats.org/officeDocument/2006/relationships/image" Target="../media/image1778.png"/><Relationship Id="rId16" Type="http://schemas.openxmlformats.org/officeDocument/2006/relationships/image" Target="../media/image1244.png"/><Relationship Id="rId221" Type="http://schemas.openxmlformats.org/officeDocument/2006/relationships/customXml" Target="../ink/ink1340.xml"/><Relationship Id="rId319" Type="http://schemas.openxmlformats.org/officeDocument/2006/relationships/customXml" Target="../ink/ink1389.xml"/><Relationship Id="rId526" Type="http://schemas.openxmlformats.org/officeDocument/2006/relationships/image" Target="../media/image1499.png"/><Relationship Id="rId1156" Type="http://schemas.openxmlformats.org/officeDocument/2006/relationships/customXml" Target="../ink/ink1809.xml"/><Relationship Id="rId733" Type="http://schemas.openxmlformats.org/officeDocument/2006/relationships/image" Target="../media/image1602.png"/><Relationship Id="rId940" Type="http://schemas.openxmlformats.org/officeDocument/2006/relationships/customXml" Target="../ink/ink1700.xml"/><Relationship Id="rId1016" Type="http://schemas.openxmlformats.org/officeDocument/2006/relationships/image" Target="../media/image1742.png"/><Relationship Id="rId165" Type="http://schemas.openxmlformats.org/officeDocument/2006/relationships/customXml" Target="../ink/ink1312.xml"/><Relationship Id="rId372" Type="http://schemas.openxmlformats.org/officeDocument/2006/relationships/image" Target="../media/image1422.png"/><Relationship Id="rId677" Type="http://schemas.openxmlformats.org/officeDocument/2006/relationships/image" Target="../media/image1574.png"/><Relationship Id="rId800" Type="http://schemas.openxmlformats.org/officeDocument/2006/relationships/customXml" Target="../ink/ink1630.xml"/><Relationship Id="rId232" Type="http://schemas.openxmlformats.org/officeDocument/2006/relationships/image" Target="../media/image1352.png"/><Relationship Id="rId884" Type="http://schemas.openxmlformats.org/officeDocument/2006/relationships/customXml" Target="../ink/ink1672.xml"/><Relationship Id="rId27" Type="http://schemas.openxmlformats.org/officeDocument/2006/relationships/customXml" Target="../ink/ink1243.xml"/><Relationship Id="rId537" Type="http://schemas.openxmlformats.org/officeDocument/2006/relationships/customXml" Target="../ink/ink1498.xml"/><Relationship Id="rId744" Type="http://schemas.openxmlformats.org/officeDocument/2006/relationships/customXml" Target="../ink/ink1602.xml"/><Relationship Id="rId951" Type="http://schemas.openxmlformats.org/officeDocument/2006/relationships/image" Target="../media/image1710.png"/><Relationship Id="rId1167" Type="http://schemas.openxmlformats.org/officeDocument/2006/relationships/image" Target="../media/image1817.png"/><Relationship Id="rId80" Type="http://schemas.openxmlformats.org/officeDocument/2006/relationships/image" Target="../media/image1276.png"/><Relationship Id="rId176" Type="http://schemas.openxmlformats.org/officeDocument/2006/relationships/image" Target="../media/image1324.png"/><Relationship Id="rId383" Type="http://schemas.openxmlformats.org/officeDocument/2006/relationships/customXml" Target="../ink/ink1421.xml"/><Relationship Id="rId590" Type="http://schemas.openxmlformats.org/officeDocument/2006/relationships/customXml" Target="../ink/ink1525.xml"/><Relationship Id="rId604" Type="http://schemas.openxmlformats.org/officeDocument/2006/relationships/customXml" Target="../ink/ink1532.xml"/><Relationship Id="rId811" Type="http://schemas.openxmlformats.org/officeDocument/2006/relationships/image" Target="../media/image1641.png"/><Relationship Id="rId1027" Type="http://schemas.openxmlformats.org/officeDocument/2006/relationships/customXml" Target="../ink/ink1744.xml"/><Relationship Id="rId243" Type="http://schemas.openxmlformats.org/officeDocument/2006/relationships/customXml" Target="../ink/ink1351.xml"/><Relationship Id="rId450" Type="http://schemas.openxmlformats.org/officeDocument/2006/relationships/image" Target="../media/image1461.png"/><Relationship Id="rId688" Type="http://schemas.openxmlformats.org/officeDocument/2006/relationships/customXml" Target="../ink/ink1574.xml"/><Relationship Id="rId895" Type="http://schemas.openxmlformats.org/officeDocument/2006/relationships/image" Target="../media/image1683.png"/><Relationship Id="rId909" Type="http://schemas.openxmlformats.org/officeDocument/2006/relationships/image" Target="../media/image1689.png"/><Relationship Id="rId1080" Type="http://schemas.openxmlformats.org/officeDocument/2006/relationships/customXml" Target="../ink/ink1771.xml"/><Relationship Id="rId38" Type="http://schemas.openxmlformats.org/officeDocument/2006/relationships/image" Target="../media/image1255.png"/><Relationship Id="rId103" Type="http://schemas.openxmlformats.org/officeDocument/2006/relationships/customXml" Target="../ink/ink1281.xml"/><Relationship Id="rId310" Type="http://schemas.openxmlformats.org/officeDocument/2006/relationships/image" Target="../media/image1391.png"/><Relationship Id="rId548" Type="http://schemas.openxmlformats.org/officeDocument/2006/relationships/image" Target="../media/image1510.png"/><Relationship Id="rId755" Type="http://schemas.openxmlformats.org/officeDocument/2006/relationships/image" Target="../media/image1613.png"/><Relationship Id="rId962" Type="http://schemas.openxmlformats.org/officeDocument/2006/relationships/customXml" Target="../ink/ink1711.xml"/><Relationship Id="rId1178" Type="http://schemas.openxmlformats.org/officeDocument/2006/relationships/customXml" Target="../ink/ink1820.xml"/><Relationship Id="rId91" Type="http://schemas.openxmlformats.org/officeDocument/2006/relationships/customXml" Target="../ink/ink1275.xml"/><Relationship Id="rId187" Type="http://schemas.openxmlformats.org/officeDocument/2006/relationships/customXml" Target="../ink/ink1323.xml"/><Relationship Id="rId394" Type="http://schemas.openxmlformats.org/officeDocument/2006/relationships/image" Target="../media/image1433.png"/><Relationship Id="rId408" Type="http://schemas.openxmlformats.org/officeDocument/2006/relationships/image" Target="../media/image1440.png"/><Relationship Id="rId615" Type="http://schemas.openxmlformats.org/officeDocument/2006/relationships/image" Target="../media/image1543.png"/><Relationship Id="rId822" Type="http://schemas.openxmlformats.org/officeDocument/2006/relationships/customXml" Target="../ink/ink1641.xml"/><Relationship Id="rId1038" Type="http://schemas.openxmlformats.org/officeDocument/2006/relationships/customXml" Target="../ink/ink1750.xml"/><Relationship Id="rId254" Type="http://schemas.openxmlformats.org/officeDocument/2006/relationships/image" Target="../media/image1363.png"/><Relationship Id="rId699" Type="http://schemas.openxmlformats.org/officeDocument/2006/relationships/image" Target="../media/image1585.png"/><Relationship Id="rId1091" Type="http://schemas.openxmlformats.org/officeDocument/2006/relationships/image" Target="../media/image1779.png"/><Relationship Id="rId1105" Type="http://schemas.openxmlformats.org/officeDocument/2006/relationships/image" Target="../media/image1786.png"/><Relationship Id="rId49" Type="http://schemas.openxmlformats.org/officeDocument/2006/relationships/customXml" Target="../ink/ink1254.xml"/><Relationship Id="rId114" Type="http://schemas.openxmlformats.org/officeDocument/2006/relationships/image" Target="../media/image1293.png"/><Relationship Id="rId461" Type="http://schemas.openxmlformats.org/officeDocument/2006/relationships/customXml" Target="../ink/ink1460.xml"/><Relationship Id="rId559" Type="http://schemas.openxmlformats.org/officeDocument/2006/relationships/customXml" Target="../ink/ink1509.xml"/><Relationship Id="rId766" Type="http://schemas.openxmlformats.org/officeDocument/2006/relationships/customXml" Target="../ink/ink1613.xml"/><Relationship Id="rId198" Type="http://schemas.openxmlformats.org/officeDocument/2006/relationships/image" Target="../media/image1335.png"/><Relationship Id="rId321" Type="http://schemas.openxmlformats.org/officeDocument/2006/relationships/customXml" Target="../ink/ink1390.xml"/><Relationship Id="rId419" Type="http://schemas.openxmlformats.org/officeDocument/2006/relationships/customXml" Target="../ink/ink1439.xml"/><Relationship Id="rId626" Type="http://schemas.openxmlformats.org/officeDocument/2006/relationships/customXml" Target="../ink/ink1543.xml"/><Relationship Id="rId973" Type="http://schemas.openxmlformats.org/officeDocument/2006/relationships/image" Target="../media/image1721.png"/><Relationship Id="rId1049" Type="http://schemas.openxmlformats.org/officeDocument/2006/relationships/image" Target="../media/image1758.png"/><Relationship Id="rId833" Type="http://schemas.openxmlformats.org/officeDocument/2006/relationships/image" Target="../media/image1652.png"/><Relationship Id="rId1116" Type="http://schemas.openxmlformats.org/officeDocument/2006/relationships/customXml" Target="../ink/ink1789.xml"/><Relationship Id="rId265" Type="http://schemas.openxmlformats.org/officeDocument/2006/relationships/customXml" Target="../ink/ink1362.xml"/><Relationship Id="rId472" Type="http://schemas.openxmlformats.org/officeDocument/2006/relationships/image" Target="../media/image1472.png"/><Relationship Id="rId900" Type="http://schemas.openxmlformats.org/officeDocument/2006/relationships/customXml" Target="../ink/ink1680.xml"/><Relationship Id="rId125" Type="http://schemas.openxmlformats.org/officeDocument/2006/relationships/customXml" Target="../ink/ink1292.xml"/><Relationship Id="rId332" Type="http://schemas.openxmlformats.org/officeDocument/2006/relationships/image" Target="../media/image1402.png"/><Relationship Id="rId777" Type="http://schemas.openxmlformats.org/officeDocument/2006/relationships/image" Target="../media/image1624.png"/><Relationship Id="rId984" Type="http://schemas.openxmlformats.org/officeDocument/2006/relationships/customXml" Target="../ink/ink1722.xml"/><Relationship Id="rId637" Type="http://schemas.openxmlformats.org/officeDocument/2006/relationships/image" Target="../media/image1554.png"/><Relationship Id="rId844" Type="http://schemas.openxmlformats.org/officeDocument/2006/relationships/customXml" Target="../ink/ink1652.xml"/><Relationship Id="rId276" Type="http://schemas.openxmlformats.org/officeDocument/2006/relationships/image" Target="../media/image1374.png"/><Relationship Id="rId483" Type="http://schemas.openxmlformats.org/officeDocument/2006/relationships/customXml" Target="../ink/ink1471.xml"/><Relationship Id="rId690" Type="http://schemas.openxmlformats.org/officeDocument/2006/relationships/customXml" Target="../ink/ink1575.xml"/><Relationship Id="rId704" Type="http://schemas.openxmlformats.org/officeDocument/2006/relationships/customXml" Target="../ink/ink1582.xml"/><Relationship Id="rId911" Type="http://schemas.openxmlformats.org/officeDocument/2006/relationships/image" Target="../media/image1690.png"/><Relationship Id="rId1127" Type="http://schemas.openxmlformats.org/officeDocument/2006/relationships/image" Target="../media/image1797.png"/><Relationship Id="rId40" Type="http://schemas.openxmlformats.org/officeDocument/2006/relationships/image" Target="../media/image1256.png"/><Relationship Id="rId136" Type="http://schemas.openxmlformats.org/officeDocument/2006/relationships/image" Target="../media/image1304.png"/><Relationship Id="rId343" Type="http://schemas.openxmlformats.org/officeDocument/2006/relationships/customXml" Target="../ink/ink1401.xml"/><Relationship Id="rId550" Type="http://schemas.openxmlformats.org/officeDocument/2006/relationships/image" Target="../media/image1511.png"/><Relationship Id="rId788" Type="http://schemas.openxmlformats.org/officeDocument/2006/relationships/customXml" Target="../ink/ink1624.xml"/><Relationship Id="rId995" Type="http://schemas.openxmlformats.org/officeDocument/2006/relationships/customXml" Target="../ink/ink1728.xml"/><Relationship Id="rId1180" Type="http://schemas.openxmlformats.org/officeDocument/2006/relationships/customXml" Target="../ink/ink1821.xml"/><Relationship Id="rId203" Type="http://schemas.openxmlformats.org/officeDocument/2006/relationships/customXml" Target="../ink/ink1331.xml"/><Relationship Id="rId648" Type="http://schemas.openxmlformats.org/officeDocument/2006/relationships/customXml" Target="../ink/ink1554.xml"/><Relationship Id="rId855" Type="http://schemas.openxmlformats.org/officeDocument/2006/relationships/image" Target="../media/image1663.png"/><Relationship Id="rId1040" Type="http://schemas.openxmlformats.org/officeDocument/2006/relationships/customXml" Target="../ink/ink1751.xml"/><Relationship Id="rId287" Type="http://schemas.openxmlformats.org/officeDocument/2006/relationships/customXml" Target="../ink/ink1373.xml"/><Relationship Id="rId410" Type="http://schemas.openxmlformats.org/officeDocument/2006/relationships/image" Target="../media/image1441.png"/><Relationship Id="rId494" Type="http://schemas.openxmlformats.org/officeDocument/2006/relationships/image" Target="../media/image1483.png"/><Relationship Id="rId508" Type="http://schemas.openxmlformats.org/officeDocument/2006/relationships/image" Target="../media/image1490.png"/><Relationship Id="rId715" Type="http://schemas.openxmlformats.org/officeDocument/2006/relationships/image" Target="../media/image1593.png"/><Relationship Id="rId922" Type="http://schemas.openxmlformats.org/officeDocument/2006/relationships/customXml" Target="../ink/ink1691.xml"/><Relationship Id="rId1138" Type="http://schemas.openxmlformats.org/officeDocument/2006/relationships/customXml" Target="../ink/ink1800.xml"/><Relationship Id="rId147" Type="http://schemas.openxmlformats.org/officeDocument/2006/relationships/customXml" Target="../ink/ink1303.xml"/><Relationship Id="rId354" Type="http://schemas.openxmlformats.org/officeDocument/2006/relationships/image" Target="../media/image1413.png"/><Relationship Id="rId799" Type="http://schemas.openxmlformats.org/officeDocument/2006/relationships/image" Target="../media/image1635.png"/><Relationship Id="rId51" Type="http://schemas.openxmlformats.org/officeDocument/2006/relationships/customXml" Target="../ink/ink1255.xml"/><Relationship Id="rId561" Type="http://schemas.openxmlformats.org/officeDocument/2006/relationships/customXml" Target="../ink/ink1510.xml"/><Relationship Id="rId659" Type="http://schemas.openxmlformats.org/officeDocument/2006/relationships/image" Target="../media/image1565.png"/><Relationship Id="rId866" Type="http://schemas.openxmlformats.org/officeDocument/2006/relationships/customXml" Target="../ink/ink1663.xml"/><Relationship Id="rId214" Type="http://schemas.openxmlformats.org/officeDocument/2006/relationships/image" Target="../media/image1343.png"/><Relationship Id="rId298" Type="http://schemas.openxmlformats.org/officeDocument/2006/relationships/image" Target="../media/image1385.png"/><Relationship Id="rId421" Type="http://schemas.openxmlformats.org/officeDocument/2006/relationships/customXml" Target="../ink/ink1440.xml"/><Relationship Id="rId519" Type="http://schemas.openxmlformats.org/officeDocument/2006/relationships/customXml" Target="../ink/ink1489.xml"/><Relationship Id="rId1051" Type="http://schemas.openxmlformats.org/officeDocument/2006/relationships/image" Target="../media/image1759.png"/><Relationship Id="rId1149" Type="http://schemas.openxmlformats.org/officeDocument/2006/relationships/image" Target="../media/image1808.png"/><Relationship Id="rId158" Type="http://schemas.openxmlformats.org/officeDocument/2006/relationships/image" Target="../media/image1315.png"/><Relationship Id="rId726" Type="http://schemas.openxmlformats.org/officeDocument/2006/relationships/customXml" Target="../ink/ink1593.xml"/><Relationship Id="rId933" Type="http://schemas.openxmlformats.org/officeDocument/2006/relationships/image" Target="../media/image1701.png"/><Relationship Id="rId1009" Type="http://schemas.openxmlformats.org/officeDocument/2006/relationships/customXml" Target="../ink/ink1735.xml"/><Relationship Id="rId62" Type="http://schemas.openxmlformats.org/officeDocument/2006/relationships/image" Target="../media/image1267.png"/><Relationship Id="rId365" Type="http://schemas.openxmlformats.org/officeDocument/2006/relationships/customXml" Target="../ink/ink1412.xml"/><Relationship Id="rId572" Type="http://schemas.openxmlformats.org/officeDocument/2006/relationships/customXml" Target="../ink/ink1516.xml"/><Relationship Id="rId225" Type="http://schemas.openxmlformats.org/officeDocument/2006/relationships/customXml" Target="../ink/ink1342.xml"/><Relationship Id="rId432" Type="http://schemas.openxmlformats.org/officeDocument/2006/relationships/image" Target="../media/image1452.png"/><Relationship Id="rId877" Type="http://schemas.openxmlformats.org/officeDocument/2006/relationships/image" Target="../media/image1674.png"/><Relationship Id="rId1062" Type="http://schemas.openxmlformats.org/officeDocument/2006/relationships/customXml" Target="../ink/ink1762.xml"/><Relationship Id="rId737" Type="http://schemas.openxmlformats.org/officeDocument/2006/relationships/image" Target="../media/image1604.png"/><Relationship Id="rId944" Type="http://schemas.openxmlformats.org/officeDocument/2006/relationships/customXml" Target="../ink/ink1702.xml"/><Relationship Id="rId73" Type="http://schemas.openxmlformats.org/officeDocument/2006/relationships/customXml" Target="../ink/ink1266.xml"/><Relationship Id="rId169" Type="http://schemas.openxmlformats.org/officeDocument/2006/relationships/customXml" Target="../ink/ink1314.xml"/><Relationship Id="rId376" Type="http://schemas.openxmlformats.org/officeDocument/2006/relationships/image" Target="../media/image1424.png"/><Relationship Id="rId583" Type="http://schemas.openxmlformats.org/officeDocument/2006/relationships/image" Target="../media/image1527.png"/><Relationship Id="rId790" Type="http://schemas.openxmlformats.org/officeDocument/2006/relationships/customXml" Target="../ink/ink1625.xml"/><Relationship Id="rId804" Type="http://schemas.openxmlformats.org/officeDocument/2006/relationships/customXml" Target="../ink/ink1632.xml"/><Relationship Id="rId4" Type="http://schemas.openxmlformats.org/officeDocument/2006/relationships/image" Target="../media/image1238.png"/><Relationship Id="rId236" Type="http://schemas.openxmlformats.org/officeDocument/2006/relationships/image" Target="../media/image1354.png"/><Relationship Id="rId443" Type="http://schemas.openxmlformats.org/officeDocument/2006/relationships/customXml" Target="../ink/ink1451.xml"/><Relationship Id="rId650" Type="http://schemas.openxmlformats.org/officeDocument/2006/relationships/customXml" Target="../ink/ink1555.xml"/><Relationship Id="rId888" Type="http://schemas.openxmlformats.org/officeDocument/2006/relationships/customXml" Target="../ink/ink1674.xml"/><Relationship Id="rId1073" Type="http://schemas.openxmlformats.org/officeDocument/2006/relationships/image" Target="../media/image1770.png"/><Relationship Id="rId303" Type="http://schemas.openxmlformats.org/officeDocument/2006/relationships/customXml" Target="../ink/ink1381.xml"/><Relationship Id="rId748" Type="http://schemas.openxmlformats.org/officeDocument/2006/relationships/customXml" Target="../ink/ink1604.xml"/><Relationship Id="rId955" Type="http://schemas.openxmlformats.org/officeDocument/2006/relationships/image" Target="../media/image1712.png"/><Relationship Id="rId1140" Type="http://schemas.openxmlformats.org/officeDocument/2006/relationships/customXml" Target="../ink/ink1801.xml"/><Relationship Id="rId84" Type="http://schemas.openxmlformats.org/officeDocument/2006/relationships/image" Target="../media/image1278.png"/><Relationship Id="rId387" Type="http://schemas.openxmlformats.org/officeDocument/2006/relationships/customXml" Target="../ink/ink1423.xml"/><Relationship Id="rId510" Type="http://schemas.openxmlformats.org/officeDocument/2006/relationships/image" Target="../media/image1491.png"/><Relationship Id="rId594" Type="http://schemas.openxmlformats.org/officeDocument/2006/relationships/customXml" Target="../ink/ink1527.xml"/><Relationship Id="rId608" Type="http://schemas.openxmlformats.org/officeDocument/2006/relationships/customXml" Target="../ink/ink1534.xml"/><Relationship Id="rId815" Type="http://schemas.openxmlformats.org/officeDocument/2006/relationships/image" Target="../media/image1643.png"/><Relationship Id="rId247" Type="http://schemas.openxmlformats.org/officeDocument/2006/relationships/customXml" Target="../ink/ink1353.xml"/><Relationship Id="rId899" Type="http://schemas.openxmlformats.org/officeDocument/2006/relationships/image" Target="../media/image1225.png"/><Relationship Id="rId1000" Type="http://schemas.openxmlformats.org/officeDocument/2006/relationships/image" Target="../media/image1734.png"/><Relationship Id="rId1084" Type="http://schemas.openxmlformats.org/officeDocument/2006/relationships/customXml" Target="../ink/ink1773.xml"/><Relationship Id="rId107" Type="http://schemas.openxmlformats.org/officeDocument/2006/relationships/customXml" Target="../ink/ink1283.xml"/><Relationship Id="rId454" Type="http://schemas.openxmlformats.org/officeDocument/2006/relationships/image" Target="../media/image1463.png"/><Relationship Id="rId661" Type="http://schemas.openxmlformats.org/officeDocument/2006/relationships/image" Target="../media/image1566.png"/><Relationship Id="rId759" Type="http://schemas.openxmlformats.org/officeDocument/2006/relationships/image" Target="../media/image1615.png"/><Relationship Id="rId966" Type="http://schemas.openxmlformats.org/officeDocument/2006/relationships/customXml" Target="../ink/ink1713.xml"/><Relationship Id="rId11" Type="http://schemas.openxmlformats.org/officeDocument/2006/relationships/customXml" Target="../ink/ink1235.xml"/><Relationship Id="rId314" Type="http://schemas.openxmlformats.org/officeDocument/2006/relationships/image" Target="../media/image1393.png"/><Relationship Id="rId398" Type="http://schemas.openxmlformats.org/officeDocument/2006/relationships/image" Target="../media/image1435.png"/><Relationship Id="rId521" Type="http://schemas.openxmlformats.org/officeDocument/2006/relationships/customXml" Target="../ink/ink1490.xml"/><Relationship Id="rId619" Type="http://schemas.openxmlformats.org/officeDocument/2006/relationships/image" Target="../media/image1545.png"/><Relationship Id="rId1151" Type="http://schemas.openxmlformats.org/officeDocument/2006/relationships/image" Target="../media/image1809.png"/><Relationship Id="rId95" Type="http://schemas.openxmlformats.org/officeDocument/2006/relationships/customXml" Target="../ink/ink1277.xml"/><Relationship Id="rId160" Type="http://schemas.openxmlformats.org/officeDocument/2006/relationships/image" Target="../media/image1316.png"/><Relationship Id="rId826" Type="http://schemas.openxmlformats.org/officeDocument/2006/relationships/customXml" Target="../ink/ink1643.xml"/><Relationship Id="rId1011" Type="http://schemas.openxmlformats.org/officeDocument/2006/relationships/customXml" Target="../ink/ink1736.xml"/><Relationship Id="rId1109" Type="http://schemas.openxmlformats.org/officeDocument/2006/relationships/image" Target="../media/image1788.png"/><Relationship Id="rId258" Type="http://schemas.openxmlformats.org/officeDocument/2006/relationships/image" Target="../media/image1365.png"/><Relationship Id="rId465" Type="http://schemas.openxmlformats.org/officeDocument/2006/relationships/customXml" Target="../ink/ink1462.xml"/><Relationship Id="rId672" Type="http://schemas.openxmlformats.org/officeDocument/2006/relationships/customXml" Target="../ink/ink1566.xml"/><Relationship Id="rId1095" Type="http://schemas.openxmlformats.org/officeDocument/2006/relationships/image" Target="../media/image1781.png"/><Relationship Id="rId22" Type="http://schemas.openxmlformats.org/officeDocument/2006/relationships/image" Target="../media/image1247.png"/><Relationship Id="rId118" Type="http://schemas.openxmlformats.org/officeDocument/2006/relationships/image" Target="../media/image1295.png"/><Relationship Id="rId325" Type="http://schemas.openxmlformats.org/officeDocument/2006/relationships/customXml" Target="../ink/ink1392.xml"/><Relationship Id="rId532" Type="http://schemas.openxmlformats.org/officeDocument/2006/relationships/image" Target="../media/image1502.png"/><Relationship Id="rId977" Type="http://schemas.openxmlformats.org/officeDocument/2006/relationships/image" Target="../media/image1723.png"/><Relationship Id="rId1162" Type="http://schemas.openxmlformats.org/officeDocument/2006/relationships/customXml" Target="../ink/ink1812.xml"/><Relationship Id="rId171" Type="http://schemas.openxmlformats.org/officeDocument/2006/relationships/customXml" Target="../ink/ink1315.xml"/><Relationship Id="rId837" Type="http://schemas.openxmlformats.org/officeDocument/2006/relationships/image" Target="../media/image1654.png"/><Relationship Id="rId1022" Type="http://schemas.openxmlformats.org/officeDocument/2006/relationships/image" Target="../media/image1745.png"/><Relationship Id="rId269" Type="http://schemas.openxmlformats.org/officeDocument/2006/relationships/customXml" Target="../ink/ink1364.xml"/><Relationship Id="rId476" Type="http://schemas.openxmlformats.org/officeDocument/2006/relationships/image" Target="../media/image1474.png"/><Relationship Id="rId683" Type="http://schemas.openxmlformats.org/officeDocument/2006/relationships/image" Target="../media/image1577.png"/><Relationship Id="rId890" Type="http://schemas.openxmlformats.org/officeDocument/2006/relationships/customXml" Target="../ink/ink1675.xml"/><Relationship Id="rId904" Type="http://schemas.openxmlformats.org/officeDocument/2006/relationships/customXml" Target="../ink/ink1682.xml"/><Relationship Id="rId33" Type="http://schemas.openxmlformats.org/officeDocument/2006/relationships/customXml" Target="../ink/ink1246.xml"/><Relationship Id="rId129" Type="http://schemas.openxmlformats.org/officeDocument/2006/relationships/customXml" Target="../ink/ink1294.xml"/><Relationship Id="rId336" Type="http://schemas.openxmlformats.org/officeDocument/2006/relationships/image" Target="../media/image1404.png"/><Relationship Id="rId543" Type="http://schemas.openxmlformats.org/officeDocument/2006/relationships/customXml" Target="../ink/ink1501.xml"/><Relationship Id="rId988" Type="http://schemas.openxmlformats.org/officeDocument/2006/relationships/customXml" Target="../ink/ink1724.xml"/><Relationship Id="rId1173" Type="http://schemas.openxmlformats.org/officeDocument/2006/relationships/image" Target="../media/image1820.png"/><Relationship Id="rId182" Type="http://schemas.openxmlformats.org/officeDocument/2006/relationships/image" Target="../media/image1327.png"/><Relationship Id="rId403" Type="http://schemas.openxmlformats.org/officeDocument/2006/relationships/customXml" Target="../ink/ink1431.xml"/><Relationship Id="rId750" Type="http://schemas.openxmlformats.org/officeDocument/2006/relationships/customXml" Target="../ink/ink1605.xml"/><Relationship Id="rId848" Type="http://schemas.openxmlformats.org/officeDocument/2006/relationships/customXml" Target="../ink/ink1654.xml"/><Relationship Id="rId1033" Type="http://schemas.openxmlformats.org/officeDocument/2006/relationships/image" Target="../media/image1750.png"/><Relationship Id="rId487" Type="http://schemas.openxmlformats.org/officeDocument/2006/relationships/customXml" Target="../ink/ink1473.xml"/><Relationship Id="rId610" Type="http://schemas.openxmlformats.org/officeDocument/2006/relationships/customXml" Target="../ink/ink1535.xml"/><Relationship Id="rId694" Type="http://schemas.openxmlformats.org/officeDocument/2006/relationships/customXml" Target="../ink/ink1577.xml"/><Relationship Id="rId708" Type="http://schemas.openxmlformats.org/officeDocument/2006/relationships/customXml" Target="../ink/ink1584.xml"/><Relationship Id="rId915" Type="http://schemas.openxmlformats.org/officeDocument/2006/relationships/image" Target="../media/image1692.png"/><Relationship Id="rId347" Type="http://schemas.openxmlformats.org/officeDocument/2006/relationships/customXml" Target="../ink/ink1403.xml"/><Relationship Id="rId999" Type="http://schemas.openxmlformats.org/officeDocument/2006/relationships/customXml" Target="../ink/ink1730.xml"/><Relationship Id="rId1100" Type="http://schemas.openxmlformats.org/officeDocument/2006/relationships/customXml" Target="../ink/ink1781.xml"/><Relationship Id="rId44" Type="http://schemas.openxmlformats.org/officeDocument/2006/relationships/image" Target="../media/image1258.png"/><Relationship Id="rId554" Type="http://schemas.openxmlformats.org/officeDocument/2006/relationships/image" Target="../media/image1513.png"/><Relationship Id="rId761" Type="http://schemas.openxmlformats.org/officeDocument/2006/relationships/image" Target="../media/image1616.png"/><Relationship Id="rId859" Type="http://schemas.openxmlformats.org/officeDocument/2006/relationships/image" Target="../media/image1665.png"/><Relationship Id="rId193" Type="http://schemas.openxmlformats.org/officeDocument/2006/relationships/customXml" Target="../ink/ink1326.xml"/><Relationship Id="rId207" Type="http://schemas.openxmlformats.org/officeDocument/2006/relationships/customXml" Target="../ink/ink1333.xml"/><Relationship Id="rId414" Type="http://schemas.openxmlformats.org/officeDocument/2006/relationships/image" Target="../media/image1443.png"/><Relationship Id="rId498" Type="http://schemas.openxmlformats.org/officeDocument/2006/relationships/image" Target="../media/image1485.png"/><Relationship Id="rId621" Type="http://schemas.openxmlformats.org/officeDocument/2006/relationships/image" Target="../media/image1546.png"/><Relationship Id="rId1044" Type="http://schemas.openxmlformats.org/officeDocument/2006/relationships/customXml" Target="../ink/ink1753.xml"/><Relationship Id="rId260" Type="http://schemas.openxmlformats.org/officeDocument/2006/relationships/image" Target="../media/image1366.png"/><Relationship Id="rId719" Type="http://schemas.openxmlformats.org/officeDocument/2006/relationships/image" Target="../media/image1595.png"/><Relationship Id="rId926" Type="http://schemas.openxmlformats.org/officeDocument/2006/relationships/customXml" Target="../ink/ink1693.xml"/><Relationship Id="rId1111" Type="http://schemas.openxmlformats.org/officeDocument/2006/relationships/image" Target="../media/image1789.png"/><Relationship Id="rId55" Type="http://schemas.openxmlformats.org/officeDocument/2006/relationships/customXml" Target="../ink/ink1257.xml"/><Relationship Id="rId120" Type="http://schemas.openxmlformats.org/officeDocument/2006/relationships/image" Target="../media/image1296.png"/><Relationship Id="rId358" Type="http://schemas.openxmlformats.org/officeDocument/2006/relationships/image" Target="../media/image1415.png"/><Relationship Id="rId565" Type="http://schemas.openxmlformats.org/officeDocument/2006/relationships/customXml" Target="../ink/ink1512.xml"/><Relationship Id="rId772" Type="http://schemas.openxmlformats.org/officeDocument/2006/relationships/customXml" Target="../ink/ink1616.xml"/><Relationship Id="rId218" Type="http://schemas.openxmlformats.org/officeDocument/2006/relationships/image" Target="../media/image1345.png"/><Relationship Id="rId425" Type="http://schemas.openxmlformats.org/officeDocument/2006/relationships/customXml" Target="../ink/ink1442.xml"/><Relationship Id="rId632" Type="http://schemas.openxmlformats.org/officeDocument/2006/relationships/customXml" Target="../ink/ink1546.xml"/><Relationship Id="rId1055" Type="http://schemas.openxmlformats.org/officeDocument/2006/relationships/image" Target="../media/image1761.png"/><Relationship Id="rId271" Type="http://schemas.openxmlformats.org/officeDocument/2006/relationships/customXml" Target="../ink/ink1365.xml"/><Relationship Id="rId937" Type="http://schemas.openxmlformats.org/officeDocument/2006/relationships/image" Target="../media/image1703.png"/><Relationship Id="rId1122" Type="http://schemas.openxmlformats.org/officeDocument/2006/relationships/customXml" Target="../ink/ink1792.xml"/><Relationship Id="rId66" Type="http://schemas.openxmlformats.org/officeDocument/2006/relationships/image" Target="../media/image1269.png"/><Relationship Id="rId131" Type="http://schemas.openxmlformats.org/officeDocument/2006/relationships/customXml" Target="../ink/ink1295.xml"/><Relationship Id="rId369" Type="http://schemas.openxmlformats.org/officeDocument/2006/relationships/customXml" Target="../ink/ink1414.xml"/><Relationship Id="rId576" Type="http://schemas.openxmlformats.org/officeDocument/2006/relationships/customXml" Target="../ink/ink1518.xml"/><Relationship Id="rId783" Type="http://schemas.openxmlformats.org/officeDocument/2006/relationships/image" Target="../media/image1627.png"/><Relationship Id="rId990" Type="http://schemas.openxmlformats.org/officeDocument/2006/relationships/customXml" Target="../ink/ink1725.xml"/><Relationship Id="rId229" Type="http://schemas.openxmlformats.org/officeDocument/2006/relationships/customXml" Target="../ink/ink1344.xml"/><Relationship Id="rId436" Type="http://schemas.openxmlformats.org/officeDocument/2006/relationships/image" Target="../media/image1454.png"/><Relationship Id="rId643" Type="http://schemas.openxmlformats.org/officeDocument/2006/relationships/image" Target="../media/image1557.png"/><Relationship Id="rId1066" Type="http://schemas.openxmlformats.org/officeDocument/2006/relationships/customXml" Target="../ink/ink1764.xml"/><Relationship Id="rId850" Type="http://schemas.openxmlformats.org/officeDocument/2006/relationships/customXml" Target="../ink/ink1655.xml"/><Relationship Id="rId948" Type="http://schemas.openxmlformats.org/officeDocument/2006/relationships/customXml" Target="../ink/ink1704.xml"/><Relationship Id="rId1133" Type="http://schemas.openxmlformats.org/officeDocument/2006/relationships/image" Target="../media/image1800.png"/><Relationship Id="rId77" Type="http://schemas.openxmlformats.org/officeDocument/2006/relationships/customXml" Target="../ink/ink1268.xml"/><Relationship Id="rId282" Type="http://schemas.openxmlformats.org/officeDocument/2006/relationships/image" Target="../media/image1377.png"/><Relationship Id="rId503" Type="http://schemas.openxmlformats.org/officeDocument/2006/relationships/customXml" Target="../ink/ink1481.xml"/><Relationship Id="rId587" Type="http://schemas.openxmlformats.org/officeDocument/2006/relationships/image" Target="../media/image1529.png"/><Relationship Id="rId710" Type="http://schemas.openxmlformats.org/officeDocument/2006/relationships/customXml" Target="../ink/ink1585.xml"/><Relationship Id="rId808" Type="http://schemas.openxmlformats.org/officeDocument/2006/relationships/customXml" Target="../ink/ink1634.xml"/><Relationship Id="rId8" Type="http://schemas.openxmlformats.org/officeDocument/2006/relationships/image" Target="../media/image1240.png"/><Relationship Id="rId142" Type="http://schemas.openxmlformats.org/officeDocument/2006/relationships/image" Target="../media/image1307.png"/><Relationship Id="rId447" Type="http://schemas.openxmlformats.org/officeDocument/2006/relationships/customXml" Target="../ink/ink1453.xml"/><Relationship Id="rId794" Type="http://schemas.openxmlformats.org/officeDocument/2006/relationships/customXml" Target="../ink/ink1627.xml"/><Relationship Id="rId1077" Type="http://schemas.openxmlformats.org/officeDocument/2006/relationships/image" Target="../media/image1772.png"/><Relationship Id="rId654" Type="http://schemas.openxmlformats.org/officeDocument/2006/relationships/customXml" Target="../ink/ink1557.xml"/><Relationship Id="rId861" Type="http://schemas.openxmlformats.org/officeDocument/2006/relationships/image" Target="../media/image1666.png"/><Relationship Id="rId959" Type="http://schemas.openxmlformats.org/officeDocument/2006/relationships/image" Target="../media/image1714.png"/><Relationship Id="rId293" Type="http://schemas.openxmlformats.org/officeDocument/2006/relationships/customXml" Target="../ink/ink1376.xml"/><Relationship Id="rId307" Type="http://schemas.openxmlformats.org/officeDocument/2006/relationships/customXml" Target="../ink/ink1383.xml"/><Relationship Id="rId514" Type="http://schemas.openxmlformats.org/officeDocument/2006/relationships/image" Target="../media/image1493.png"/><Relationship Id="rId721" Type="http://schemas.openxmlformats.org/officeDocument/2006/relationships/image" Target="../media/image1596.png"/><Relationship Id="rId1144" Type="http://schemas.openxmlformats.org/officeDocument/2006/relationships/customXml" Target="../ink/ink1803.xml"/><Relationship Id="rId88" Type="http://schemas.openxmlformats.org/officeDocument/2006/relationships/image" Target="../media/image1280.png"/><Relationship Id="rId153" Type="http://schemas.openxmlformats.org/officeDocument/2006/relationships/customXml" Target="../ink/ink1306.xml"/><Relationship Id="rId360" Type="http://schemas.openxmlformats.org/officeDocument/2006/relationships/image" Target="../media/image1416.png"/><Relationship Id="rId598" Type="http://schemas.openxmlformats.org/officeDocument/2006/relationships/customXml" Target="../ink/ink1529.xml"/><Relationship Id="rId819" Type="http://schemas.openxmlformats.org/officeDocument/2006/relationships/image" Target="../media/image1645.png"/><Relationship Id="rId1004" Type="http://schemas.openxmlformats.org/officeDocument/2006/relationships/image" Target="../media/image1736.png"/><Relationship Id="rId220" Type="http://schemas.openxmlformats.org/officeDocument/2006/relationships/image" Target="../media/image1346.png"/><Relationship Id="rId458" Type="http://schemas.openxmlformats.org/officeDocument/2006/relationships/image" Target="../media/image1465.png"/><Relationship Id="rId665" Type="http://schemas.openxmlformats.org/officeDocument/2006/relationships/image" Target="../media/image1568.png"/><Relationship Id="rId872" Type="http://schemas.openxmlformats.org/officeDocument/2006/relationships/customXml" Target="../ink/ink1666.xml"/><Relationship Id="rId1088" Type="http://schemas.openxmlformats.org/officeDocument/2006/relationships/customXml" Target="../ink/ink1775.xml"/><Relationship Id="rId15" Type="http://schemas.openxmlformats.org/officeDocument/2006/relationships/customXml" Target="../ink/ink1237.xml"/><Relationship Id="rId318" Type="http://schemas.openxmlformats.org/officeDocument/2006/relationships/image" Target="../media/image1395.png"/><Relationship Id="rId525" Type="http://schemas.openxmlformats.org/officeDocument/2006/relationships/customXml" Target="../ink/ink1492.xml"/><Relationship Id="rId732" Type="http://schemas.openxmlformats.org/officeDocument/2006/relationships/customXml" Target="../ink/ink1596.xml"/><Relationship Id="rId1155" Type="http://schemas.openxmlformats.org/officeDocument/2006/relationships/image" Target="../media/image1811.png"/><Relationship Id="rId99" Type="http://schemas.openxmlformats.org/officeDocument/2006/relationships/customXml" Target="../ink/ink1279.xml"/><Relationship Id="rId164" Type="http://schemas.openxmlformats.org/officeDocument/2006/relationships/image" Target="../media/image1318.png"/><Relationship Id="rId371" Type="http://schemas.openxmlformats.org/officeDocument/2006/relationships/customXml" Target="../ink/ink1415.xml"/><Relationship Id="rId1015" Type="http://schemas.openxmlformats.org/officeDocument/2006/relationships/customXml" Target="../ink/ink1738.xml"/><Relationship Id="rId469" Type="http://schemas.openxmlformats.org/officeDocument/2006/relationships/customXml" Target="../ink/ink1464.xml"/><Relationship Id="rId676" Type="http://schemas.openxmlformats.org/officeDocument/2006/relationships/customXml" Target="../ink/ink1568.xml"/><Relationship Id="rId883" Type="http://schemas.openxmlformats.org/officeDocument/2006/relationships/image" Target="../media/image1677.png"/><Relationship Id="rId1099" Type="http://schemas.openxmlformats.org/officeDocument/2006/relationships/image" Target="../media/image1783.png"/><Relationship Id="rId26" Type="http://schemas.openxmlformats.org/officeDocument/2006/relationships/image" Target="../media/image1249.png"/><Relationship Id="rId231" Type="http://schemas.openxmlformats.org/officeDocument/2006/relationships/customXml" Target="../ink/ink1345.xml"/><Relationship Id="rId329" Type="http://schemas.openxmlformats.org/officeDocument/2006/relationships/customXml" Target="../ink/ink1394.xml"/><Relationship Id="rId536" Type="http://schemas.openxmlformats.org/officeDocument/2006/relationships/image" Target="../media/image1504.png"/><Relationship Id="rId1166" Type="http://schemas.openxmlformats.org/officeDocument/2006/relationships/customXml" Target="../ink/ink1814.xml"/><Relationship Id="rId175" Type="http://schemas.openxmlformats.org/officeDocument/2006/relationships/customXml" Target="../ink/ink1317.xml"/><Relationship Id="rId743" Type="http://schemas.openxmlformats.org/officeDocument/2006/relationships/image" Target="../media/image1607.png"/><Relationship Id="rId950" Type="http://schemas.openxmlformats.org/officeDocument/2006/relationships/customXml" Target="../ink/ink1705.xml"/><Relationship Id="rId1026" Type="http://schemas.openxmlformats.org/officeDocument/2006/relationships/image" Target="../media/image1747.png"/><Relationship Id="rId382" Type="http://schemas.openxmlformats.org/officeDocument/2006/relationships/image" Target="../media/image1427.png"/><Relationship Id="rId603" Type="http://schemas.openxmlformats.org/officeDocument/2006/relationships/image" Target="../media/image1537.png"/><Relationship Id="rId687" Type="http://schemas.openxmlformats.org/officeDocument/2006/relationships/image" Target="../media/image1579.png"/><Relationship Id="rId810" Type="http://schemas.openxmlformats.org/officeDocument/2006/relationships/customXml" Target="../ink/ink1635.xml"/><Relationship Id="rId908" Type="http://schemas.openxmlformats.org/officeDocument/2006/relationships/customXml" Target="../ink/ink1684.xml"/><Relationship Id="rId242" Type="http://schemas.openxmlformats.org/officeDocument/2006/relationships/image" Target="../media/image1357.png"/><Relationship Id="rId894" Type="http://schemas.openxmlformats.org/officeDocument/2006/relationships/customXml" Target="../ink/ink1677.xml"/><Relationship Id="rId1177" Type="http://schemas.openxmlformats.org/officeDocument/2006/relationships/image" Target="../media/image1822.png"/><Relationship Id="rId37" Type="http://schemas.openxmlformats.org/officeDocument/2006/relationships/customXml" Target="../ink/ink1248.xml"/><Relationship Id="rId102" Type="http://schemas.openxmlformats.org/officeDocument/2006/relationships/image" Target="../media/image1287.png"/><Relationship Id="rId547" Type="http://schemas.openxmlformats.org/officeDocument/2006/relationships/customXml" Target="../ink/ink1503.xml"/><Relationship Id="rId754" Type="http://schemas.openxmlformats.org/officeDocument/2006/relationships/customXml" Target="../ink/ink1607.xml"/><Relationship Id="rId961" Type="http://schemas.openxmlformats.org/officeDocument/2006/relationships/image" Target="../media/image1715.png"/><Relationship Id="rId90" Type="http://schemas.openxmlformats.org/officeDocument/2006/relationships/image" Target="../media/image1281.png"/><Relationship Id="rId186" Type="http://schemas.openxmlformats.org/officeDocument/2006/relationships/image" Target="../media/image1329.png"/><Relationship Id="rId393" Type="http://schemas.openxmlformats.org/officeDocument/2006/relationships/customXml" Target="../ink/ink1426.xml"/><Relationship Id="rId407" Type="http://schemas.openxmlformats.org/officeDocument/2006/relationships/customXml" Target="../ink/ink1433.xml"/><Relationship Id="rId614" Type="http://schemas.openxmlformats.org/officeDocument/2006/relationships/customXml" Target="../ink/ink1537.xml"/><Relationship Id="rId821" Type="http://schemas.openxmlformats.org/officeDocument/2006/relationships/image" Target="../media/image1646.png"/><Relationship Id="rId1037" Type="http://schemas.openxmlformats.org/officeDocument/2006/relationships/image" Target="../media/image1752.png"/><Relationship Id="rId253" Type="http://schemas.openxmlformats.org/officeDocument/2006/relationships/customXml" Target="../ink/ink1356.xml"/><Relationship Id="rId460" Type="http://schemas.openxmlformats.org/officeDocument/2006/relationships/image" Target="../media/image1466.png"/><Relationship Id="rId698" Type="http://schemas.openxmlformats.org/officeDocument/2006/relationships/customXml" Target="../ink/ink1579.xml"/><Relationship Id="rId919" Type="http://schemas.openxmlformats.org/officeDocument/2006/relationships/image" Target="../media/image1694.png"/><Relationship Id="rId1090" Type="http://schemas.openxmlformats.org/officeDocument/2006/relationships/customXml" Target="../ink/ink1776.xml"/><Relationship Id="rId1104" Type="http://schemas.openxmlformats.org/officeDocument/2006/relationships/customXml" Target="../ink/ink1783.xml"/><Relationship Id="rId48" Type="http://schemas.openxmlformats.org/officeDocument/2006/relationships/image" Target="../media/image1260.png"/><Relationship Id="rId113" Type="http://schemas.openxmlformats.org/officeDocument/2006/relationships/customXml" Target="../ink/ink1286.xml"/><Relationship Id="rId320" Type="http://schemas.openxmlformats.org/officeDocument/2006/relationships/image" Target="../media/image1396.png"/><Relationship Id="rId558" Type="http://schemas.openxmlformats.org/officeDocument/2006/relationships/image" Target="../media/image1515.png"/><Relationship Id="rId765" Type="http://schemas.openxmlformats.org/officeDocument/2006/relationships/image" Target="../media/image1618.png"/><Relationship Id="rId972" Type="http://schemas.openxmlformats.org/officeDocument/2006/relationships/customXml" Target="../ink/ink1716.xml"/><Relationship Id="rId197" Type="http://schemas.openxmlformats.org/officeDocument/2006/relationships/customXml" Target="../ink/ink1328.xml"/><Relationship Id="rId418" Type="http://schemas.openxmlformats.org/officeDocument/2006/relationships/image" Target="../media/image1445.png"/><Relationship Id="rId625" Type="http://schemas.openxmlformats.org/officeDocument/2006/relationships/image" Target="../media/image1548.png"/><Relationship Id="rId832" Type="http://schemas.openxmlformats.org/officeDocument/2006/relationships/customXml" Target="../ink/ink1646.xml"/><Relationship Id="rId1048" Type="http://schemas.openxmlformats.org/officeDocument/2006/relationships/customXml" Target="../ink/ink1755.xml"/><Relationship Id="rId264" Type="http://schemas.openxmlformats.org/officeDocument/2006/relationships/image" Target="../media/image1368.png"/><Relationship Id="rId471" Type="http://schemas.openxmlformats.org/officeDocument/2006/relationships/customXml" Target="../ink/ink1465.xml"/><Relationship Id="rId1115" Type="http://schemas.openxmlformats.org/officeDocument/2006/relationships/image" Target="../media/image1791.png"/><Relationship Id="rId59" Type="http://schemas.openxmlformats.org/officeDocument/2006/relationships/customXml" Target="../ink/ink1259.xml"/><Relationship Id="rId124" Type="http://schemas.openxmlformats.org/officeDocument/2006/relationships/image" Target="../media/image1298.png"/><Relationship Id="rId569" Type="http://schemas.openxmlformats.org/officeDocument/2006/relationships/customXml" Target="../ink/ink1514.xml"/><Relationship Id="rId776" Type="http://schemas.openxmlformats.org/officeDocument/2006/relationships/customXml" Target="../ink/ink1618.xml"/><Relationship Id="rId983" Type="http://schemas.openxmlformats.org/officeDocument/2006/relationships/image" Target="../media/image1726.png"/><Relationship Id="rId331" Type="http://schemas.openxmlformats.org/officeDocument/2006/relationships/customXml" Target="../ink/ink1395.xml"/><Relationship Id="rId429" Type="http://schemas.openxmlformats.org/officeDocument/2006/relationships/customXml" Target="../ink/ink1444.xml"/><Relationship Id="rId636" Type="http://schemas.openxmlformats.org/officeDocument/2006/relationships/customXml" Target="../ink/ink1548.xml"/><Relationship Id="rId1059" Type="http://schemas.openxmlformats.org/officeDocument/2006/relationships/image" Target="../media/image1763.png"/><Relationship Id="rId843" Type="http://schemas.openxmlformats.org/officeDocument/2006/relationships/image" Target="../media/image1657.png"/><Relationship Id="rId1126" Type="http://schemas.openxmlformats.org/officeDocument/2006/relationships/customXml" Target="../ink/ink1794.xml"/><Relationship Id="rId275" Type="http://schemas.openxmlformats.org/officeDocument/2006/relationships/customXml" Target="../ink/ink1367.xml"/><Relationship Id="rId482" Type="http://schemas.openxmlformats.org/officeDocument/2006/relationships/image" Target="../media/image1477.png"/><Relationship Id="rId703" Type="http://schemas.openxmlformats.org/officeDocument/2006/relationships/image" Target="../media/image1587.png"/><Relationship Id="rId910" Type="http://schemas.openxmlformats.org/officeDocument/2006/relationships/customXml" Target="../ink/ink1685.xml"/><Relationship Id="rId135" Type="http://schemas.openxmlformats.org/officeDocument/2006/relationships/customXml" Target="../ink/ink1297.xml"/><Relationship Id="rId342" Type="http://schemas.openxmlformats.org/officeDocument/2006/relationships/image" Target="../media/image1407.png"/><Relationship Id="rId787" Type="http://schemas.openxmlformats.org/officeDocument/2006/relationships/image" Target="../media/image1629.png"/><Relationship Id="rId994" Type="http://schemas.openxmlformats.org/officeDocument/2006/relationships/image" Target="../media/image1731.png"/><Relationship Id="rId202" Type="http://schemas.openxmlformats.org/officeDocument/2006/relationships/image" Target="../media/image1337.png"/><Relationship Id="rId647" Type="http://schemas.openxmlformats.org/officeDocument/2006/relationships/image" Target="../media/image1559.png"/><Relationship Id="rId854" Type="http://schemas.openxmlformats.org/officeDocument/2006/relationships/customXml" Target="../ink/ink1657.xml"/><Relationship Id="rId286" Type="http://schemas.openxmlformats.org/officeDocument/2006/relationships/image" Target="../media/image1379.png"/><Relationship Id="rId493" Type="http://schemas.openxmlformats.org/officeDocument/2006/relationships/customXml" Target="../ink/ink1476.xml"/><Relationship Id="rId507" Type="http://schemas.openxmlformats.org/officeDocument/2006/relationships/customXml" Target="../ink/ink1483.xml"/><Relationship Id="rId714" Type="http://schemas.openxmlformats.org/officeDocument/2006/relationships/customXml" Target="../ink/ink1587.xml"/><Relationship Id="rId921" Type="http://schemas.openxmlformats.org/officeDocument/2006/relationships/image" Target="../media/image1695.png"/><Relationship Id="rId1137" Type="http://schemas.openxmlformats.org/officeDocument/2006/relationships/image" Target="../media/image1802.png"/><Relationship Id="rId50" Type="http://schemas.openxmlformats.org/officeDocument/2006/relationships/image" Target="../media/image1261.png"/><Relationship Id="rId146" Type="http://schemas.openxmlformats.org/officeDocument/2006/relationships/image" Target="../media/image1309.png"/><Relationship Id="rId353" Type="http://schemas.openxmlformats.org/officeDocument/2006/relationships/customXml" Target="../ink/ink1406.xml"/><Relationship Id="rId560" Type="http://schemas.openxmlformats.org/officeDocument/2006/relationships/image" Target="../media/image1516.png"/><Relationship Id="rId798" Type="http://schemas.openxmlformats.org/officeDocument/2006/relationships/customXml" Target="../ink/ink1629.xml"/><Relationship Id="rId213" Type="http://schemas.openxmlformats.org/officeDocument/2006/relationships/customXml" Target="../ink/ink1336.xml"/><Relationship Id="rId420" Type="http://schemas.openxmlformats.org/officeDocument/2006/relationships/image" Target="../media/image1446.png"/><Relationship Id="rId658" Type="http://schemas.openxmlformats.org/officeDocument/2006/relationships/customXml" Target="../ink/ink1559.xml"/><Relationship Id="rId865" Type="http://schemas.openxmlformats.org/officeDocument/2006/relationships/image" Target="../media/image1668.png"/><Relationship Id="rId1050" Type="http://schemas.openxmlformats.org/officeDocument/2006/relationships/customXml" Target="../ink/ink1756.xml"/><Relationship Id="rId297" Type="http://schemas.openxmlformats.org/officeDocument/2006/relationships/customXml" Target="../ink/ink1378.xml"/><Relationship Id="rId518" Type="http://schemas.openxmlformats.org/officeDocument/2006/relationships/image" Target="../media/image1495.png"/><Relationship Id="rId725" Type="http://schemas.openxmlformats.org/officeDocument/2006/relationships/image" Target="../media/image1598.png"/><Relationship Id="rId932" Type="http://schemas.openxmlformats.org/officeDocument/2006/relationships/customXml" Target="../ink/ink1696.xml"/><Relationship Id="rId1148" Type="http://schemas.openxmlformats.org/officeDocument/2006/relationships/customXml" Target="../ink/ink1805.xml"/><Relationship Id="rId157" Type="http://schemas.openxmlformats.org/officeDocument/2006/relationships/customXml" Target="../ink/ink1308.xml"/><Relationship Id="rId364" Type="http://schemas.openxmlformats.org/officeDocument/2006/relationships/image" Target="../media/image1418.png"/><Relationship Id="rId1008" Type="http://schemas.openxmlformats.org/officeDocument/2006/relationships/image" Target="../media/image1738.png"/><Relationship Id="rId61" Type="http://schemas.openxmlformats.org/officeDocument/2006/relationships/customXml" Target="../ink/ink1260.xml"/><Relationship Id="rId571" Type="http://schemas.openxmlformats.org/officeDocument/2006/relationships/image" Target="../media/image1521.png"/><Relationship Id="rId669" Type="http://schemas.openxmlformats.org/officeDocument/2006/relationships/image" Target="../media/image1570.png"/><Relationship Id="rId876" Type="http://schemas.openxmlformats.org/officeDocument/2006/relationships/customXml" Target="../ink/ink1668.xml"/><Relationship Id="rId19" Type="http://schemas.openxmlformats.org/officeDocument/2006/relationships/customXml" Target="../ink/ink1239.xml"/><Relationship Id="rId224" Type="http://schemas.openxmlformats.org/officeDocument/2006/relationships/image" Target="../media/image1348.png"/><Relationship Id="rId431" Type="http://schemas.openxmlformats.org/officeDocument/2006/relationships/customXml" Target="../ink/ink1445.xml"/><Relationship Id="rId529" Type="http://schemas.openxmlformats.org/officeDocument/2006/relationships/customXml" Target="../ink/ink1494.xml"/><Relationship Id="rId736" Type="http://schemas.openxmlformats.org/officeDocument/2006/relationships/customXml" Target="../ink/ink1598.xml"/><Relationship Id="rId1061" Type="http://schemas.openxmlformats.org/officeDocument/2006/relationships/image" Target="../media/image1764.png"/><Relationship Id="rId1159" Type="http://schemas.openxmlformats.org/officeDocument/2006/relationships/image" Target="../media/image1813.png"/><Relationship Id="rId168" Type="http://schemas.openxmlformats.org/officeDocument/2006/relationships/image" Target="../media/image1320.png"/><Relationship Id="rId943" Type="http://schemas.openxmlformats.org/officeDocument/2006/relationships/image" Target="../media/image1706.png"/><Relationship Id="rId1019" Type="http://schemas.openxmlformats.org/officeDocument/2006/relationships/customXml" Target="../ink/ink1740.xml"/><Relationship Id="rId72" Type="http://schemas.openxmlformats.org/officeDocument/2006/relationships/image" Target="../media/image1272.png"/><Relationship Id="rId375" Type="http://schemas.openxmlformats.org/officeDocument/2006/relationships/customXml" Target="../ink/ink1417.xml"/><Relationship Id="rId582" Type="http://schemas.openxmlformats.org/officeDocument/2006/relationships/customXml" Target="../ink/ink1521.xml"/><Relationship Id="rId803" Type="http://schemas.openxmlformats.org/officeDocument/2006/relationships/image" Target="../media/image1637.png"/><Relationship Id="rId3" Type="http://schemas.openxmlformats.org/officeDocument/2006/relationships/customXml" Target="../ink/ink1231.xml"/><Relationship Id="rId235" Type="http://schemas.openxmlformats.org/officeDocument/2006/relationships/customXml" Target="../ink/ink1347.xml"/><Relationship Id="rId442" Type="http://schemas.openxmlformats.org/officeDocument/2006/relationships/image" Target="../media/image1457.png"/><Relationship Id="rId887" Type="http://schemas.openxmlformats.org/officeDocument/2006/relationships/image" Target="../media/image1679.png"/><Relationship Id="rId1072" Type="http://schemas.openxmlformats.org/officeDocument/2006/relationships/customXml" Target="../ink/ink1767.xml"/><Relationship Id="rId302" Type="http://schemas.openxmlformats.org/officeDocument/2006/relationships/image" Target="../media/image1387.png"/><Relationship Id="rId747" Type="http://schemas.openxmlformats.org/officeDocument/2006/relationships/image" Target="../media/image1609.png"/><Relationship Id="rId954" Type="http://schemas.openxmlformats.org/officeDocument/2006/relationships/customXml" Target="../ink/ink1707.xml"/><Relationship Id="rId83" Type="http://schemas.openxmlformats.org/officeDocument/2006/relationships/customXml" Target="../ink/ink1271.xml"/><Relationship Id="rId179" Type="http://schemas.openxmlformats.org/officeDocument/2006/relationships/customXml" Target="../ink/ink1319.xml"/><Relationship Id="rId386" Type="http://schemas.openxmlformats.org/officeDocument/2006/relationships/image" Target="../media/image1429.png"/><Relationship Id="rId593" Type="http://schemas.openxmlformats.org/officeDocument/2006/relationships/image" Target="../media/image1532.png"/><Relationship Id="rId607" Type="http://schemas.openxmlformats.org/officeDocument/2006/relationships/image" Target="../media/image1539.png"/><Relationship Id="rId814" Type="http://schemas.openxmlformats.org/officeDocument/2006/relationships/customXml" Target="../ink/ink1637.xml"/><Relationship Id="rId246" Type="http://schemas.openxmlformats.org/officeDocument/2006/relationships/image" Target="../media/image1359.png"/><Relationship Id="rId453" Type="http://schemas.openxmlformats.org/officeDocument/2006/relationships/customXml" Target="../ink/ink1456.xml"/><Relationship Id="rId660" Type="http://schemas.openxmlformats.org/officeDocument/2006/relationships/customXml" Target="../ink/ink1560.xml"/><Relationship Id="rId898" Type="http://schemas.openxmlformats.org/officeDocument/2006/relationships/customXml" Target="../ink/ink1679.xml"/><Relationship Id="rId1083" Type="http://schemas.openxmlformats.org/officeDocument/2006/relationships/image" Target="../media/image1775.png"/><Relationship Id="rId106" Type="http://schemas.openxmlformats.org/officeDocument/2006/relationships/image" Target="../media/image1289.png"/><Relationship Id="rId313" Type="http://schemas.openxmlformats.org/officeDocument/2006/relationships/customXml" Target="../ink/ink1386.xml"/><Relationship Id="rId758" Type="http://schemas.openxmlformats.org/officeDocument/2006/relationships/customXml" Target="../ink/ink1609.xml"/><Relationship Id="rId965" Type="http://schemas.openxmlformats.org/officeDocument/2006/relationships/image" Target="../media/image1717.png"/><Relationship Id="rId1150" Type="http://schemas.openxmlformats.org/officeDocument/2006/relationships/customXml" Target="../ink/ink1806.xml"/><Relationship Id="rId10" Type="http://schemas.openxmlformats.org/officeDocument/2006/relationships/image" Target="../media/image1241.png"/><Relationship Id="rId94" Type="http://schemas.openxmlformats.org/officeDocument/2006/relationships/image" Target="../media/image1283.png"/><Relationship Id="rId397" Type="http://schemas.openxmlformats.org/officeDocument/2006/relationships/customXml" Target="../ink/ink1428.xml"/><Relationship Id="rId520" Type="http://schemas.openxmlformats.org/officeDocument/2006/relationships/image" Target="../media/image1496.png"/><Relationship Id="rId618" Type="http://schemas.openxmlformats.org/officeDocument/2006/relationships/customXml" Target="../ink/ink1539.xml"/><Relationship Id="rId825" Type="http://schemas.openxmlformats.org/officeDocument/2006/relationships/image" Target="../media/image1648.png"/><Relationship Id="rId257" Type="http://schemas.openxmlformats.org/officeDocument/2006/relationships/customXml" Target="../ink/ink1358.xml"/><Relationship Id="rId464" Type="http://schemas.openxmlformats.org/officeDocument/2006/relationships/image" Target="../media/image1468.png"/><Relationship Id="rId1010" Type="http://schemas.openxmlformats.org/officeDocument/2006/relationships/image" Target="../media/image1739.png"/><Relationship Id="rId1094" Type="http://schemas.openxmlformats.org/officeDocument/2006/relationships/customXml" Target="../ink/ink1778.xml"/><Relationship Id="rId1108" Type="http://schemas.openxmlformats.org/officeDocument/2006/relationships/customXml" Target="../ink/ink1785.xml"/><Relationship Id="rId117" Type="http://schemas.openxmlformats.org/officeDocument/2006/relationships/customXml" Target="../ink/ink1288.xml"/><Relationship Id="rId671" Type="http://schemas.openxmlformats.org/officeDocument/2006/relationships/image" Target="../media/image1571.png"/><Relationship Id="rId769" Type="http://schemas.openxmlformats.org/officeDocument/2006/relationships/image" Target="../media/image1620.png"/><Relationship Id="rId976" Type="http://schemas.openxmlformats.org/officeDocument/2006/relationships/customXml" Target="../ink/ink1718.xml"/><Relationship Id="rId324" Type="http://schemas.openxmlformats.org/officeDocument/2006/relationships/image" Target="../media/image1398.png"/><Relationship Id="rId531" Type="http://schemas.openxmlformats.org/officeDocument/2006/relationships/customXml" Target="../ink/ink1495.xml"/><Relationship Id="rId629" Type="http://schemas.openxmlformats.org/officeDocument/2006/relationships/image" Target="../media/image1550.png"/><Relationship Id="rId1161" Type="http://schemas.openxmlformats.org/officeDocument/2006/relationships/image" Target="../media/image1814.png"/><Relationship Id="rId836" Type="http://schemas.openxmlformats.org/officeDocument/2006/relationships/customXml" Target="../ink/ink1648.xml"/><Relationship Id="rId1021" Type="http://schemas.openxmlformats.org/officeDocument/2006/relationships/customXml" Target="../ink/ink1741.xml"/><Relationship Id="rId1119" Type="http://schemas.openxmlformats.org/officeDocument/2006/relationships/image" Target="../media/image1793.png"/><Relationship Id="rId903" Type="http://schemas.openxmlformats.org/officeDocument/2006/relationships/image" Target="../media/image1686.png"/><Relationship Id="rId32" Type="http://schemas.openxmlformats.org/officeDocument/2006/relationships/image" Target="../media/image1252.png"/><Relationship Id="rId181" Type="http://schemas.openxmlformats.org/officeDocument/2006/relationships/customXml" Target="../ink/ink1320.xml"/><Relationship Id="rId279" Type="http://schemas.openxmlformats.org/officeDocument/2006/relationships/customXml" Target="../ink/ink1369.xml"/><Relationship Id="rId486" Type="http://schemas.openxmlformats.org/officeDocument/2006/relationships/image" Target="../media/image1479.png"/><Relationship Id="rId693" Type="http://schemas.openxmlformats.org/officeDocument/2006/relationships/image" Target="../media/image1582.png"/><Relationship Id="rId139" Type="http://schemas.openxmlformats.org/officeDocument/2006/relationships/customXml" Target="../ink/ink1299.xml"/><Relationship Id="rId346" Type="http://schemas.openxmlformats.org/officeDocument/2006/relationships/image" Target="../media/image1409.png"/><Relationship Id="rId553" Type="http://schemas.openxmlformats.org/officeDocument/2006/relationships/customXml" Target="../ink/ink1506.xml"/><Relationship Id="rId760" Type="http://schemas.openxmlformats.org/officeDocument/2006/relationships/customXml" Target="../ink/ink1610.xml"/><Relationship Id="rId998" Type="http://schemas.openxmlformats.org/officeDocument/2006/relationships/image" Target="../media/image1733.png"/><Relationship Id="rId206" Type="http://schemas.openxmlformats.org/officeDocument/2006/relationships/image" Target="../media/image1339.png"/><Relationship Id="rId413" Type="http://schemas.openxmlformats.org/officeDocument/2006/relationships/customXml" Target="../ink/ink1436.xml"/><Relationship Id="rId858" Type="http://schemas.openxmlformats.org/officeDocument/2006/relationships/customXml" Target="../ink/ink1659.xml"/><Relationship Id="rId1043" Type="http://schemas.openxmlformats.org/officeDocument/2006/relationships/image" Target="../media/image1755.png"/><Relationship Id="rId620" Type="http://schemas.openxmlformats.org/officeDocument/2006/relationships/customXml" Target="../ink/ink1540.xml"/><Relationship Id="rId718" Type="http://schemas.openxmlformats.org/officeDocument/2006/relationships/customXml" Target="../ink/ink1589.xml"/><Relationship Id="rId925" Type="http://schemas.openxmlformats.org/officeDocument/2006/relationships/image" Target="../media/image1697.png"/><Relationship Id="rId1110" Type="http://schemas.openxmlformats.org/officeDocument/2006/relationships/customXml" Target="../ink/ink1786.xml"/><Relationship Id="rId54" Type="http://schemas.openxmlformats.org/officeDocument/2006/relationships/image" Target="../media/image1263.png"/><Relationship Id="rId270" Type="http://schemas.openxmlformats.org/officeDocument/2006/relationships/image" Target="../media/image1371.png"/><Relationship Id="rId130" Type="http://schemas.openxmlformats.org/officeDocument/2006/relationships/image" Target="../media/image1301.png"/><Relationship Id="rId368" Type="http://schemas.openxmlformats.org/officeDocument/2006/relationships/image" Target="../media/image1420.png"/><Relationship Id="rId575" Type="http://schemas.openxmlformats.org/officeDocument/2006/relationships/image" Target="../media/image1523.png"/><Relationship Id="rId782" Type="http://schemas.openxmlformats.org/officeDocument/2006/relationships/customXml" Target="../ink/ink1621.xml"/><Relationship Id="rId228" Type="http://schemas.openxmlformats.org/officeDocument/2006/relationships/image" Target="../media/image1350.png"/><Relationship Id="rId435" Type="http://schemas.openxmlformats.org/officeDocument/2006/relationships/customXml" Target="../ink/ink1447.xml"/><Relationship Id="rId642" Type="http://schemas.openxmlformats.org/officeDocument/2006/relationships/customXml" Target="../ink/ink1551.xml"/><Relationship Id="rId1065" Type="http://schemas.openxmlformats.org/officeDocument/2006/relationships/image" Target="../media/image1766.png"/><Relationship Id="rId502" Type="http://schemas.openxmlformats.org/officeDocument/2006/relationships/image" Target="../media/image1487.png"/><Relationship Id="rId947" Type="http://schemas.openxmlformats.org/officeDocument/2006/relationships/image" Target="../media/image1708.png"/><Relationship Id="rId1132" Type="http://schemas.openxmlformats.org/officeDocument/2006/relationships/customXml" Target="../ink/ink1797.xml"/><Relationship Id="rId76" Type="http://schemas.openxmlformats.org/officeDocument/2006/relationships/image" Target="../media/image1274.png"/><Relationship Id="rId807" Type="http://schemas.openxmlformats.org/officeDocument/2006/relationships/image" Target="../media/image1639.png"/><Relationship Id="rId292" Type="http://schemas.openxmlformats.org/officeDocument/2006/relationships/image" Target="../media/image1382.png"/><Relationship Id="rId597" Type="http://schemas.openxmlformats.org/officeDocument/2006/relationships/image" Target="../media/image1534.png"/><Relationship Id="rId152" Type="http://schemas.openxmlformats.org/officeDocument/2006/relationships/image" Target="../media/image1312.png"/><Relationship Id="rId457" Type="http://schemas.openxmlformats.org/officeDocument/2006/relationships/customXml" Target="../ink/ink1458.xml"/><Relationship Id="rId1087" Type="http://schemas.openxmlformats.org/officeDocument/2006/relationships/image" Target="../media/image1777.png"/><Relationship Id="rId664" Type="http://schemas.openxmlformats.org/officeDocument/2006/relationships/customXml" Target="../ink/ink1562.xml"/><Relationship Id="rId871" Type="http://schemas.openxmlformats.org/officeDocument/2006/relationships/image" Target="../media/image1671.png"/><Relationship Id="rId969" Type="http://schemas.openxmlformats.org/officeDocument/2006/relationships/image" Target="../media/image1719.png"/><Relationship Id="rId317" Type="http://schemas.openxmlformats.org/officeDocument/2006/relationships/customXml" Target="../ink/ink1388.xml"/><Relationship Id="rId524" Type="http://schemas.openxmlformats.org/officeDocument/2006/relationships/image" Target="../media/image1498.png"/><Relationship Id="rId731" Type="http://schemas.openxmlformats.org/officeDocument/2006/relationships/image" Target="../media/image1601.png"/><Relationship Id="rId1154" Type="http://schemas.openxmlformats.org/officeDocument/2006/relationships/customXml" Target="../ink/ink1808.xml"/><Relationship Id="rId98" Type="http://schemas.openxmlformats.org/officeDocument/2006/relationships/image" Target="../media/image1285.png"/><Relationship Id="rId829" Type="http://schemas.openxmlformats.org/officeDocument/2006/relationships/image" Target="../media/image1650.png"/><Relationship Id="rId1014" Type="http://schemas.openxmlformats.org/officeDocument/2006/relationships/image" Target="../media/image1741.png"/><Relationship Id="rId25" Type="http://schemas.openxmlformats.org/officeDocument/2006/relationships/customXml" Target="../ink/ink1242.xml"/><Relationship Id="rId174" Type="http://schemas.openxmlformats.org/officeDocument/2006/relationships/image" Target="../media/image1323.png"/><Relationship Id="rId381" Type="http://schemas.openxmlformats.org/officeDocument/2006/relationships/customXml" Target="../ink/ink1420.xml"/><Relationship Id="rId241" Type="http://schemas.openxmlformats.org/officeDocument/2006/relationships/customXml" Target="../ink/ink1350.xml"/><Relationship Id="rId479" Type="http://schemas.openxmlformats.org/officeDocument/2006/relationships/customXml" Target="../ink/ink1469.xml"/><Relationship Id="rId686" Type="http://schemas.openxmlformats.org/officeDocument/2006/relationships/customXml" Target="../ink/ink1573.xml"/><Relationship Id="rId893" Type="http://schemas.openxmlformats.org/officeDocument/2006/relationships/image" Target="../media/image1682.png"/><Relationship Id="rId339" Type="http://schemas.openxmlformats.org/officeDocument/2006/relationships/customXml" Target="../ink/ink1399.xml"/><Relationship Id="rId546" Type="http://schemas.openxmlformats.org/officeDocument/2006/relationships/image" Target="../media/image1509.png"/><Relationship Id="rId753" Type="http://schemas.openxmlformats.org/officeDocument/2006/relationships/image" Target="../media/image1612.png"/><Relationship Id="rId1176" Type="http://schemas.openxmlformats.org/officeDocument/2006/relationships/customXml" Target="../ink/ink1819.xml"/><Relationship Id="rId101" Type="http://schemas.openxmlformats.org/officeDocument/2006/relationships/customXml" Target="../ink/ink1280.xml"/><Relationship Id="rId406" Type="http://schemas.openxmlformats.org/officeDocument/2006/relationships/image" Target="../media/image1439.png"/><Relationship Id="rId960" Type="http://schemas.openxmlformats.org/officeDocument/2006/relationships/customXml" Target="../ink/ink1710.xml"/><Relationship Id="rId1036" Type="http://schemas.openxmlformats.org/officeDocument/2006/relationships/customXml" Target="../ink/ink1749.xml"/><Relationship Id="rId613" Type="http://schemas.openxmlformats.org/officeDocument/2006/relationships/image" Target="../media/image1542.png"/><Relationship Id="rId820" Type="http://schemas.openxmlformats.org/officeDocument/2006/relationships/customXml" Target="../ink/ink1640.xml"/><Relationship Id="rId918" Type="http://schemas.openxmlformats.org/officeDocument/2006/relationships/customXml" Target="../ink/ink1689.xml"/><Relationship Id="rId1103" Type="http://schemas.openxmlformats.org/officeDocument/2006/relationships/image" Target="../media/image1785.png"/><Relationship Id="rId47" Type="http://schemas.openxmlformats.org/officeDocument/2006/relationships/customXml" Target="../ink/ink1253.xml"/><Relationship Id="rId196" Type="http://schemas.openxmlformats.org/officeDocument/2006/relationships/image" Target="../media/image1334.png"/><Relationship Id="rId263" Type="http://schemas.openxmlformats.org/officeDocument/2006/relationships/customXml" Target="../ink/ink1361.xml"/><Relationship Id="rId470" Type="http://schemas.openxmlformats.org/officeDocument/2006/relationships/image" Target="../media/image1471.png"/><Relationship Id="rId123" Type="http://schemas.openxmlformats.org/officeDocument/2006/relationships/customXml" Target="../ink/ink1291.xml"/><Relationship Id="rId330" Type="http://schemas.openxmlformats.org/officeDocument/2006/relationships/image" Target="../media/image1401.png"/><Relationship Id="rId568" Type="http://schemas.openxmlformats.org/officeDocument/2006/relationships/image" Target="../media/image1520.png"/><Relationship Id="rId775" Type="http://schemas.openxmlformats.org/officeDocument/2006/relationships/image" Target="../media/image1623.png"/><Relationship Id="rId982" Type="http://schemas.openxmlformats.org/officeDocument/2006/relationships/customXml" Target="../ink/ink1721.xml"/><Relationship Id="rId428" Type="http://schemas.openxmlformats.org/officeDocument/2006/relationships/image" Target="../media/image1450.png"/><Relationship Id="rId635" Type="http://schemas.openxmlformats.org/officeDocument/2006/relationships/image" Target="../media/image1553.png"/><Relationship Id="rId842" Type="http://schemas.openxmlformats.org/officeDocument/2006/relationships/customXml" Target="../ink/ink1651.xml"/><Relationship Id="rId1058" Type="http://schemas.openxmlformats.org/officeDocument/2006/relationships/customXml" Target="../ink/ink1760.xml"/><Relationship Id="rId702" Type="http://schemas.openxmlformats.org/officeDocument/2006/relationships/customXml" Target="../ink/ink1581.xml"/><Relationship Id="rId1125" Type="http://schemas.openxmlformats.org/officeDocument/2006/relationships/image" Target="../media/image1796.png"/><Relationship Id="rId69" Type="http://schemas.openxmlformats.org/officeDocument/2006/relationships/customXml" Target="../ink/ink1264.xml"/></Relationships>
</file>

<file path=ppt/slides/_rels/slide9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2589.xml"/><Relationship Id="rId21" Type="http://schemas.openxmlformats.org/officeDocument/2006/relationships/customXml" Target="../ink/ink1831.xml"/><Relationship Id="rId170" Type="http://schemas.openxmlformats.org/officeDocument/2006/relationships/image" Target="../media/image1907.png"/><Relationship Id="rId268" Type="http://schemas.openxmlformats.org/officeDocument/2006/relationships/image" Target="../media/image1955.png"/><Relationship Id="rId475" Type="http://schemas.openxmlformats.org/officeDocument/2006/relationships/image" Target="../media/image2058.png"/><Relationship Id="rId682" Type="http://schemas.openxmlformats.org/officeDocument/2006/relationships/customXml" Target="../ink/ink2162.xml"/><Relationship Id="rId128" Type="http://schemas.openxmlformats.org/officeDocument/2006/relationships/image" Target="../media/image1886.png"/><Relationship Id="rId335" Type="http://schemas.openxmlformats.org/officeDocument/2006/relationships/image" Target="../media/image1988.png"/><Relationship Id="rId542" Type="http://schemas.openxmlformats.org/officeDocument/2006/relationships/customXml" Target="../ink/ink2092.xml"/><Relationship Id="rId987" Type="http://schemas.openxmlformats.org/officeDocument/2006/relationships/image" Target="../media/image2312.png"/><Relationship Id="rId1172" Type="http://schemas.openxmlformats.org/officeDocument/2006/relationships/customXml" Target="../ink/ink2409.xml"/><Relationship Id="rId402" Type="http://schemas.openxmlformats.org/officeDocument/2006/relationships/customXml" Target="../ink/ink2022.xml"/><Relationship Id="rId847" Type="http://schemas.openxmlformats.org/officeDocument/2006/relationships/image" Target="../media/image2244.png"/><Relationship Id="rId1032" Type="http://schemas.openxmlformats.org/officeDocument/2006/relationships/customXml" Target="../ink/ink2339.xml"/><Relationship Id="rId1477" Type="http://schemas.openxmlformats.org/officeDocument/2006/relationships/customXml" Target="../ink/ink2566.xml"/><Relationship Id="rId707" Type="http://schemas.openxmlformats.org/officeDocument/2006/relationships/image" Target="../media/image2174.png"/><Relationship Id="rId914" Type="http://schemas.openxmlformats.org/officeDocument/2006/relationships/image" Target="../media/image2277.png"/><Relationship Id="rId1337" Type="http://schemas.openxmlformats.org/officeDocument/2006/relationships/customXml" Target="../ink/ink2494.xml"/><Relationship Id="rId1544" Type="http://schemas.openxmlformats.org/officeDocument/2006/relationships/customXml" Target="../ink/ink2600.xml"/><Relationship Id="rId43" Type="http://schemas.openxmlformats.org/officeDocument/2006/relationships/customXml" Target="../ink/ink1842.xml"/><Relationship Id="rId1404" Type="http://schemas.openxmlformats.org/officeDocument/2006/relationships/customXml" Target="../ink/ink2528.xml"/><Relationship Id="rId1611" Type="http://schemas.openxmlformats.org/officeDocument/2006/relationships/customXml" Target="../ink/ink2635.xml"/><Relationship Id="rId192" Type="http://schemas.openxmlformats.org/officeDocument/2006/relationships/image" Target="../media/image1918.png"/><Relationship Id="rId497" Type="http://schemas.openxmlformats.org/officeDocument/2006/relationships/image" Target="../media/image2069.png"/><Relationship Id="rId357" Type="http://schemas.openxmlformats.org/officeDocument/2006/relationships/image" Target="../media/image1999.png"/><Relationship Id="rId1194" Type="http://schemas.openxmlformats.org/officeDocument/2006/relationships/customXml" Target="../ink/ink2420.xml"/><Relationship Id="rId217" Type="http://schemas.openxmlformats.org/officeDocument/2006/relationships/customXml" Target="../ink/ink1929.xml"/><Relationship Id="rId564" Type="http://schemas.openxmlformats.org/officeDocument/2006/relationships/customXml" Target="../ink/ink2103.xml"/><Relationship Id="rId771" Type="http://schemas.openxmlformats.org/officeDocument/2006/relationships/image" Target="../media/image2206.png"/><Relationship Id="rId869" Type="http://schemas.openxmlformats.org/officeDocument/2006/relationships/image" Target="../media/image2255.png"/><Relationship Id="rId1499" Type="http://schemas.openxmlformats.org/officeDocument/2006/relationships/image" Target="../media/image2559.png"/><Relationship Id="rId424" Type="http://schemas.openxmlformats.org/officeDocument/2006/relationships/customXml" Target="../ink/ink2033.xml"/><Relationship Id="rId631" Type="http://schemas.openxmlformats.org/officeDocument/2006/relationships/image" Target="../media/image2136.png"/><Relationship Id="rId729" Type="http://schemas.openxmlformats.org/officeDocument/2006/relationships/image" Target="../media/image2185.png"/><Relationship Id="rId1054" Type="http://schemas.openxmlformats.org/officeDocument/2006/relationships/customXml" Target="../ink/ink2350.xml"/><Relationship Id="rId1261" Type="http://schemas.openxmlformats.org/officeDocument/2006/relationships/customXml" Target="../ink/ink2455.xml"/><Relationship Id="rId1359" Type="http://schemas.openxmlformats.org/officeDocument/2006/relationships/customXml" Target="../ink/ink2505.xml"/><Relationship Id="rId936" Type="http://schemas.openxmlformats.org/officeDocument/2006/relationships/customXml" Target="../ink/ink2290.xml"/><Relationship Id="rId1121" Type="http://schemas.openxmlformats.org/officeDocument/2006/relationships/image" Target="../media/image2377.png"/><Relationship Id="rId1219" Type="http://schemas.openxmlformats.org/officeDocument/2006/relationships/image" Target="../media/image2426.png"/><Relationship Id="rId1566" Type="http://schemas.openxmlformats.org/officeDocument/2006/relationships/customXml" Target="../ink/ink2612.xml"/><Relationship Id="rId65" Type="http://schemas.openxmlformats.org/officeDocument/2006/relationships/customXml" Target="../ink/ink1853.xml"/><Relationship Id="rId1426" Type="http://schemas.openxmlformats.org/officeDocument/2006/relationships/image" Target="../media/image2525.png"/><Relationship Id="rId281" Type="http://schemas.openxmlformats.org/officeDocument/2006/relationships/image" Target="../media/image1961.png"/><Relationship Id="rId141" Type="http://schemas.openxmlformats.org/officeDocument/2006/relationships/customXml" Target="../ink/ink1891.xml"/><Relationship Id="rId379" Type="http://schemas.openxmlformats.org/officeDocument/2006/relationships/image" Target="../media/image2010.png"/><Relationship Id="rId586" Type="http://schemas.openxmlformats.org/officeDocument/2006/relationships/customXml" Target="../ink/ink2114.xml"/><Relationship Id="rId793" Type="http://schemas.openxmlformats.org/officeDocument/2006/relationships/image" Target="../media/image2217.png"/><Relationship Id="rId7" Type="http://schemas.openxmlformats.org/officeDocument/2006/relationships/customXml" Target="../ink/ink1824.xml"/><Relationship Id="rId239" Type="http://schemas.openxmlformats.org/officeDocument/2006/relationships/customXml" Target="../ink/ink1940.xml"/><Relationship Id="rId446" Type="http://schemas.openxmlformats.org/officeDocument/2006/relationships/customXml" Target="../ink/ink2044.xml"/><Relationship Id="rId653" Type="http://schemas.openxmlformats.org/officeDocument/2006/relationships/image" Target="../media/image2147.png"/><Relationship Id="rId1076" Type="http://schemas.openxmlformats.org/officeDocument/2006/relationships/customXml" Target="../ink/ink2361.xml"/><Relationship Id="rId1283" Type="http://schemas.openxmlformats.org/officeDocument/2006/relationships/customXml" Target="../ink/ink2467.xml"/><Relationship Id="rId1490" Type="http://schemas.openxmlformats.org/officeDocument/2006/relationships/customXml" Target="../ink/ink2573.xml"/><Relationship Id="rId306" Type="http://schemas.openxmlformats.org/officeDocument/2006/relationships/customXml" Target="../ink/ink1974.xml"/><Relationship Id="rId860" Type="http://schemas.openxmlformats.org/officeDocument/2006/relationships/customXml" Target="../ink/ink2251.xml"/><Relationship Id="rId958" Type="http://schemas.openxmlformats.org/officeDocument/2006/relationships/customXml" Target="../ink/ink2301.xml"/><Relationship Id="rId1143" Type="http://schemas.openxmlformats.org/officeDocument/2006/relationships/image" Target="../media/image2388.png"/><Relationship Id="rId1588" Type="http://schemas.openxmlformats.org/officeDocument/2006/relationships/image" Target="../media/image2601.png"/><Relationship Id="rId87" Type="http://schemas.openxmlformats.org/officeDocument/2006/relationships/customXml" Target="../ink/ink1864.xml"/><Relationship Id="rId513" Type="http://schemas.openxmlformats.org/officeDocument/2006/relationships/image" Target="../media/image2077.png"/><Relationship Id="rId720" Type="http://schemas.openxmlformats.org/officeDocument/2006/relationships/customXml" Target="../ink/ink2181.xml"/><Relationship Id="rId818" Type="http://schemas.openxmlformats.org/officeDocument/2006/relationships/customXml" Target="../ink/ink2230.xml"/><Relationship Id="rId1350" Type="http://schemas.openxmlformats.org/officeDocument/2006/relationships/image" Target="../media/image2489.png"/><Relationship Id="rId1448" Type="http://schemas.openxmlformats.org/officeDocument/2006/relationships/customXml" Target="../ink/ink2551.xml"/><Relationship Id="rId1003" Type="http://schemas.openxmlformats.org/officeDocument/2006/relationships/image" Target="../media/image2320.png"/><Relationship Id="rId1210" Type="http://schemas.openxmlformats.org/officeDocument/2006/relationships/customXml" Target="../ink/ink2428.xml"/><Relationship Id="rId1308" Type="http://schemas.openxmlformats.org/officeDocument/2006/relationships/image" Target="../media/image2468.png"/><Relationship Id="rId1515" Type="http://schemas.openxmlformats.org/officeDocument/2006/relationships/image" Target="../media/image2566.png"/><Relationship Id="rId14" Type="http://schemas.openxmlformats.org/officeDocument/2006/relationships/image" Target="../media/image1830.png"/><Relationship Id="rId163" Type="http://schemas.openxmlformats.org/officeDocument/2006/relationships/customXml" Target="../ink/ink1902.xml"/><Relationship Id="rId370" Type="http://schemas.openxmlformats.org/officeDocument/2006/relationships/customXml" Target="../ink/ink2006.xml"/><Relationship Id="rId230" Type="http://schemas.openxmlformats.org/officeDocument/2006/relationships/image" Target="../media/image1937.png"/><Relationship Id="rId468" Type="http://schemas.openxmlformats.org/officeDocument/2006/relationships/customXml" Target="../ink/ink2055.xml"/><Relationship Id="rId675" Type="http://schemas.openxmlformats.org/officeDocument/2006/relationships/image" Target="../media/image2158.png"/><Relationship Id="rId882" Type="http://schemas.openxmlformats.org/officeDocument/2006/relationships/image" Target="../media/image2261.png"/><Relationship Id="rId1098" Type="http://schemas.openxmlformats.org/officeDocument/2006/relationships/customXml" Target="../ink/ink2372.xml"/><Relationship Id="rId328" Type="http://schemas.openxmlformats.org/officeDocument/2006/relationships/customXml" Target="../ink/ink1985.xml"/><Relationship Id="rId535" Type="http://schemas.openxmlformats.org/officeDocument/2006/relationships/image" Target="../media/image2088.png"/><Relationship Id="rId742" Type="http://schemas.openxmlformats.org/officeDocument/2006/relationships/customXml" Target="../ink/ink2192.xml"/><Relationship Id="rId1165" Type="http://schemas.openxmlformats.org/officeDocument/2006/relationships/image" Target="../media/image2399.png"/><Relationship Id="rId1372" Type="http://schemas.openxmlformats.org/officeDocument/2006/relationships/customXml" Target="../ink/ink2512.xml"/><Relationship Id="rId602" Type="http://schemas.openxmlformats.org/officeDocument/2006/relationships/customXml" Target="../ink/ink2122.xml"/><Relationship Id="rId1025" Type="http://schemas.openxmlformats.org/officeDocument/2006/relationships/image" Target="../media/image2331.png"/><Relationship Id="rId1232" Type="http://schemas.openxmlformats.org/officeDocument/2006/relationships/image" Target="../media/image2432.png"/><Relationship Id="rId907" Type="http://schemas.openxmlformats.org/officeDocument/2006/relationships/customXml" Target="../ink/ink2275.xml"/><Relationship Id="rId1537" Type="http://schemas.openxmlformats.org/officeDocument/2006/relationships/image" Target="../media/image2577.png"/><Relationship Id="rId36" Type="http://schemas.openxmlformats.org/officeDocument/2006/relationships/image" Target="../media/image1841.png"/><Relationship Id="rId1604" Type="http://schemas.openxmlformats.org/officeDocument/2006/relationships/image" Target="../media/image2609.png"/><Relationship Id="rId185" Type="http://schemas.openxmlformats.org/officeDocument/2006/relationships/customXml" Target="../ink/ink1913.xml"/><Relationship Id="rId392" Type="http://schemas.openxmlformats.org/officeDocument/2006/relationships/customXml" Target="../ink/ink2017.xml"/><Relationship Id="rId697" Type="http://schemas.openxmlformats.org/officeDocument/2006/relationships/image" Target="../media/image2169.png"/><Relationship Id="rId252" Type="http://schemas.openxmlformats.org/officeDocument/2006/relationships/image" Target="../media/image1947.png"/><Relationship Id="rId1187" Type="http://schemas.openxmlformats.org/officeDocument/2006/relationships/image" Target="../media/image2410.png"/><Relationship Id="rId112" Type="http://schemas.openxmlformats.org/officeDocument/2006/relationships/image" Target="../media/image1622.png"/><Relationship Id="rId557" Type="http://schemas.openxmlformats.org/officeDocument/2006/relationships/image" Target="../media/image2099.png"/><Relationship Id="rId764" Type="http://schemas.openxmlformats.org/officeDocument/2006/relationships/customXml" Target="../ink/ink2203.xml"/><Relationship Id="rId971" Type="http://schemas.openxmlformats.org/officeDocument/2006/relationships/image" Target="../media/image2305.png"/><Relationship Id="rId1394" Type="http://schemas.openxmlformats.org/officeDocument/2006/relationships/customXml" Target="../ink/ink2523.xml"/><Relationship Id="rId417" Type="http://schemas.openxmlformats.org/officeDocument/2006/relationships/image" Target="../media/image2029.png"/><Relationship Id="rId624" Type="http://schemas.openxmlformats.org/officeDocument/2006/relationships/customXml" Target="../ink/ink2133.xml"/><Relationship Id="rId831" Type="http://schemas.openxmlformats.org/officeDocument/2006/relationships/image" Target="../media/image2236.png"/><Relationship Id="rId1047" Type="http://schemas.openxmlformats.org/officeDocument/2006/relationships/image" Target="../media/image2342.png"/><Relationship Id="rId1254" Type="http://schemas.openxmlformats.org/officeDocument/2006/relationships/customXml" Target="../ink/ink2451.xml"/><Relationship Id="rId1461" Type="http://schemas.openxmlformats.org/officeDocument/2006/relationships/image" Target="../media/image2541.png"/><Relationship Id="rId929" Type="http://schemas.openxmlformats.org/officeDocument/2006/relationships/image" Target="../media/image2284.png"/><Relationship Id="rId1114" Type="http://schemas.openxmlformats.org/officeDocument/2006/relationships/customXml" Target="../ink/ink2380.xml"/><Relationship Id="rId1321" Type="http://schemas.openxmlformats.org/officeDocument/2006/relationships/customXml" Target="../ink/ink2486.xml"/><Relationship Id="rId1559" Type="http://schemas.openxmlformats.org/officeDocument/2006/relationships/image" Target="../media/image2587.png"/><Relationship Id="rId58" Type="http://schemas.openxmlformats.org/officeDocument/2006/relationships/image" Target="../media/image1852.png"/><Relationship Id="rId1419" Type="http://schemas.openxmlformats.org/officeDocument/2006/relationships/customXml" Target="../ink/ink2536.xml"/><Relationship Id="rId274" Type="http://schemas.openxmlformats.org/officeDocument/2006/relationships/customXml" Target="../ink/ink1958.xml"/><Relationship Id="rId481" Type="http://schemas.openxmlformats.org/officeDocument/2006/relationships/image" Target="../media/image2061.png"/><Relationship Id="rId134" Type="http://schemas.openxmlformats.org/officeDocument/2006/relationships/image" Target="../media/image1889.png"/><Relationship Id="rId579" Type="http://schemas.openxmlformats.org/officeDocument/2006/relationships/image" Target="../media/image2110.png"/><Relationship Id="rId786" Type="http://schemas.openxmlformats.org/officeDocument/2006/relationships/customXml" Target="../ink/ink2214.xml"/><Relationship Id="rId993" Type="http://schemas.openxmlformats.org/officeDocument/2006/relationships/image" Target="../media/image2315.png"/><Relationship Id="rId341" Type="http://schemas.openxmlformats.org/officeDocument/2006/relationships/image" Target="../media/image1991.png"/><Relationship Id="rId439" Type="http://schemas.openxmlformats.org/officeDocument/2006/relationships/image" Target="../media/image2040.png"/><Relationship Id="rId646" Type="http://schemas.openxmlformats.org/officeDocument/2006/relationships/customXml" Target="../ink/ink2144.xml"/><Relationship Id="rId1069" Type="http://schemas.openxmlformats.org/officeDocument/2006/relationships/image" Target="../media/image2352.png"/><Relationship Id="rId1276" Type="http://schemas.openxmlformats.org/officeDocument/2006/relationships/customXml" Target="../ink/ink2463.xml"/><Relationship Id="rId1483" Type="http://schemas.openxmlformats.org/officeDocument/2006/relationships/customXml" Target="../ink/ink2569.xml"/><Relationship Id="rId201" Type="http://schemas.openxmlformats.org/officeDocument/2006/relationships/customXml" Target="../ink/ink1921.xml"/><Relationship Id="rId506" Type="http://schemas.openxmlformats.org/officeDocument/2006/relationships/customXml" Target="../ink/ink2074.xml"/><Relationship Id="rId853" Type="http://schemas.openxmlformats.org/officeDocument/2006/relationships/image" Target="../media/image2247.png"/><Relationship Id="rId1136" Type="http://schemas.openxmlformats.org/officeDocument/2006/relationships/customXml" Target="../ink/ink2391.xml"/><Relationship Id="rId713" Type="http://schemas.openxmlformats.org/officeDocument/2006/relationships/image" Target="../media/image2177.png"/><Relationship Id="rId920" Type="http://schemas.openxmlformats.org/officeDocument/2006/relationships/customXml" Target="../ink/ink2282.xml"/><Relationship Id="rId1343" Type="http://schemas.openxmlformats.org/officeDocument/2006/relationships/customXml" Target="../ink/ink2497.xml"/><Relationship Id="rId1550" Type="http://schemas.openxmlformats.org/officeDocument/2006/relationships/customXml" Target="../ink/ink2604.xml"/><Relationship Id="rId1203" Type="http://schemas.openxmlformats.org/officeDocument/2006/relationships/image" Target="../media/image2418.png"/><Relationship Id="rId1410" Type="http://schemas.openxmlformats.org/officeDocument/2006/relationships/customXml" Target="../ink/ink2531.xml"/><Relationship Id="rId1508" Type="http://schemas.openxmlformats.org/officeDocument/2006/relationships/customXml" Target="../ink/ink2582.xml"/><Relationship Id="rId296" Type="http://schemas.openxmlformats.org/officeDocument/2006/relationships/customXml" Target="../ink/ink1969.xml"/><Relationship Id="rId156" Type="http://schemas.openxmlformats.org/officeDocument/2006/relationships/image" Target="../media/image1900.png"/><Relationship Id="rId363" Type="http://schemas.openxmlformats.org/officeDocument/2006/relationships/image" Target="../media/image2002.png"/><Relationship Id="rId570" Type="http://schemas.openxmlformats.org/officeDocument/2006/relationships/customXml" Target="../ink/ink2106.xml"/><Relationship Id="rId223" Type="http://schemas.openxmlformats.org/officeDocument/2006/relationships/customXml" Target="../ink/ink1932.xml"/><Relationship Id="rId430" Type="http://schemas.openxmlformats.org/officeDocument/2006/relationships/customXml" Target="../ink/ink2036.xml"/><Relationship Id="rId668" Type="http://schemas.openxmlformats.org/officeDocument/2006/relationships/customXml" Target="../ink/ink2155.xml"/><Relationship Id="rId875" Type="http://schemas.openxmlformats.org/officeDocument/2006/relationships/image" Target="../media/image2258.png"/><Relationship Id="rId1060" Type="http://schemas.openxmlformats.org/officeDocument/2006/relationships/customXml" Target="../ink/ink2353.xml"/><Relationship Id="rId1298" Type="http://schemas.openxmlformats.org/officeDocument/2006/relationships/image" Target="../media/image2463.png"/><Relationship Id="rId528" Type="http://schemas.openxmlformats.org/officeDocument/2006/relationships/customXml" Target="../ink/ink2085.xml"/><Relationship Id="rId735" Type="http://schemas.openxmlformats.org/officeDocument/2006/relationships/image" Target="../media/image2188.png"/><Relationship Id="rId942" Type="http://schemas.openxmlformats.org/officeDocument/2006/relationships/customXml" Target="../ink/ink2293.xml"/><Relationship Id="rId1158" Type="http://schemas.openxmlformats.org/officeDocument/2006/relationships/customXml" Target="../ink/ink2402.xml"/><Relationship Id="rId1365" Type="http://schemas.openxmlformats.org/officeDocument/2006/relationships/customXml" Target="../ink/ink2508.xml"/><Relationship Id="rId1572" Type="http://schemas.openxmlformats.org/officeDocument/2006/relationships/image" Target="../media/image2593.png"/><Relationship Id="rId1018" Type="http://schemas.openxmlformats.org/officeDocument/2006/relationships/customXml" Target="../ink/ink2332.xml"/><Relationship Id="rId1225" Type="http://schemas.openxmlformats.org/officeDocument/2006/relationships/customXml" Target="../ink/ink2436.xml"/><Relationship Id="rId1432" Type="http://schemas.openxmlformats.org/officeDocument/2006/relationships/image" Target="../media/image2528.png"/><Relationship Id="rId71" Type="http://schemas.openxmlformats.org/officeDocument/2006/relationships/customXml" Target="../ink/ink1856.xml"/><Relationship Id="rId802" Type="http://schemas.openxmlformats.org/officeDocument/2006/relationships/customXml" Target="../ink/ink2222.xml"/><Relationship Id="rId29" Type="http://schemas.openxmlformats.org/officeDocument/2006/relationships/customXml" Target="../ink/ink1835.xml"/><Relationship Id="rId178" Type="http://schemas.openxmlformats.org/officeDocument/2006/relationships/image" Target="../media/image1911.png"/><Relationship Id="rId385" Type="http://schemas.openxmlformats.org/officeDocument/2006/relationships/image" Target="../media/image2013.png"/><Relationship Id="rId592" Type="http://schemas.openxmlformats.org/officeDocument/2006/relationships/customXml" Target="../ink/ink2117.xml"/><Relationship Id="rId245" Type="http://schemas.openxmlformats.org/officeDocument/2006/relationships/customXml" Target="../ink/ink1943.xml"/><Relationship Id="rId452" Type="http://schemas.openxmlformats.org/officeDocument/2006/relationships/customXml" Target="../ink/ink2047.xml"/><Relationship Id="rId897" Type="http://schemas.openxmlformats.org/officeDocument/2006/relationships/customXml" Target="../ink/ink2270.xml"/><Relationship Id="rId1082" Type="http://schemas.openxmlformats.org/officeDocument/2006/relationships/customXml" Target="../ink/ink2364.xml"/><Relationship Id="rId105" Type="http://schemas.openxmlformats.org/officeDocument/2006/relationships/customXml" Target="../ink/ink1873.xml"/><Relationship Id="rId312" Type="http://schemas.openxmlformats.org/officeDocument/2006/relationships/customXml" Target="../ink/ink1977.xml"/><Relationship Id="rId757" Type="http://schemas.openxmlformats.org/officeDocument/2006/relationships/image" Target="../media/image2199.png"/><Relationship Id="rId964" Type="http://schemas.openxmlformats.org/officeDocument/2006/relationships/customXml" Target="../ink/ink2304.xml"/><Relationship Id="rId1387" Type="http://schemas.openxmlformats.org/officeDocument/2006/relationships/image" Target="../media/image2506.png"/><Relationship Id="rId1594" Type="http://schemas.openxmlformats.org/officeDocument/2006/relationships/image" Target="../media/image2604.png"/><Relationship Id="rId93" Type="http://schemas.openxmlformats.org/officeDocument/2006/relationships/customXml" Target="../ink/ink1867.xml"/><Relationship Id="rId617" Type="http://schemas.openxmlformats.org/officeDocument/2006/relationships/image" Target="../media/image2129.png"/><Relationship Id="rId824" Type="http://schemas.openxmlformats.org/officeDocument/2006/relationships/customXml" Target="../ink/ink2233.xml"/><Relationship Id="rId1247" Type="http://schemas.openxmlformats.org/officeDocument/2006/relationships/customXml" Target="../ink/ink2447.xml"/><Relationship Id="rId1454" Type="http://schemas.openxmlformats.org/officeDocument/2006/relationships/customXml" Target="../ink/ink2554.xml"/><Relationship Id="rId1107" Type="http://schemas.openxmlformats.org/officeDocument/2006/relationships/image" Target="../media/image2371.png"/><Relationship Id="rId1314" Type="http://schemas.openxmlformats.org/officeDocument/2006/relationships/image" Target="../media/image2471.png"/><Relationship Id="rId1521" Type="http://schemas.openxmlformats.org/officeDocument/2006/relationships/image" Target="../media/image2569.png"/><Relationship Id="rId1619" Type="http://schemas.openxmlformats.org/officeDocument/2006/relationships/customXml" Target="../ink/ink2639.xml"/><Relationship Id="rId20" Type="http://schemas.openxmlformats.org/officeDocument/2006/relationships/image" Target="../media/image1833.png"/><Relationship Id="rId267" Type="http://schemas.openxmlformats.org/officeDocument/2006/relationships/customXml" Target="../ink/ink1954.xml"/><Relationship Id="rId474" Type="http://schemas.openxmlformats.org/officeDocument/2006/relationships/customXml" Target="../ink/ink2058.xml"/><Relationship Id="rId127" Type="http://schemas.openxmlformats.org/officeDocument/2006/relationships/customXml" Target="../ink/ink1884.xml"/><Relationship Id="rId681" Type="http://schemas.openxmlformats.org/officeDocument/2006/relationships/image" Target="../media/image2161.png"/><Relationship Id="rId779" Type="http://schemas.openxmlformats.org/officeDocument/2006/relationships/image" Target="../media/image2210.png"/><Relationship Id="rId986" Type="http://schemas.openxmlformats.org/officeDocument/2006/relationships/customXml" Target="../ink/ink2316.xml"/><Relationship Id="rId334" Type="http://schemas.openxmlformats.org/officeDocument/2006/relationships/customXml" Target="../ink/ink1988.xml"/><Relationship Id="rId541" Type="http://schemas.openxmlformats.org/officeDocument/2006/relationships/image" Target="../media/image2091.png"/><Relationship Id="rId639" Type="http://schemas.openxmlformats.org/officeDocument/2006/relationships/image" Target="../media/image2140.png"/><Relationship Id="rId1171" Type="http://schemas.openxmlformats.org/officeDocument/2006/relationships/image" Target="../media/image2402.png"/><Relationship Id="rId1269" Type="http://schemas.openxmlformats.org/officeDocument/2006/relationships/image" Target="../media/image2449.png"/><Relationship Id="rId1476" Type="http://schemas.openxmlformats.org/officeDocument/2006/relationships/image" Target="../media/image2548.png"/><Relationship Id="rId401" Type="http://schemas.openxmlformats.org/officeDocument/2006/relationships/image" Target="../media/image2021.png"/><Relationship Id="rId846" Type="http://schemas.openxmlformats.org/officeDocument/2006/relationships/customXml" Target="../ink/ink2244.xml"/><Relationship Id="rId1031" Type="http://schemas.openxmlformats.org/officeDocument/2006/relationships/image" Target="../media/image2334.png"/><Relationship Id="rId1129" Type="http://schemas.openxmlformats.org/officeDocument/2006/relationships/image" Target="../media/image2381.png"/><Relationship Id="rId706" Type="http://schemas.openxmlformats.org/officeDocument/2006/relationships/customXml" Target="../ink/ink2174.xml"/><Relationship Id="rId913" Type="http://schemas.openxmlformats.org/officeDocument/2006/relationships/customXml" Target="../ink/ink2278.xml"/><Relationship Id="rId1336" Type="http://schemas.openxmlformats.org/officeDocument/2006/relationships/image" Target="../media/image2482.png"/><Relationship Id="rId1543" Type="http://schemas.openxmlformats.org/officeDocument/2006/relationships/image" Target="../media/image2580.png"/><Relationship Id="rId42" Type="http://schemas.openxmlformats.org/officeDocument/2006/relationships/image" Target="../media/image1844.png"/><Relationship Id="rId1403" Type="http://schemas.openxmlformats.org/officeDocument/2006/relationships/image" Target="../media/image2514.png"/><Relationship Id="rId1610" Type="http://schemas.openxmlformats.org/officeDocument/2006/relationships/image" Target="../media/image2612.png"/><Relationship Id="rId191" Type="http://schemas.openxmlformats.org/officeDocument/2006/relationships/customXml" Target="../ink/ink1916.xml"/><Relationship Id="rId289" Type="http://schemas.openxmlformats.org/officeDocument/2006/relationships/image" Target="../media/image1965.png"/><Relationship Id="rId496" Type="http://schemas.openxmlformats.org/officeDocument/2006/relationships/customXml" Target="../ink/ink2069.xml"/><Relationship Id="rId149" Type="http://schemas.openxmlformats.org/officeDocument/2006/relationships/customXml" Target="../ink/ink1895.xml"/><Relationship Id="rId356" Type="http://schemas.openxmlformats.org/officeDocument/2006/relationships/customXml" Target="../ink/ink1999.xml"/><Relationship Id="rId563" Type="http://schemas.openxmlformats.org/officeDocument/2006/relationships/image" Target="../media/image2102.png"/><Relationship Id="rId770" Type="http://schemas.openxmlformats.org/officeDocument/2006/relationships/customXml" Target="../ink/ink2206.xml"/><Relationship Id="rId1193" Type="http://schemas.openxmlformats.org/officeDocument/2006/relationships/image" Target="../media/image2413.png"/><Relationship Id="rId216" Type="http://schemas.openxmlformats.org/officeDocument/2006/relationships/image" Target="../media/image1930.png"/><Relationship Id="rId423" Type="http://schemas.openxmlformats.org/officeDocument/2006/relationships/image" Target="../media/image2032.png"/><Relationship Id="rId868" Type="http://schemas.openxmlformats.org/officeDocument/2006/relationships/customXml" Target="../ink/ink2255.xml"/><Relationship Id="rId1053" Type="http://schemas.openxmlformats.org/officeDocument/2006/relationships/image" Target="../media/image2345.png"/><Relationship Id="rId1260" Type="http://schemas.openxmlformats.org/officeDocument/2006/relationships/customXml" Target="../ink/ink2454.xml"/><Relationship Id="rId1498" Type="http://schemas.openxmlformats.org/officeDocument/2006/relationships/customXml" Target="../ink/ink2577.xml"/><Relationship Id="rId630" Type="http://schemas.openxmlformats.org/officeDocument/2006/relationships/customXml" Target="../ink/ink2136.xml"/><Relationship Id="rId728" Type="http://schemas.openxmlformats.org/officeDocument/2006/relationships/customXml" Target="../ink/ink2185.xml"/><Relationship Id="rId935" Type="http://schemas.openxmlformats.org/officeDocument/2006/relationships/image" Target="../media/image2287.png"/><Relationship Id="rId1358" Type="http://schemas.openxmlformats.org/officeDocument/2006/relationships/image" Target="../media/image2493.png"/><Relationship Id="rId1565" Type="http://schemas.openxmlformats.org/officeDocument/2006/relationships/image" Target="../media/image2590.png"/><Relationship Id="rId64" Type="http://schemas.openxmlformats.org/officeDocument/2006/relationships/image" Target="../media/image1855.png"/><Relationship Id="rId1120" Type="http://schemas.openxmlformats.org/officeDocument/2006/relationships/customXml" Target="../ink/ink2383.xml"/><Relationship Id="rId1218" Type="http://schemas.openxmlformats.org/officeDocument/2006/relationships/customXml" Target="../ink/ink2432.xml"/><Relationship Id="rId1425" Type="http://schemas.openxmlformats.org/officeDocument/2006/relationships/customXml" Target="../ink/ink2539.xml"/><Relationship Id="rId280" Type="http://schemas.openxmlformats.org/officeDocument/2006/relationships/customXml" Target="../ink/ink1961.xml"/><Relationship Id="rId140" Type="http://schemas.openxmlformats.org/officeDocument/2006/relationships/image" Target="../media/image1892.png"/><Relationship Id="rId378" Type="http://schemas.openxmlformats.org/officeDocument/2006/relationships/customXml" Target="../ink/ink2010.xml"/><Relationship Id="rId585" Type="http://schemas.openxmlformats.org/officeDocument/2006/relationships/image" Target="../media/image2113.png"/><Relationship Id="rId792" Type="http://schemas.openxmlformats.org/officeDocument/2006/relationships/customXml" Target="../ink/ink2217.xml"/><Relationship Id="rId6" Type="http://schemas.openxmlformats.org/officeDocument/2006/relationships/image" Target="../media/image1826.png"/><Relationship Id="rId238" Type="http://schemas.openxmlformats.org/officeDocument/2006/relationships/image" Target="../media/image1486.png"/><Relationship Id="rId445" Type="http://schemas.openxmlformats.org/officeDocument/2006/relationships/image" Target="../media/image2043.png"/><Relationship Id="rId652" Type="http://schemas.openxmlformats.org/officeDocument/2006/relationships/customXml" Target="../ink/ink2147.xml"/><Relationship Id="rId1075" Type="http://schemas.openxmlformats.org/officeDocument/2006/relationships/image" Target="../media/image2355.png"/><Relationship Id="rId1282" Type="http://schemas.openxmlformats.org/officeDocument/2006/relationships/image" Target="../media/image2455.png"/><Relationship Id="rId305" Type="http://schemas.openxmlformats.org/officeDocument/2006/relationships/image" Target="../media/image1973.png"/><Relationship Id="rId512" Type="http://schemas.openxmlformats.org/officeDocument/2006/relationships/customXml" Target="../ink/ink2077.xml"/><Relationship Id="rId957" Type="http://schemas.openxmlformats.org/officeDocument/2006/relationships/image" Target="../media/image2298.png"/><Relationship Id="rId1142" Type="http://schemas.openxmlformats.org/officeDocument/2006/relationships/customXml" Target="../ink/ink2394.xml"/><Relationship Id="rId1587" Type="http://schemas.openxmlformats.org/officeDocument/2006/relationships/customXml" Target="../ink/ink2623.xml"/><Relationship Id="rId86" Type="http://schemas.openxmlformats.org/officeDocument/2006/relationships/image" Target="../media/image1866.png"/><Relationship Id="rId817" Type="http://schemas.openxmlformats.org/officeDocument/2006/relationships/image" Target="../media/image2229.png"/><Relationship Id="rId1002" Type="http://schemas.openxmlformats.org/officeDocument/2006/relationships/customXml" Target="../ink/ink2324.xml"/><Relationship Id="rId1447" Type="http://schemas.openxmlformats.org/officeDocument/2006/relationships/image" Target="../media/image2535.png"/><Relationship Id="rId1307" Type="http://schemas.openxmlformats.org/officeDocument/2006/relationships/customXml" Target="../ink/ink2479.xml"/><Relationship Id="rId1514" Type="http://schemas.openxmlformats.org/officeDocument/2006/relationships/customXml" Target="../ink/ink2585.xml"/><Relationship Id="rId13" Type="http://schemas.openxmlformats.org/officeDocument/2006/relationships/customXml" Target="../ink/ink1827.xml"/><Relationship Id="rId162" Type="http://schemas.openxmlformats.org/officeDocument/2006/relationships/image" Target="../media/image1903.png"/><Relationship Id="rId467" Type="http://schemas.openxmlformats.org/officeDocument/2006/relationships/image" Target="../media/image2054.png"/><Relationship Id="rId1097" Type="http://schemas.openxmlformats.org/officeDocument/2006/relationships/image" Target="../media/image2366.png"/><Relationship Id="rId674" Type="http://schemas.openxmlformats.org/officeDocument/2006/relationships/customXml" Target="../ink/ink2158.xml"/><Relationship Id="rId881" Type="http://schemas.openxmlformats.org/officeDocument/2006/relationships/customXml" Target="../ink/ink2262.xml"/><Relationship Id="rId979" Type="http://schemas.openxmlformats.org/officeDocument/2006/relationships/image" Target="../media/image2308.png"/><Relationship Id="rId327" Type="http://schemas.openxmlformats.org/officeDocument/2006/relationships/image" Target="../media/image1984.png"/><Relationship Id="rId534" Type="http://schemas.openxmlformats.org/officeDocument/2006/relationships/customXml" Target="../ink/ink2088.xml"/><Relationship Id="rId741" Type="http://schemas.openxmlformats.org/officeDocument/2006/relationships/image" Target="../media/image2191.png"/><Relationship Id="rId839" Type="http://schemas.openxmlformats.org/officeDocument/2006/relationships/image" Target="../media/image2240.png"/><Relationship Id="rId1164" Type="http://schemas.openxmlformats.org/officeDocument/2006/relationships/customXml" Target="../ink/ink2405.xml"/><Relationship Id="rId1371" Type="http://schemas.openxmlformats.org/officeDocument/2006/relationships/image" Target="../media/image2499.png"/><Relationship Id="rId1469" Type="http://schemas.openxmlformats.org/officeDocument/2006/relationships/image" Target="../media/image2545.png"/><Relationship Id="rId601" Type="http://schemas.openxmlformats.org/officeDocument/2006/relationships/image" Target="../media/image2121.png"/><Relationship Id="rId1024" Type="http://schemas.openxmlformats.org/officeDocument/2006/relationships/customXml" Target="../ink/ink2335.xml"/><Relationship Id="rId1231" Type="http://schemas.openxmlformats.org/officeDocument/2006/relationships/customXml" Target="../ink/ink2439.xml"/><Relationship Id="rId906" Type="http://schemas.openxmlformats.org/officeDocument/2006/relationships/image" Target="../media/image2273.png"/><Relationship Id="rId1329" Type="http://schemas.openxmlformats.org/officeDocument/2006/relationships/customXml" Target="../ink/ink2490.xml"/><Relationship Id="rId1536" Type="http://schemas.openxmlformats.org/officeDocument/2006/relationships/customXml" Target="../ink/ink2596.xml"/><Relationship Id="rId35" Type="http://schemas.openxmlformats.org/officeDocument/2006/relationships/customXml" Target="../ink/ink1838.xml"/><Relationship Id="rId1603" Type="http://schemas.openxmlformats.org/officeDocument/2006/relationships/customXml" Target="../ink/ink2631.xml"/><Relationship Id="rId184" Type="http://schemas.openxmlformats.org/officeDocument/2006/relationships/image" Target="../media/image1914.png"/><Relationship Id="rId391" Type="http://schemas.openxmlformats.org/officeDocument/2006/relationships/image" Target="../media/image2016.png"/><Relationship Id="rId251" Type="http://schemas.openxmlformats.org/officeDocument/2006/relationships/customXml" Target="../ink/ink1946.xml"/><Relationship Id="rId489" Type="http://schemas.openxmlformats.org/officeDocument/2006/relationships/image" Target="../media/image2065.png"/><Relationship Id="rId696" Type="http://schemas.openxmlformats.org/officeDocument/2006/relationships/customXml" Target="../ink/ink2169.xml"/><Relationship Id="rId349" Type="http://schemas.openxmlformats.org/officeDocument/2006/relationships/image" Target="../media/image1995.png"/><Relationship Id="rId556" Type="http://schemas.openxmlformats.org/officeDocument/2006/relationships/customXml" Target="../ink/ink2099.xml"/><Relationship Id="rId763" Type="http://schemas.openxmlformats.org/officeDocument/2006/relationships/image" Target="../media/image2202.png"/><Relationship Id="rId1186" Type="http://schemas.openxmlformats.org/officeDocument/2006/relationships/customXml" Target="../ink/ink2416.xml"/><Relationship Id="rId1393" Type="http://schemas.openxmlformats.org/officeDocument/2006/relationships/image" Target="../media/image2509.png"/><Relationship Id="rId111" Type="http://schemas.openxmlformats.org/officeDocument/2006/relationships/customXml" Target="../ink/ink1876.xml"/><Relationship Id="rId209" Type="http://schemas.openxmlformats.org/officeDocument/2006/relationships/customXml" Target="../ink/ink1925.xml"/><Relationship Id="rId416" Type="http://schemas.openxmlformats.org/officeDocument/2006/relationships/customXml" Target="../ink/ink2029.xml"/><Relationship Id="rId970" Type="http://schemas.openxmlformats.org/officeDocument/2006/relationships/customXml" Target="../ink/ink2307.xml"/><Relationship Id="rId1046" Type="http://schemas.openxmlformats.org/officeDocument/2006/relationships/customXml" Target="../ink/ink2346.xml"/><Relationship Id="rId1253" Type="http://schemas.openxmlformats.org/officeDocument/2006/relationships/image" Target="../media/image2442.png"/><Relationship Id="rId623" Type="http://schemas.openxmlformats.org/officeDocument/2006/relationships/image" Target="../media/image2132.png"/><Relationship Id="rId830" Type="http://schemas.openxmlformats.org/officeDocument/2006/relationships/customXml" Target="../ink/ink2236.xml"/><Relationship Id="rId928" Type="http://schemas.openxmlformats.org/officeDocument/2006/relationships/customXml" Target="../ink/ink2286.xml"/><Relationship Id="rId1460" Type="http://schemas.openxmlformats.org/officeDocument/2006/relationships/customXml" Target="../ink/ink2557.xml"/><Relationship Id="rId1558" Type="http://schemas.openxmlformats.org/officeDocument/2006/relationships/customXml" Target="../ink/ink2608.xml"/><Relationship Id="rId57" Type="http://schemas.openxmlformats.org/officeDocument/2006/relationships/customXml" Target="../ink/ink1849.xml"/><Relationship Id="rId1113" Type="http://schemas.openxmlformats.org/officeDocument/2006/relationships/image" Target="../media/image2374.png"/><Relationship Id="rId1320" Type="http://schemas.openxmlformats.org/officeDocument/2006/relationships/image" Target="../media/image2474.png"/><Relationship Id="rId1418" Type="http://schemas.openxmlformats.org/officeDocument/2006/relationships/image" Target="../media/image2521.png"/><Relationship Id="rId273" Type="http://schemas.openxmlformats.org/officeDocument/2006/relationships/customXml" Target="../ink/ink1957.xml"/><Relationship Id="rId480" Type="http://schemas.openxmlformats.org/officeDocument/2006/relationships/customXml" Target="../ink/ink2061.xml"/><Relationship Id="rId133" Type="http://schemas.openxmlformats.org/officeDocument/2006/relationships/customXml" Target="../ink/ink1887.xml"/><Relationship Id="rId340" Type="http://schemas.openxmlformats.org/officeDocument/2006/relationships/customXml" Target="../ink/ink1991.xml"/><Relationship Id="rId578" Type="http://schemas.openxmlformats.org/officeDocument/2006/relationships/customXml" Target="../ink/ink2110.xml"/><Relationship Id="rId785" Type="http://schemas.openxmlformats.org/officeDocument/2006/relationships/image" Target="../media/image2213.png"/><Relationship Id="rId992" Type="http://schemas.openxmlformats.org/officeDocument/2006/relationships/customXml" Target="../ink/ink2319.xml"/><Relationship Id="rId200" Type="http://schemas.openxmlformats.org/officeDocument/2006/relationships/image" Target="../media/image1922.png"/><Relationship Id="rId438" Type="http://schemas.openxmlformats.org/officeDocument/2006/relationships/customXml" Target="../ink/ink2040.xml"/><Relationship Id="rId645" Type="http://schemas.openxmlformats.org/officeDocument/2006/relationships/image" Target="../media/image2143.png"/><Relationship Id="rId852" Type="http://schemas.openxmlformats.org/officeDocument/2006/relationships/customXml" Target="../ink/ink2247.xml"/><Relationship Id="rId1068" Type="http://schemas.openxmlformats.org/officeDocument/2006/relationships/customXml" Target="../ink/ink2357.xml"/><Relationship Id="rId1275" Type="http://schemas.openxmlformats.org/officeDocument/2006/relationships/image" Target="../media/image2452.png"/><Relationship Id="rId1482" Type="http://schemas.openxmlformats.org/officeDocument/2006/relationships/image" Target="../media/image2551.png"/><Relationship Id="rId505" Type="http://schemas.openxmlformats.org/officeDocument/2006/relationships/image" Target="../media/image2073.png"/><Relationship Id="rId712" Type="http://schemas.openxmlformats.org/officeDocument/2006/relationships/customXml" Target="../ink/ink2177.xml"/><Relationship Id="rId1135" Type="http://schemas.openxmlformats.org/officeDocument/2006/relationships/image" Target="../media/image2384.png"/><Relationship Id="rId1342" Type="http://schemas.openxmlformats.org/officeDocument/2006/relationships/image" Target="../media/image2485.png"/><Relationship Id="rId79" Type="http://schemas.openxmlformats.org/officeDocument/2006/relationships/customXml" Target="../ink/ink1860.xml"/><Relationship Id="rId1202" Type="http://schemas.openxmlformats.org/officeDocument/2006/relationships/customXml" Target="../ink/ink2424.xml"/><Relationship Id="rId1507" Type="http://schemas.openxmlformats.org/officeDocument/2006/relationships/image" Target="../media/image2562.png"/><Relationship Id="rId295" Type="http://schemas.openxmlformats.org/officeDocument/2006/relationships/image" Target="../media/image1968.png"/><Relationship Id="rId155" Type="http://schemas.openxmlformats.org/officeDocument/2006/relationships/customXml" Target="../ink/ink1898.xml"/><Relationship Id="rId362" Type="http://schemas.openxmlformats.org/officeDocument/2006/relationships/customXml" Target="../ink/ink2002.xml"/><Relationship Id="rId1297" Type="http://schemas.openxmlformats.org/officeDocument/2006/relationships/customXml" Target="../ink/ink2474.xml"/><Relationship Id="rId222" Type="http://schemas.openxmlformats.org/officeDocument/2006/relationships/image" Target="../media/image1933.png"/><Relationship Id="rId667" Type="http://schemas.openxmlformats.org/officeDocument/2006/relationships/image" Target="../media/image2154.png"/><Relationship Id="rId874" Type="http://schemas.openxmlformats.org/officeDocument/2006/relationships/customXml" Target="../ink/ink2258.xml"/><Relationship Id="rId527" Type="http://schemas.openxmlformats.org/officeDocument/2006/relationships/image" Target="../media/image2084.png"/><Relationship Id="rId734" Type="http://schemas.openxmlformats.org/officeDocument/2006/relationships/customXml" Target="../ink/ink2188.xml"/><Relationship Id="rId941" Type="http://schemas.openxmlformats.org/officeDocument/2006/relationships/image" Target="../media/image2290.png"/><Relationship Id="rId1157" Type="http://schemas.openxmlformats.org/officeDocument/2006/relationships/image" Target="../media/image2395.png"/><Relationship Id="rId1364" Type="http://schemas.openxmlformats.org/officeDocument/2006/relationships/image" Target="../media/image2496.png"/><Relationship Id="rId1571" Type="http://schemas.openxmlformats.org/officeDocument/2006/relationships/customXml" Target="../ink/ink2615.xml"/><Relationship Id="rId70" Type="http://schemas.openxmlformats.org/officeDocument/2006/relationships/image" Target="../media/image1858.png"/><Relationship Id="rId801" Type="http://schemas.openxmlformats.org/officeDocument/2006/relationships/image" Target="../media/image2221.png"/><Relationship Id="rId1017" Type="http://schemas.openxmlformats.org/officeDocument/2006/relationships/image" Target="../media/image2327.png"/><Relationship Id="rId1224" Type="http://schemas.openxmlformats.org/officeDocument/2006/relationships/customXml" Target="../ink/ink2435.xml"/><Relationship Id="rId1431" Type="http://schemas.openxmlformats.org/officeDocument/2006/relationships/customXml" Target="../ink/ink2542.xml"/><Relationship Id="rId1529" Type="http://schemas.openxmlformats.org/officeDocument/2006/relationships/image" Target="../media/image2573.png"/><Relationship Id="rId28" Type="http://schemas.openxmlformats.org/officeDocument/2006/relationships/image" Target="../media/image1837.png"/><Relationship Id="rId177" Type="http://schemas.openxmlformats.org/officeDocument/2006/relationships/customXml" Target="../ink/ink1909.xml"/><Relationship Id="rId384" Type="http://schemas.openxmlformats.org/officeDocument/2006/relationships/customXml" Target="../ink/ink2013.xml"/><Relationship Id="rId591" Type="http://schemas.openxmlformats.org/officeDocument/2006/relationships/image" Target="../media/image2116.png"/><Relationship Id="rId244" Type="http://schemas.openxmlformats.org/officeDocument/2006/relationships/image" Target="../media/image1943.png"/><Relationship Id="rId689" Type="http://schemas.openxmlformats.org/officeDocument/2006/relationships/image" Target="../media/image2165.png"/><Relationship Id="rId896" Type="http://schemas.openxmlformats.org/officeDocument/2006/relationships/image" Target="../media/image2268.png"/><Relationship Id="rId1081" Type="http://schemas.openxmlformats.org/officeDocument/2006/relationships/image" Target="../media/image2358.png"/><Relationship Id="rId451" Type="http://schemas.openxmlformats.org/officeDocument/2006/relationships/image" Target="../media/image2046.png"/><Relationship Id="rId549" Type="http://schemas.openxmlformats.org/officeDocument/2006/relationships/image" Target="../media/image2095.png"/><Relationship Id="rId756" Type="http://schemas.openxmlformats.org/officeDocument/2006/relationships/customXml" Target="../ink/ink2199.xml"/><Relationship Id="rId1179" Type="http://schemas.openxmlformats.org/officeDocument/2006/relationships/image" Target="../media/image2406.png"/><Relationship Id="rId1386" Type="http://schemas.openxmlformats.org/officeDocument/2006/relationships/customXml" Target="../ink/ink2519.xml"/><Relationship Id="rId1593" Type="http://schemas.openxmlformats.org/officeDocument/2006/relationships/customXml" Target="../ink/ink2626.xml"/><Relationship Id="rId104" Type="http://schemas.openxmlformats.org/officeDocument/2006/relationships/image" Target="../media/image1875.png"/><Relationship Id="rId311" Type="http://schemas.openxmlformats.org/officeDocument/2006/relationships/image" Target="../media/image1976.png"/><Relationship Id="rId409" Type="http://schemas.openxmlformats.org/officeDocument/2006/relationships/image" Target="../media/image2025.png"/><Relationship Id="rId963" Type="http://schemas.openxmlformats.org/officeDocument/2006/relationships/image" Target="../media/image2301.png"/><Relationship Id="rId1039" Type="http://schemas.openxmlformats.org/officeDocument/2006/relationships/image" Target="../media/image2338.png"/><Relationship Id="rId1246" Type="http://schemas.openxmlformats.org/officeDocument/2006/relationships/image" Target="../media/image2439.png"/><Relationship Id="rId92" Type="http://schemas.openxmlformats.org/officeDocument/2006/relationships/image" Target="../media/image1869.png"/><Relationship Id="rId616" Type="http://schemas.openxmlformats.org/officeDocument/2006/relationships/customXml" Target="../ink/ink2129.xml"/><Relationship Id="rId823" Type="http://schemas.openxmlformats.org/officeDocument/2006/relationships/image" Target="../media/image2232.png"/><Relationship Id="rId1453" Type="http://schemas.openxmlformats.org/officeDocument/2006/relationships/image" Target="../media/image2538.png"/><Relationship Id="rId1106" Type="http://schemas.openxmlformats.org/officeDocument/2006/relationships/customXml" Target="../ink/ink2376.xml"/><Relationship Id="rId1313" Type="http://schemas.openxmlformats.org/officeDocument/2006/relationships/customXml" Target="../ink/ink2482.xml"/><Relationship Id="rId1520" Type="http://schemas.openxmlformats.org/officeDocument/2006/relationships/customXml" Target="../ink/ink2588.xml"/><Relationship Id="rId1618" Type="http://schemas.openxmlformats.org/officeDocument/2006/relationships/image" Target="../media/image2616.png"/><Relationship Id="rId199" Type="http://schemas.openxmlformats.org/officeDocument/2006/relationships/customXml" Target="../ink/ink1920.xml"/><Relationship Id="rId266" Type="http://schemas.openxmlformats.org/officeDocument/2006/relationships/image" Target="../media/image1954.png"/><Relationship Id="rId473" Type="http://schemas.openxmlformats.org/officeDocument/2006/relationships/image" Target="../media/image2057.png"/><Relationship Id="rId680" Type="http://schemas.openxmlformats.org/officeDocument/2006/relationships/customXml" Target="../ink/ink2161.xml"/><Relationship Id="rId126" Type="http://schemas.openxmlformats.org/officeDocument/2006/relationships/image" Target="../media/image1885.png"/><Relationship Id="rId333" Type="http://schemas.openxmlformats.org/officeDocument/2006/relationships/image" Target="../media/image1987.png"/><Relationship Id="rId540" Type="http://schemas.openxmlformats.org/officeDocument/2006/relationships/customXml" Target="../ink/ink2091.xml"/><Relationship Id="rId778" Type="http://schemas.openxmlformats.org/officeDocument/2006/relationships/customXml" Target="../ink/ink2210.xml"/><Relationship Id="rId985" Type="http://schemas.openxmlformats.org/officeDocument/2006/relationships/image" Target="../media/image2311.png"/><Relationship Id="rId1170" Type="http://schemas.openxmlformats.org/officeDocument/2006/relationships/customXml" Target="../ink/ink2408.xml"/><Relationship Id="rId638" Type="http://schemas.openxmlformats.org/officeDocument/2006/relationships/customXml" Target="../ink/ink2140.xml"/><Relationship Id="rId845" Type="http://schemas.openxmlformats.org/officeDocument/2006/relationships/image" Target="../media/image2243.png"/><Relationship Id="rId1030" Type="http://schemas.openxmlformats.org/officeDocument/2006/relationships/customXml" Target="../ink/ink2338.xml"/><Relationship Id="rId1268" Type="http://schemas.openxmlformats.org/officeDocument/2006/relationships/customXml" Target="../ink/ink2459.xml"/><Relationship Id="rId1475" Type="http://schemas.openxmlformats.org/officeDocument/2006/relationships/customXml" Target="../ink/ink2565.xml"/><Relationship Id="rId400" Type="http://schemas.openxmlformats.org/officeDocument/2006/relationships/customXml" Target="../ink/ink2021.xml"/><Relationship Id="rId705" Type="http://schemas.openxmlformats.org/officeDocument/2006/relationships/image" Target="../media/image2173.png"/><Relationship Id="rId1128" Type="http://schemas.openxmlformats.org/officeDocument/2006/relationships/customXml" Target="../ink/ink2387.xml"/><Relationship Id="rId1335" Type="http://schemas.openxmlformats.org/officeDocument/2006/relationships/customXml" Target="../ink/ink2493.xml"/><Relationship Id="rId1542" Type="http://schemas.openxmlformats.org/officeDocument/2006/relationships/customXml" Target="../ink/ink2599.xml"/><Relationship Id="rId912" Type="http://schemas.openxmlformats.org/officeDocument/2006/relationships/image" Target="../media/image2276.png"/><Relationship Id="rId41" Type="http://schemas.openxmlformats.org/officeDocument/2006/relationships/customXml" Target="../ink/ink1841.xml"/><Relationship Id="rId1402" Type="http://schemas.openxmlformats.org/officeDocument/2006/relationships/customXml" Target="../ink/ink2527.xml"/><Relationship Id="rId190" Type="http://schemas.openxmlformats.org/officeDocument/2006/relationships/image" Target="../media/image1917.png"/><Relationship Id="rId288" Type="http://schemas.openxmlformats.org/officeDocument/2006/relationships/customXml" Target="../ink/ink1965.xml"/><Relationship Id="rId495" Type="http://schemas.openxmlformats.org/officeDocument/2006/relationships/image" Target="../media/image2068.png"/><Relationship Id="rId148" Type="http://schemas.openxmlformats.org/officeDocument/2006/relationships/image" Target="../media/image1896.png"/><Relationship Id="rId355" Type="http://schemas.openxmlformats.org/officeDocument/2006/relationships/image" Target="../media/image1998.png"/><Relationship Id="rId562" Type="http://schemas.openxmlformats.org/officeDocument/2006/relationships/customXml" Target="../ink/ink2102.xml"/><Relationship Id="rId1192" Type="http://schemas.openxmlformats.org/officeDocument/2006/relationships/customXml" Target="../ink/ink2419.xml"/><Relationship Id="rId215" Type="http://schemas.openxmlformats.org/officeDocument/2006/relationships/customXml" Target="../ink/ink1928.xml"/><Relationship Id="rId422" Type="http://schemas.openxmlformats.org/officeDocument/2006/relationships/customXml" Target="../ink/ink2032.xml"/><Relationship Id="rId867" Type="http://schemas.openxmlformats.org/officeDocument/2006/relationships/image" Target="../media/image2254.png"/><Relationship Id="rId1052" Type="http://schemas.openxmlformats.org/officeDocument/2006/relationships/customXml" Target="../ink/ink2349.xml"/><Relationship Id="rId1497" Type="http://schemas.openxmlformats.org/officeDocument/2006/relationships/image" Target="../media/image2558.png"/><Relationship Id="rId727" Type="http://schemas.openxmlformats.org/officeDocument/2006/relationships/image" Target="../media/image2184.png"/><Relationship Id="rId934" Type="http://schemas.openxmlformats.org/officeDocument/2006/relationships/customXml" Target="../ink/ink2289.xml"/><Relationship Id="rId1357" Type="http://schemas.openxmlformats.org/officeDocument/2006/relationships/customXml" Target="../ink/ink2504.xml"/><Relationship Id="rId1564" Type="http://schemas.openxmlformats.org/officeDocument/2006/relationships/customXml" Target="../ink/ink2611.xml"/><Relationship Id="rId63" Type="http://schemas.openxmlformats.org/officeDocument/2006/relationships/customXml" Target="../ink/ink1852.xml"/><Relationship Id="rId1217" Type="http://schemas.openxmlformats.org/officeDocument/2006/relationships/image" Target="../media/image2425.png"/><Relationship Id="rId1424" Type="http://schemas.openxmlformats.org/officeDocument/2006/relationships/image" Target="../media/image2524.png"/><Relationship Id="rId377" Type="http://schemas.openxmlformats.org/officeDocument/2006/relationships/image" Target="../media/image2009.png"/><Relationship Id="rId584" Type="http://schemas.openxmlformats.org/officeDocument/2006/relationships/customXml" Target="../ink/ink2113.xml"/><Relationship Id="rId5" Type="http://schemas.openxmlformats.org/officeDocument/2006/relationships/customXml" Target="../ink/ink1823.xml"/><Relationship Id="rId237" Type="http://schemas.openxmlformats.org/officeDocument/2006/relationships/customXml" Target="../ink/ink1939.xml"/><Relationship Id="rId791" Type="http://schemas.openxmlformats.org/officeDocument/2006/relationships/image" Target="../media/image2216.png"/><Relationship Id="rId889" Type="http://schemas.openxmlformats.org/officeDocument/2006/relationships/customXml" Target="../ink/ink2266.xml"/><Relationship Id="rId1074" Type="http://schemas.openxmlformats.org/officeDocument/2006/relationships/customXml" Target="../ink/ink2360.xml"/><Relationship Id="rId444" Type="http://schemas.openxmlformats.org/officeDocument/2006/relationships/customXml" Target="../ink/ink2043.xml"/><Relationship Id="rId651" Type="http://schemas.openxmlformats.org/officeDocument/2006/relationships/image" Target="../media/image2146.png"/><Relationship Id="rId749" Type="http://schemas.openxmlformats.org/officeDocument/2006/relationships/image" Target="../media/image2195.png"/><Relationship Id="rId1281" Type="http://schemas.openxmlformats.org/officeDocument/2006/relationships/customXml" Target="../ink/ink2466.xml"/><Relationship Id="rId1379" Type="http://schemas.openxmlformats.org/officeDocument/2006/relationships/image" Target="../media/image2502.png"/><Relationship Id="rId1586" Type="http://schemas.openxmlformats.org/officeDocument/2006/relationships/image" Target="../media/image2600.png"/><Relationship Id="rId304" Type="http://schemas.openxmlformats.org/officeDocument/2006/relationships/customXml" Target="../ink/ink1973.xml"/><Relationship Id="rId511" Type="http://schemas.openxmlformats.org/officeDocument/2006/relationships/image" Target="../media/image2076.png"/><Relationship Id="rId609" Type="http://schemas.openxmlformats.org/officeDocument/2006/relationships/image" Target="../media/image2125.png"/><Relationship Id="rId956" Type="http://schemas.openxmlformats.org/officeDocument/2006/relationships/customXml" Target="../ink/ink2300.xml"/><Relationship Id="rId1141" Type="http://schemas.openxmlformats.org/officeDocument/2006/relationships/image" Target="../media/image2387.png"/><Relationship Id="rId1239" Type="http://schemas.openxmlformats.org/officeDocument/2006/relationships/customXml" Target="../ink/ink2443.xml"/><Relationship Id="rId85" Type="http://schemas.openxmlformats.org/officeDocument/2006/relationships/customXml" Target="../ink/ink1863.xml"/><Relationship Id="rId816" Type="http://schemas.openxmlformats.org/officeDocument/2006/relationships/customXml" Target="../ink/ink2229.xml"/><Relationship Id="rId1001" Type="http://schemas.openxmlformats.org/officeDocument/2006/relationships/image" Target="../media/image2319.png"/><Relationship Id="rId1446" Type="http://schemas.openxmlformats.org/officeDocument/2006/relationships/customXml" Target="../ink/ink2550.xml"/><Relationship Id="rId1306" Type="http://schemas.openxmlformats.org/officeDocument/2006/relationships/image" Target="../media/image2467.png"/><Relationship Id="rId1513" Type="http://schemas.openxmlformats.org/officeDocument/2006/relationships/image" Target="../media/image2565.png"/><Relationship Id="rId12" Type="http://schemas.openxmlformats.org/officeDocument/2006/relationships/image" Target="../media/image1829.png"/><Relationship Id="rId161" Type="http://schemas.openxmlformats.org/officeDocument/2006/relationships/customXml" Target="../ink/ink1901.xml"/><Relationship Id="rId399" Type="http://schemas.openxmlformats.org/officeDocument/2006/relationships/image" Target="../media/image2020.png"/><Relationship Id="rId259" Type="http://schemas.openxmlformats.org/officeDocument/2006/relationships/customXml" Target="../ink/ink1950.xml"/><Relationship Id="rId466" Type="http://schemas.openxmlformats.org/officeDocument/2006/relationships/customXml" Target="../ink/ink2054.xml"/><Relationship Id="rId673" Type="http://schemas.openxmlformats.org/officeDocument/2006/relationships/image" Target="../media/image2157.png"/><Relationship Id="rId880" Type="http://schemas.openxmlformats.org/officeDocument/2006/relationships/image" Target="../media/image2260.png"/><Relationship Id="rId1096" Type="http://schemas.openxmlformats.org/officeDocument/2006/relationships/customXml" Target="../ink/ink2371.xml"/><Relationship Id="rId119" Type="http://schemas.openxmlformats.org/officeDocument/2006/relationships/customXml" Target="../ink/ink1880.xml"/><Relationship Id="rId326" Type="http://schemas.openxmlformats.org/officeDocument/2006/relationships/customXml" Target="../ink/ink1984.xml"/><Relationship Id="rId533" Type="http://schemas.openxmlformats.org/officeDocument/2006/relationships/image" Target="../media/image2087.png"/><Relationship Id="rId978" Type="http://schemas.openxmlformats.org/officeDocument/2006/relationships/customXml" Target="../ink/ink2312.xml"/><Relationship Id="rId1163" Type="http://schemas.openxmlformats.org/officeDocument/2006/relationships/image" Target="../media/image2398.png"/><Relationship Id="rId1370" Type="http://schemas.openxmlformats.org/officeDocument/2006/relationships/customXml" Target="../ink/ink2511.xml"/><Relationship Id="rId740" Type="http://schemas.openxmlformats.org/officeDocument/2006/relationships/customXml" Target="../ink/ink2191.xml"/><Relationship Id="rId838" Type="http://schemas.openxmlformats.org/officeDocument/2006/relationships/customXml" Target="../ink/ink2240.xml"/><Relationship Id="rId1023" Type="http://schemas.openxmlformats.org/officeDocument/2006/relationships/image" Target="../media/image2330.png"/><Relationship Id="rId1468" Type="http://schemas.openxmlformats.org/officeDocument/2006/relationships/customXml" Target="../ink/ink2561.xml"/><Relationship Id="rId600" Type="http://schemas.openxmlformats.org/officeDocument/2006/relationships/customXml" Target="../ink/ink2121.xml"/><Relationship Id="rId1230" Type="http://schemas.openxmlformats.org/officeDocument/2006/relationships/image" Target="../media/image2431.png"/><Relationship Id="rId1328" Type="http://schemas.openxmlformats.org/officeDocument/2006/relationships/image" Target="../media/image2478.png"/><Relationship Id="rId1535" Type="http://schemas.openxmlformats.org/officeDocument/2006/relationships/image" Target="../media/image2576.png"/><Relationship Id="rId905" Type="http://schemas.openxmlformats.org/officeDocument/2006/relationships/customXml" Target="../ink/ink2274.xml"/><Relationship Id="rId34" Type="http://schemas.openxmlformats.org/officeDocument/2006/relationships/image" Target="../media/image1840.png"/><Relationship Id="rId1602" Type="http://schemas.openxmlformats.org/officeDocument/2006/relationships/image" Target="../media/image2608.png"/><Relationship Id="rId183" Type="http://schemas.openxmlformats.org/officeDocument/2006/relationships/customXml" Target="../ink/ink1912.xml"/><Relationship Id="rId390" Type="http://schemas.openxmlformats.org/officeDocument/2006/relationships/customXml" Target="../ink/ink2016.xml"/><Relationship Id="rId250" Type="http://schemas.openxmlformats.org/officeDocument/2006/relationships/image" Target="../media/image1946.png"/><Relationship Id="rId488" Type="http://schemas.openxmlformats.org/officeDocument/2006/relationships/customXml" Target="../ink/ink2065.xml"/><Relationship Id="rId695" Type="http://schemas.openxmlformats.org/officeDocument/2006/relationships/image" Target="../media/image2168.png"/><Relationship Id="rId110" Type="http://schemas.openxmlformats.org/officeDocument/2006/relationships/image" Target="../media/image1878.png"/><Relationship Id="rId348" Type="http://schemas.openxmlformats.org/officeDocument/2006/relationships/customXml" Target="../ink/ink1995.xml"/><Relationship Id="rId555" Type="http://schemas.openxmlformats.org/officeDocument/2006/relationships/image" Target="../media/image2098.png"/><Relationship Id="rId762" Type="http://schemas.openxmlformats.org/officeDocument/2006/relationships/customXml" Target="../ink/ink2202.xml"/><Relationship Id="rId1185" Type="http://schemas.openxmlformats.org/officeDocument/2006/relationships/image" Target="../media/image2409.png"/><Relationship Id="rId1392" Type="http://schemas.openxmlformats.org/officeDocument/2006/relationships/customXml" Target="../ink/ink2522.xml"/><Relationship Id="rId194" Type="http://schemas.openxmlformats.org/officeDocument/2006/relationships/image" Target="../media/image1919.png"/><Relationship Id="rId208" Type="http://schemas.openxmlformats.org/officeDocument/2006/relationships/image" Target="../media/image1926.png"/><Relationship Id="rId415" Type="http://schemas.openxmlformats.org/officeDocument/2006/relationships/image" Target="../media/image2028.png"/><Relationship Id="rId622" Type="http://schemas.openxmlformats.org/officeDocument/2006/relationships/customXml" Target="../ink/ink2132.xml"/><Relationship Id="rId1045" Type="http://schemas.openxmlformats.org/officeDocument/2006/relationships/image" Target="../media/image2341.png"/><Relationship Id="rId1252" Type="http://schemas.openxmlformats.org/officeDocument/2006/relationships/customXml" Target="../ink/ink2450.xml"/><Relationship Id="rId261" Type="http://schemas.openxmlformats.org/officeDocument/2006/relationships/customXml" Target="../ink/ink1951.xml"/><Relationship Id="rId499" Type="http://schemas.openxmlformats.org/officeDocument/2006/relationships/image" Target="../media/image2070.png"/><Relationship Id="rId927" Type="http://schemas.openxmlformats.org/officeDocument/2006/relationships/image" Target="../media/image2283.png"/><Relationship Id="rId1112" Type="http://schemas.openxmlformats.org/officeDocument/2006/relationships/customXml" Target="../ink/ink2379.xml"/><Relationship Id="rId1557" Type="http://schemas.openxmlformats.org/officeDocument/2006/relationships/image" Target="../media/image2586.png"/><Relationship Id="rId56" Type="http://schemas.openxmlformats.org/officeDocument/2006/relationships/image" Target="../media/image1851.png"/><Relationship Id="rId359" Type="http://schemas.openxmlformats.org/officeDocument/2006/relationships/image" Target="../media/image2000.png"/><Relationship Id="rId566" Type="http://schemas.openxmlformats.org/officeDocument/2006/relationships/customXml" Target="../ink/ink2104.xml"/><Relationship Id="rId773" Type="http://schemas.openxmlformats.org/officeDocument/2006/relationships/image" Target="../media/image2207.png"/><Relationship Id="rId1196" Type="http://schemas.openxmlformats.org/officeDocument/2006/relationships/customXml" Target="../ink/ink2421.xml"/><Relationship Id="rId1417" Type="http://schemas.openxmlformats.org/officeDocument/2006/relationships/customXml" Target="../ink/ink2535.xml"/><Relationship Id="rId121" Type="http://schemas.openxmlformats.org/officeDocument/2006/relationships/customXml" Target="../ink/ink1881.xml"/><Relationship Id="rId219" Type="http://schemas.openxmlformats.org/officeDocument/2006/relationships/customXml" Target="../ink/ink1930.xml"/><Relationship Id="rId426" Type="http://schemas.openxmlformats.org/officeDocument/2006/relationships/customXml" Target="../ink/ink2034.xml"/><Relationship Id="rId633" Type="http://schemas.openxmlformats.org/officeDocument/2006/relationships/image" Target="../media/image2137.png"/><Relationship Id="rId980" Type="http://schemas.openxmlformats.org/officeDocument/2006/relationships/customXml" Target="../ink/ink2313.xml"/><Relationship Id="rId1056" Type="http://schemas.openxmlformats.org/officeDocument/2006/relationships/customXml" Target="../ink/ink2351.xml"/><Relationship Id="rId1263" Type="http://schemas.openxmlformats.org/officeDocument/2006/relationships/customXml" Target="../ink/ink2456.xml"/><Relationship Id="rId840" Type="http://schemas.openxmlformats.org/officeDocument/2006/relationships/customXml" Target="../ink/ink2241.xml"/><Relationship Id="rId938" Type="http://schemas.openxmlformats.org/officeDocument/2006/relationships/customXml" Target="../ink/ink2291.xml"/><Relationship Id="rId1470" Type="http://schemas.openxmlformats.org/officeDocument/2006/relationships/customXml" Target="../ink/ink2562.xml"/><Relationship Id="rId1568" Type="http://schemas.openxmlformats.org/officeDocument/2006/relationships/customXml" Target="../ink/ink2613.xml"/><Relationship Id="rId67" Type="http://schemas.openxmlformats.org/officeDocument/2006/relationships/customXml" Target="../ink/ink1854.xml"/><Relationship Id="rId272" Type="http://schemas.openxmlformats.org/officeDocument/2006/relationships/image" Target="../media/image1957.png"/><Relationship Id="rId577" Type="http://schemas.openxmlformats.org/officeDocument/2006/relationships/image" Target="../media/image2109.png"/><Relationship Id="rId700" Type="http://schemas.openxmlformats.org/officeDocument/2006/relationships/customXml" Target="../ink/ink2171.xml"/><Relationship Id="rId1123" Type="http://schemas.openxmlformats.org/officeDocument/2006/relationships/image" Target="../media/image2378.png"/><Relationship Id="rId1330" Type="http://schemas.openxmlformats.org/officeDocument/2006/relationships/image" Target="../media/image2479.png"/><Relationship Id="rId1428" Type="http://schemas.openxmlformats.org/officeDocument/2006/relationships/image" Target="../media/image2526.png"/><Relationship Id="rId132" Type="http://schemas.openxmlformats.org/officeDocument/2006/relationships/image" Target="../media/image1888.png"/><Relationship Id="rId784" Type="http://schemas.openxmlformats.org/officeDocument/2006/relationships/customXml" Target="../ink/ink2213.xml"/><Relationship Id="rId991" Type="http://schemas.openxmlformats.org/officeDocument/2006/relationships/image" Target="../media/image2314.png"/><Relationship Id="rId1067" Type="http://schemas.openxmlformats.org/officeDocument/2006/relationships/image" Target="../media/image2351.png"/><Relationship Id="rId437" Type="http://schemas.openxmlformats.org/officeDocument/2006/relationships/image" Target="../media/image2039.png"/><Relationship Id="rId644" Type="http://schemas.openxmlformats.org/officeDocument/2006/relationships/customXml" Target="../ink/ink2143.xml"/><Relationship Id="rId851" Type="http://schemas.openxmlformats.org/officeDocument/2006/relationships/image" Target="../media/image2246.png"/><Relationship Id="rId1274" Type="http://schemas.openxmlformats.org/officeDocument/2006/relationships/customXml" Target="../ink/ink2462.xml"/><Relationship Id="rId1481" Type="http://schemas.openxmlformats.org/officeDocument/2006/relationships/customXml" Target="../ink/ink2568.xml"/><Relationship Id="rId1579" Type="http://schemas.openxmlformats.org/officeDocument/2006/relationships/customXml" Target="../ink/ink2619.xml"/><Relationship Id="rId283" Type="http://schemas.openxmlformats.org/officeDocument/2006/relationships/image" Target="../media/image1962.png"/><Relationship Id="rId490" Type="http://schemas.openxmlformats.org/officeDocument/2006/relationships/customXml" Target="../ink/ink2066.xml"/><Relationship Id="rId504" Type="http://schemas.openxmlformats.org/officeDocument/2006/relationships/customXml" Target="../ink/ink2073.xml"/><Relationship Id="rId711" Type="http://schemas.openxmlformats.org/officeDocument/2006/relationships/image" Target="../media/image2176.png"/><Relationship Id="rId949" Type="http://schemas.openxmlformats.org/officeDocument/2006/relationships/image" Target="../media/image2294.png"/><Relationship Id="rId1134" Type="http://schemas.openxmlformats.org/officeDocument/2006/relationships/customXml" Target="../ink/ink2390.xml"/><Relationship Id="rId1341" Type="http://schemas.openxmlformats.org/officeDocument/2006/relationships/customXml" Target="../ink/ink2496.xml"/><Relationship Id="rId78" Type="http://schemas.openxmlformats.org/officeDocument/2006/relationships/image" Target="../media/image1862.png"/><Relationship Id="rId143" Type="http://schemas.openxmlformats.org/officeDocument/2006/relationships/customXml" Target="../ink/ink1892.xml"/><Relationship Id="rId350" Type="http://schemas.openxmlformats.org/officeDocument/2006/relationships/customXml" Target="../ink/ink1996.xml"/><Relationship Id="rId588" Type="http://schemas.openxmlformats.org/officeDocument/2006/relationships/customXml" Target="../ink/ink2115.xml"/><Relationship Id="rId795" Type="http://schemas.openxmlformats.org/officeDocument/2006/relationships/image" Target="../media/image2218.png"/><Relationship Id="rId809" Type="http://schemas.openxmlformats.org/officeDocument/2006/relationships/image" Target="../media/image2225.png"/><Relationship Id="rId1201" Type="http://schemas.openxmlformats.org/officeDocument/2006/relationships/image" Target="../media/image2417.png"/><Relationship Id="rId1439" Type="http://schemas.openxmlformats.org/officeDocument/2006/relationships/customXml" Target="../ink/ink2546.xml"/><Relationship Id="rId9" Type="http://schemas.openxmlformats.org/officeDocument/2006/relationships/customXml" Target="../ink/ink1825.xml"/><Relationship Id="rId210" Type="http://schemas.openxmlformats.org/officeDocument/2006/relationships/image" Target="../media/image1927.png"/><Relationship Id="rId448" Type="http://schemas.openxmlformats.org/officeDocument/2006/relationships/customXml" Target="../ink/ink2045.xml"/><Relationship Id="rId655" Type="http://schemas.openxmlformats.org/officeDocument/2006/relationships/image" Target="../media/image2148.png"/><Relationship Id="rId862" Type="http://schemas.openxmlformats.org/officeDocument/2006/relationships/customXml" Target="../ink/ink2252.xml"/><Relationship Id="rId1078" Type="http://schemas.openxmlformats.org/officeDocument/2006/relationships/customXml" Target="../ink/ink2362.xml"/><Relationship Id="rId1285" Type="http://schemas.openxmlformats.org/officeDocument/2006/relationships/customXml" Target="../ink/ink2468.xml"/><Relationship Id="rId1492" Type="http://schemas.openxmlformats.org/officeDocument/2006/relationships/customXml" Target="../ink/ink2574.xml"/><Relationship Id="rId1506" Type="http://schemas.openxmlformats.org/officeDocument/2006/relationships/customXml" Target="../ink/ink2581.xml"/><Relationship Id="rId294" Type="http://schemas.openxmlformats.org/officeDocument/2006/relationships/customXml" Target="../ink/ink1968.xml"/><Relationship Id="rId308" Type="http://schemas.openxmlformats.org/officeDocument/2006/relationships/customXml" Target="../ink/ink1975.xml"/><Relationship Id="rId515" Type="http://schemas.openxmlformats.org/officeDocument/2006/relationships/image" Target="../media/image2078.png"/><Relationship Id="rId722" Type="http://schemas.openxmlformats.org/officeDocument/2006/relationships/customXml" Target="../ink/ink2182.xml"/><Relationship Id="rId1145" Type="http://schemas.openxmlformats.org/officeDocument/2006/relationships/image" Target="../media/image2389.png"/><Relationship Id="rId1352" Type="http://schemas.openxmlformats.org/officeDocument/2006/relationships/image" Target="../media/image2490.png"/><Relationship Id="rId89" Type="http://schemas.openxmlformats.org/officeDocument/2006/relationships/customXml" Target="../ink/ink1865.xml"/><Relationship Id="rId154" Type="http://schemas.openxmlformats.org/officeDocument/2006/relationships/image" Target="../media/image1899.png"/><Relationship Id="rId361" Type="http://schemas.openxmlformats.org/officeDocument/2006/relationships/image" Target="../media/image2001.png"/><Relationship Id="rId599" Type="http://schemas.openxmlformats.org/officeDocument/2006/relationships/image" Target="../media/image2120.png"/><Relationship Id="rId1005" Type="http://schemas.openxmlformats.org/officeDocument/2006/relationships/image" Target="../media/image2321.png"/><Relationship Id="rId1212" Type="http://schemas.openxmlformats.org/officeDocument/2006/relationships/customXml" Target="../ink/ink2429.xml"/><Relationship Id="rId459" Type="http://schemas.openxmlformats.org/officeDocument/2006/relationships/image" Target="../media/image2050.png"/><Relationship Id="rId666" Type="http://schemas.openxmlformats.org/officeDocument/2006/relationships/customXml" Target="../ink/ink2154.xml"/><Relationship Id="rId873" Type="http://schemas.openxmlformats.org/officeDocument/2006/relationships/image" Target="../media/image2257.png"/><Relationship Id="rId1089" Type="http://schemas.openxmlformats.org/officeDocument/2006/relationships/image" Target="../media/image2362.png"/><Relationship Id="rId1296" Type="http://schemas.openxmlformats.org/officeDocument/2006/relationships/image" Target="../media/image2462.png"/><Relationship Id="rId1517" Type="http://schemas.openxmlformats.org/officeDocument/2006/relationships/image" Target="../media/image2567.png"/><Relationship Id="rId16" Type="http://schemas.openxmlformats.org/officeDocument/2006/relationships/image" Target="../media/image1831.png"/><Relationship Id="rId221" Type="http://schemas.openxmlformats.org/officeDocument/2006/relationships/customXml" Target="../ink/ink1931.xml"/><Relationship Id="rId319" Type="http://schemas.openxmlformats.org/officeDocument/2006/relationships/image" Target="../media/image1980.png"/><Relationship Id="rId526" Type="http://schemas.openxmlformats.org/officeDocument/2006/relationships/customXml" Target="../ink/ink2084.xml"/><Relationship Id="rId1156" Type="http://schemas.openxmlformats.org/officeDocument/2006/relationships/customXml" Target="../ink/ink2401.xml"/><Relationship Id="rId1363" Type="http://schemas.openxmlformats.org/officeDocument/2006/relationships/customXml" Target="../ink/ink2507.xml"/><Relationship Id="rId733" Type="http://schemas.openxmlformats.org/officeDocument/2006/relationships/image" Target="../media/image2187.png"/><Relationship Id="rId940" Type="http://schemas.openxmlformats.org/officeDocument/2006/relationships/customXml" Target="../ink/ink2292.xml"/><Relationship Id="rId1016" Type="http://schemas.openxmlformats.org/officeDocument/2006/relationships/customXml" Target="../ink/ink2331.xml"/><Relationship Id="rId1570" Type="http://schemas.openxmlformats.org/officeDocument/2006/relationships/customXml" Target="../ink/ink2614.xml"/><Relationship Id="rId165" Type="http://schemas.openxmlformats.org/officeDocument/2006/relationships/customXml" Target="../ink/ink1903.xml"/><Relationship Id="rId372" Type="http://schemas.openxmlformats.org/officeDocument/2006/relationships/customXml" Target="../ink/ink2007.xml"/><Relationship Id="rId677" Type="http://schemas.openxmlformats.org/officeDocument/2006/relationships/image" Target="../media/image2159.png"/><Relationship Id="rId800" Type="http://schemas.openxmlformats.org/officeDocument/2006/relationships/customXml" Target="../ink/ink2221.xml"/><Relationship Id="rId1223" Type="http://schemas.openxmlformats.org/officeDocument/2006/relationships/image" Target="../media/image2428.png"/><Relationship Id="rId1430" Type="http://schemas.openxmlformats.org/officeDocument/2006/relationships/image" Target="../media/image2527.png"/><Relationship Id="rId1528" Type="http://schemas.openxmlformats.org/officeDocument/2006/relationships/customXml" Target="../ink/ink2592.xml"/><Relationship Id="rId232" Type="http://schemas.openxmlformats.org/officeDocument/2006/relationships/image" Target="../media/image1938.png"/><Relationship Id="rId884" Type="http://schemas.openxmlformats.org/officeDocument/2006/relationships/image" Target="../media/image2262.png"/><Relationship Id="rId27" Type="http://schemas.openxmlformats.org/officeDocument/2006/relationships/customXml" Target="../ink/ink1834.xml"/><Relationship Id="rId537" Type="http://schemas.openxmlformats.org/officeDocument/2006/relationships/image" Target="../media/image2089.png"/><Relationship Id="rId744" Type="http://schemas.openxmlformats.org/officeDocument/2006/relationships/customXml" Target="../ink/ink2193.xml"/><Relationship Id="rId951" Type="http://schemas.openxmlformats.org/officeDocument/2006/relationships/image" Target="../media/image2295.png"/><Relationship Id="rId1167" Type="http://schemas.openxmlformats.org/officeDocument/2006/relationships/image" Target="../media/image2400.png"/><Relationship Id="rId1374" Type="http://schemas.openxmlformats.org/officeDocument/2006/relationships/customXml" Target="../ink/ink2513.xml"/><Relationship Id="rId1581" Type="http://schemas.openxmlformats.org/officeDocument/2006/relationships/customXml" Target="../ink/ink2620.xml"/><Relationship Id="rId80" Type="http://schemas.openxmlformats.org/officeDocument/2006/relationships/image" Target="../media/image1863.png"/><Relationship Id="rId176" Type="http://schemas.openxmlformats.org/officeDocument/2006/relationships/image" Target="../media/image1910.png"/><Relationship Id="rId383" Type="http://schemas.openxmlformats.org/officeDocument/2006/relationships/image" Target="../media/image2012.png"/><Relationship Id="rId590" Type="http://schemas.openxmlformats.org/officeDocument/2006/relationships/customXml" Target="../ink/ink2116.xml"/><Relationship Id="rId604" Type="http://schemas.openxmlformats.org/officeDocument/2006/relationships/customXml" Target="../ink/ink2123.xml"/><Relationship Id="rId811" Type="http://schemas.openxmlformats.org/officeDocument/2006/relationships/image" Target="../media/image2226.png"/><Relationship Id="rId1027" Type="http://schemas.openxmlformats.org/officeDocument/2006/relationships/image" Target="../media/image2332.png"/><Relationship Id="rId1234" Type="http://schemas.openxmlformats.org/officeDocument/2006/relationships/image" Target="../media/image2433.png"/><Relationship Id="rId1441" Type="http://schemas.openxmlformats.org/officeDocument/2006/relationships/customXml" Target="../ink/ink2547.xml"/><Relationship Id="rId243" Type="http://schemas.openxmlformats.org/officeDocument/2006/relationships/customXml" Target="../ink/ink1942.xml"/><Relationship Id="rId450" Type="http://schemas.openxmlformats.org/officeDocument/2006/relationships/customXml" Target="../ink/ink2046.xml"/><Relationship Id="rId688" Type="http://schemas.openxmlformats.org/officeDocument/2006/relationships/customXml" Target="../ink/ink2165.xml"/><Relationship Id="rId895" Type="http://schemas.openxmlformats.org/officeDocument/2006/relationships/customXml" Target="../ink/ink2269.xml"/><Relationship Id="rId909" Type="http://schemas.openxmlformats.org/officeDocument/2006/relationships/customXml" Target="../ink/ink2276.xml"/><Relationship Id="rId1080" Type="http://schemas.openxmlformats.org/officeDocument/2006/relationships/customXml" Target="../ink/ink2363.xml"/><Relationship Id="rId1301" Type="http://schemas.openxmlformats.org/officeDocument/2006/relationships/customXml" Target="../ink/ink2476.xml"/><Relationship Id="rId1539" Type="http://schemas.openxmlformats.org/officeDocument/2006/relationships/image" Target="../media/image2578.png"/><Relationship Id="rId38" Type="http://schemas.openxmlformats.org/officeDocument/2006/relationships/image" Target="../media/image1842.png"/><Relationship Id="rId103" Type="http://schemas.openxmlformats.org/officeDocument/2006/relationships/customXml" Target="../ink/ink1872.xml"/><Relationship Id="rId310" Type="http://schemas.openxmlformats.org/officeDocument/2006/relationships/customXml" Target="../ink/ink1976.xml"/><Relationship Id="rId548" Type="http://schemas.openxmlformats.org/officeDocument/2006/relationships/customXml" Target="../ink/ink2095.xml"/><Relationship Id="rId755" Type="http://schemas.openxmlformats.org/officeDocument/2006/relationships/image" Target="../media/image2198.png"/><Relationship Id="rId962" Type="http://schemas.openxmlformats.org/officeDocument/2006/relationships/customXml" Target="../ink/ink2303.xml"/><Relationship Id="rId1178" Type="http://schemas.openxmlformats.org/officeDocument/2006/relationships/customXml" Target="../ink/ink2412.xml"/><Relationship Id="rId1385" Type="http://schemas.openxmlformats.org/officeDocument/2006/relationships/image" Target="../media/image2505.png"/><Relationship Id="rId1592" Type="http://schemas.openxmlformats.org/officeDocument/2006/relationships/image" Target="../media/image2603.png"/><Relationship Id="rId1606" Type="http://schemas.openxmlformats.org/officeDocument/2006/relationships/image" Target="../media/image2610.png"/><Relationship Id="rId91" Type="http://schemas.openxmlformats.org/officeDocument/2006/relationships/customXml" Target="../ink/ink1866.xml"/><Relationship Id="rId187" Type="http://schemas.openxmlformats.org/officeDocument/2006/relationships/customXml" Target="../ink/ink1914.xml"/><Relationship Id="rId394" Type="http://schemas.openxmlformats.org/officeDocument/2006/relationships/customXml" Target="../ink/ink2018.xml"/><Relationship Id="rId408" Type="http://schemas.openxmlformats.org/officeDocument/2006/relationships/customXml" Target="../ink/ink2025.xml"/><Relationship Id="rId615" Type="http://schemas.openxmlformats.org/officeDocument/2006/relationships/image" Target="../media/image2128.png"/><Relationship Id="rId822" Type="http://schemas.openxmlformats.org/officeDocument/2006/relationships/customXml" Target="../ink/ink2232.xml"/><Relationship Id="rId1038" Type="http://schemas.openxmlformats.org/officeDocument/2006/relationships/customXml" Target="../ink/ink2342.xml"/><Relationship Id="rId1245" Type="http://schemas.openxmlformats.org/officeDocument/2006/relationships/customXml" Target="../ink/ink2446.xml"/><Relationship Id="rId1452" Type="http://schemas.openxmlformats.org/officeDocument/2006/relationships/customXml" Target="../ink/ink2553.xml"/><Relationship Id="rId254" Type="http://schemas.openxmlformats.org/officeDocument/2006/relationships/image" Target="../media/image1948.png"/><Relationship Id="rId699" Type="http://schemas.openxmlformats.org/officeDocument/2006/relationships/image" Target="../media/image2170.png"/><Relationship Id="rId1091" Type="http://schemas.openxmlformats.org/officeDocument/2006/relationships/image" Target="../media/image2363.png"/><Relationship Id="rId1105" Type="http://schemas.openxmlformats.org/officeDocument/2006/relationships/image" Target="../media/image2370.png"/><Relationship Id="rId1312" Type="http://schemas.openxmlformats.org/officeDocument/2006/relationships/image" Target="../media/image2470.png"/><Relationship Id="rId49" Type="http://schemas.openxmlformats.org/officeDocument/2006/relationships/customXml" Target="../ink/ink1845.xml"/><Relationship Id="rId114" Type="http://schemas.openxmlformats.org/officeDocument/2006/relationships/image" Target="../media/image1879.png"/><Relationship Id="rId461" Type="http://schemas.openxmlformats.org/officeDocument/2006/relationships/image" Target="../media/image2051.png"/><Relationship Id="rId559" Type="http://schemas.openxmlformats.org/officeDocument/2006/relationships/image" Target="../media/image2100.png"/><Relationship Id="rId766" Type="http://schemas.openxmlformats.org/officeDocument/2006/relationships/customXml" Target="../ink/ink2204.xml"/><Relationship Id="rId1189" Type="http://schemas.openxmlformats.org/officeDocument/2006/relationships/image" Target="../media/image2411.png"/><Relationship Id="rId1396" Type="http://schemas.openxmlformats.org/officeDocument/2006/relationships/customXml" Target="../ink/ink2524.xml"/><Relationship Id="rId1617" Type="http://schemas.openxmlformats.org/officeDocument/2006/relationships/customXml" Target="../ink/ink2638.xml"/><Relationship Id="rId198" Type="http://schemas.openxmlformats.org/officeDocument/2006/relationships/image" Target="../media/image1921.png"/><Relationship Id="rId321" Type="http://schemas.openxmlformats.org/officeDocument/2006/relationships/image" Target="../media/image1981.png"/><Relationship Id="rId419" Type="http://schemas.openxmlformats.org/officeDocument/2006/relationships/image" Target="../media/image2030.png"/><Relationship Id="rId626" Type="http://schemas.openxmlformats.org/officeDocument/2006/relationships/customXml" Target="../ink/ink2134.xml"/><Relationship Id="rId973" Type="http://schemas.openxmlformats.org/officeDocument/2006/relationships/customXml" Target="../ink/ink2309.xml"/><Relationship Id="rId1049" Type="http://schemas.openxmlformats.org/officeDocument/2006/relationships/image" Target="../media/image2343.png"/><Relationship Id="rId1256" Type="http://schemas.openxmlformats.org/officeDocument/2006/relationships/customXml" Target="../ink/ink2452.xml"/><Relationship Id="rId833" Type="http://schemas.openxmlformats.org/officeDocument/2006/relationships/image" Target="../media/image2237.png"/><Relationship Id="rId1116" Type="http://schemas.openxmlformats.org/officeDocument/2006/relationships/customXml" Target="../ink/ink2381.xml"/><Relationship Id="rId1463" Type="http://schemas.openxmlformats.org/officeDocument/2006/relationships/image" Target="../media/image2542.png"/><Relationship Id="rId265" Type="http://schemas.openxmlformats.org/officeDocument/2006/relationships/customXml" Target="../ink/ink1953.xml"/><Relationship Id="rId472" Type="http://schemas.openxmlformats.org/officeDocument/2006/relationships/customXml" Target="../ink/ink2057.xml"/><Relationship Id="rId900" Type="http://schemas.openxmlformats.org/officeDocument/2006/relationships/image" Target="../media/image2270.png"/><Relationship Id="rId1323" Type="http://schemas.openxmlformats.org/officeDocument/2006/relationships/customXml" Target="../ink/ink2487.xml"/><Relationship Id="rId1530" Type="http://schemas.openxmlformats.org/officeDocument/2006/relationships/customXml" Target="../ink/ink2593.xml"/><Relationship Id="rId125" Type="http://schemas.openxmlformats.org/officeDocument/2006/relationships/customXml" Target="../ink/ink1883.xml"/><Relationship Id="rId332" Type="http://schemas.openxmlformats.org/officeDocument/2006/relationships/customXml" Target="../ink/ink1987.xml"/><Relationship Id="rId777" Type="http://schemas.openxmlformats.org/officeDocument/2006/relationships/image" Target="../media/image2209.png"/><Relationship Id="rId984" Type="http://schemas.openxmlformats.org/officeDocument/2006/relationships/customXml" Target="../ink/ink2315.xml"/><Relationship Id="rId637" Type="http://schemas.openxmlformats.org/officeDocument/2006/relationships/image" Target="../media/image2139.png"/><Relationship Id="rId844" Type="http://schemas.openxmlformats.org/officeDocument/2006/relationships/customXml" Target="../ink/ink2243.xml"/><Relationship Id="rId1267" Type="http://schemas.openxmlformats.org/officeDocument/2006/relationships/image" Target="../media/image2448.png"/><Relationship Id="rId1474" Type="http://schemas.openxmlformats.org/officeDocument/2006/relationships/customXml" Target="../ink/ink2564.xml"/><Relationship Id="rId276" Type="http://schemas.openxmlformats.org/officeDocument/2006/relationships/customXml" Target="../ink/ink1959.xml"/><Relationship Id="rId483" Type="http://schemas.openxmlformats.org/officeDocument/2006/relationships/image" Target="../media/image2062.png"/><Relationship Id="rId690" Type="http://schemas.openxmlformats.org/officeDocument/2006/relationships/customXml" Target="../ink/ink2166.xml"/><Relationship Id="rId704" Type="http://schemas.openxmlformats.org/officeDocument/2006/relationships/customXml" Target="../ink/ink2173.xml"/><Relationship Id="rId911" Type="http://schemas.openxmlformats.org/officeDocument/2006/relationships/customXml" Target="../ink/ink2277.xml"/><Relationship Id="rId1127" Type="http://schemas.openxmlformats.org/officeDocument/2006/relationships/image" Target="../media/image2380.png"/><Relationship Id="rId1334" Type="http://schemas.openxmlformats.org/officeDocument/2006/relationships/image" Target="../media/image2481.png"/><Relationship Id="rId1541" Type="http://schemas.openxmlformats.org/officeDocument/2006/relationships/image" Target="../media/image2579.png"/><Relationship Id="rId40" Type="http://schemas.openxmlformats.org/officeDocument/2006/relationships/image" Target="../media/image1843.png"/><Relationship Id="rId136" Type="http://schemas.openxmlformats.org/officeDocument/2006/relationships/image" Target="../media/image1890.png"/><Relationship Id="rId343" Type="http://schemas.openxmlformats.org/officeDocument/2006/relationships/image" Target="../media/image1992.png"/><Relationship Id="rId550" Type="http://schemas.openxmlformats.org/officeDocument/2006/relationships/customXml" Target="../ink/ink2096.xml"/><Relationship Id="rId788" Type="http://schemas.openxmlformats.org/officeDocument/2006/relationships/customXml" Target="../ink/ink2215.xml"/><Relationship Id="rId995" Type="http://schemas.openxmlformats.org/officeDocument/2006/relationships/image" Target="../media/image2316.png"/><Relationship Id="rId1180" Type="http://schemas.openxmlformats.org/officeDocument/2006/relationships/customXml" Target="../ink/ink2413.xml"/><Relationship Id="rId1401" Type="http://schemas.openxmlformats.org/officeDocument/2006/relationships/image" Target="../media/image2513.png"/><Relationship Id="rId203" Type="http://schemas.openxmlformats.org/officeDocument/2006/relationships/customXml" Target="../ink/ink1922.xml"/><Relationship Id="rId648" Type="http://schemas.openxmlformats.org/officeDocument/2006/relationships/customXml" Target="../ink/ink2145.xml"/><Relationship Id="rId855" Type="http://schemas.openxmlformats.org/officeDocument/2006/relationships/image" Target="../media/image2248.png"/><Relationship Id="rId1040" Type="http://schemas.openxmlformats.org/officeDocument/2006/relationships/customXml" Target="../ink/ink2343.xml"/><Relationship Id="rId1278" Type="http://schemas.openxmlformats.org/officeDocument/2006/relationships/customXml" Target="../ink/ink2464.xml"/><Relationship Id="rId1485" Type="http://schemas.openxmlformats.org/officeDocument/2006/relationships/image" Target="../media/image2552.png"/><Relationship Id="rId287" Type="http://schemas.openxmlformats.org/officeDocument/2006/relationships/image" Target="../media/image1964.png"/><Relationship Id="rId410" Type="http://schemas.openxmlformats.org/officeDocument/2006/relationships/customXml" Target="../ink/ink2026.xml"/><Relationship Id="rId494" Type="http://schemas.openxmlformats.org/officeDocument/2006/relationships/customXml" Target="../ink/ink2068.xml"/><Relationship Id="rId508" Type="http://schemas.openxmlformats.org/officeDocument/2006/relationships/customXml" Target="../ink/ink2075.xml"/><Relationship Id="rId715" Type="http://schemas.openxmlformats.org/officeDocument/2006/relationships/image" Target="../media/image2178.png"/><Relationship Id="rId922" Type="http://schemas.openxmlformats.org/officeDocument/2006/relationships/customXml" Target="../ink/ink2283.xml"/><Relationship Id="rId1138" Type="http://schemas.openxmlformats.org/officeDocument/2006/relationships/customXml" Target="../ink/ink2392.xml"/><Relationship Id="rId1345" Type="http://schemas.openxmlformats.org/officeDocument/2006/relationships/customXml" Target="../ink/ink2498.xml"/><Relationship Id="rId1552" Type="http://schemas.openxmlformats.org/officeDocument/2006/relationships/customXml" Target="../ink/ink2605.xml"/><Relationship Id="rId147" Type="http://schemas.openxmlformats.org/officeDocument/2006/relationships/customXml" Target="../ink/ink1894.xml"/><Relationship Id="rId354" Type="http://schemas.openxmlformats.org/officeDocument/2006/relationships/customXml" Target="../ink/ink1998.xml"/><Relationship Id="rId799" Type="http://schemas.openxmlformats.org/officeDocument/2006/relationships/image" Target="../media/image2220.png"/><Relationship Id="rId1191" Type="http://schemas.openxmlformats.org/officeDocument/2006/relationships/image" Target="../media/image2412.png"/><Relationship Id="rId1205" Type="http://schemas.openxmlformats.org/officeDocument/2006/relationships/image" Target="../media/image2419.png"/><Relationship Id="rId51" Type="http://schemas.openxmlformats.org/officeDocument/2006/relationships/customXml" Target="../ink/ink1846.xml"/><Relationship Id="rId561" Type="http://schemas.openxmlformats.org/officeDocument/2006/relationships/image" Target="../media/image2101.png"/><Relationship Id="rId659" Type="http://schemas.openxmlformats.org/officeDocument/2006/relationships/image" Target="../media/image2150.png"/><Relationship Id="rId866" Type="http://schemas.openxmlformats.org/officeDocument/2006/relationships/customXml" Target="../ink/ink2254.xml"/><Relationship Id="rId1289" Type="http://schemas.openxmlformats.org/officeDocument/2006/relationships/customXml" Target="../ink/ink2470.xml"/><Relationship Id="rId1412" Type="http://schemas.openxmlformats.org/officeDocument/2006/relationships/image" Target="../media/image2518.png"/><Relationship Id="rId1496" Type="http://schemas.openxmlformats.org/officeDocument/2006/relationships/customXml" Target="../ink/ink2576.xml"/><Relationship Id="rId214" Type="http://schemas.openxmlformats.org/officeDocument/2006/relationships/image" Target="../media/image1929.png"/><Relationship Id="rId298" Type="http://schemas.openxmlformats.org/officeDocument/2006/relationships/customXml" Target="../ink/ink1970.xml"/><Relationship Id="rId421" Type="http://schemas.openxmlformats.org/officeDocument/2006/relationships/image" Target="../media/image2031.png"/><Relationship Id="rId519" Type="http://schemas.openxmlformats.org/officeDocument/2006/relationships/image" Target="../media/image2080.png"/><Relationship Id="rId1051" Type="http://schemas.openxmlformats.org/officeDocument/2006/relationships/image" Target="../media/image2344.png"/><Relationship Id="rId1149" Type="http://schemas.openxmlformats.org/officeDocument/2006/relationships/image" Target="../media/image2391.png"/><Relationship Id="rId1356" Type="http://schemas.openxmlformats.org/officeDocument/2006/relationships/image" Target="../media/image2492.png"/><Relationship Id="rId158" Type="http://schemas.openxmlformats.org/officeDocument/2006/relationships/image" Target="../media/image1901.png"/><Relationship Id="rId726" Type="http://schemas.openxmlformats.org/officeDocument/2006/relationships/customXml" Target="../ink/ink2184.xml"/><Relationship Id="rId933" Type="http://schemas.openxmlformats.org/officeDocument/2006/relationships/image" Target="../media/image2286.png"/><Relationship Id="rId1009" Type="http://schemas.openxmlformats.org/officeDocument/2006/relationships/image" Target="../media/image2323.png"/><Relationship Id="rId1563" Type="http://schemas.openxmlformats.org/officeDocument/2006/relationships/image" Target="../media/image2589.png"/><Relationship Id="rId62" Type="http://schemas.openxmlformats.org/officeDocument/2006/relationships/image" Target="../media/image1854.png"/><Relationship Id="rId365" Type="http://schemas.openxmlformats.org/officeDocument/2006/relationships/image" Target="../media/image2003.png"/><Relationship Id="rId572" Type="http://schemas.openxmlformats.org/officeDocument/2006/relationships/customXml" Target="../ink/ink2107.xml"/><Relationship Id="rId1216" Type="http://schemas.openxmlformats.org/officeDocument/2006/relationships/customXml" Target="../ink/ink2431.xml"/><Relationship Id="rId1423" Type="http://schemas.openxmlformats.org/officeDocument/2006/relationships/customXml" Target="../ink/ink2538.xml"/><Relationship Id="rId225" Type="http://schemas.openxmlformats.org/officeDocument/2006/relationships/customXml" Target="../ink/ink1933.xml"/><Relationship Id="rId432" Type="http://schemas.openxmlformats.org/officeDocument/2006/relationships/customXml" Target="../ink/ink2037.xml"/><Relationship Id="rId877" Type="http://schemas.openxmlformats.org/officeDocument/2006/relationships/customXml" Target="../ink/ink2260.xml"/><Relationship Id="rId1062" Type="http://schemas.openxmlformats.org/officeDocument/2006/relationships/customXml" Target="../ink/ink2354.xml"/><Relationship Id="rId737" Type="http://schemas.openxmlformats.org/officeDocument/2006/relationships/image" Target="../media/image2189.png"/><Relationship Id="rId944" Type="http://schemas.openxmlformats.org/officeDocument/2006/relationships/customXml" Target="../ink/ink2294.xml"/><Relationship Id="rId1367" Type="http://schemas.openxmlformats.org/officeDocument/2006/relationships/customXml" Target="../ink/ink2509.xml"/><Relationship Id="rId1574" Type="http://schemas.openxmlformats.org/officeDocument/2006/relationships/image" Target="../media/image2594.png"/><Relationship Id="rId73" Type="http://schemas.openxmlformats.org/officeDocument/2006/relationships/customXml" Target="../ink/ink1857.xml"/><Relationship Id="rId169" Type="http://schemas.openxmlformats.org/officeDocument/2006/relationships/customXml" Target="../ink/ink1905.xml"/><Relationship Id="rId376" Type="http://schemas.openxmlformats.org/officeDocument/2006/relationships/customXml" Target="../ink/ink2009.xml"/><Relationship Id="rId583" Type="http://schemas.openxmlformats.org/officeDocument/2006/relationships/image" Target="../media/image2112.png"/><Relationship Id="rId790" Type="http://schemas.openxmlformats.org/officeDocument/2006/relationships/customXml" Target="../ink/ink2216.xml"/><Relationship Id="rId804" Type="http://schemas.openxmlformats.org/officeDocument/2006/relationships/customXml" Target="../ink/ink2223.xml"/><Relationship Id="rId1227" Type="http://schemas.openxmlformats.org/officeDocument/2006/relationships/customXml" Target="../ink/ink2437.xml"/><Relationship Id="rId1434" Type="http://schemas.openxmlformats.org/officeDocument/2006/relationships/image" Target="../media/image2529.png"/><Relationship Id="rId4" Type="http://schemas.openxmlformats.org/officeDocument/2006/relationships/image" Target="../media/image1225.png"/><Relationship Id="rId236" Type="http://schemas.openxmlformats.org/officeDocument/2006/relationships/image" Target="../media/image1940.png"/><Relationship Id="rId443" Type="http://schemas.openxmlformats.org/officeDocument/2006/relationships/image" Target="../media/image2042.png"/><Relationship Id="rId650" Type="http://schemas.openxmlformats.org/officeDocument/2006/relationships/customXml" Target="../ink/ink2146.xml"/><Relationship Id="rId888" Type="http://schemas.openxmlformats.org/officeDocument/2006/relationships/image" Target="../media/image2264.png"/><Relationship Id="rId1073" Type="http://schemas.openxmlformats.org/officeDocument/2006/relationships/image" Target="../media/image2354.png"/><Relationship Id="rId1280" Type="http://schemas.openxmlformats.org/officeDocument/2006/relationships/customXml" Target="../ink/ink2465.xml"/><Relationship Id="rId1501" Type="http://schemas.openxmlformats.org/officeDocument/2006/relationships/image" Target="../media/image2560.png"/><Relationship Id="rId303" Type="http://schemas.openxmlformats.org/officeDocument/2006/relationships/image" Target="../media/image1972.png"/><Relationship Id="rId748" Type="http://schemas.openxmlformats.org/officeDocument/2006/relationships/customXml" Target="../ink/ink2195.xml"/><Relationship Id="rId955" Type="http://schemas.openxmlformats.org/officeDocument/2006/relationships/image" Target="../media/image2297.png"/><Relationship Id="rId1140" Type="http://schemas.openxmlformats.org/officeDocument/2006/relationships/customXml" Target="../ink/ink2393.xml"/><Relationship Id="rId1378" Type="http://schemas.openxmlformats.org/officeDocument/2006/relationships/customXml" Target="../ink/ink2515.xml"/><Relationship Id="rId1585" Type="http://schemas.openxmlformats.org/officeDocument/2006/relationships/customXml" Target="../ink/ink2622.xml"/><Relationship Id="rId84" Type="http://schemas.openxmlformats.org/officeDocument/2006/relationships/image" Target="../media/image1865.png"/><Relationship Id="rId387" Type="http://schemas.openxmlformats.org/officeDocument/2006/relationships/image" Target="../media/image2014.png"/><Relationship Id="rId510" Type="http://schemas.openxmlformats.org/officeDocument/2006/relationships/customXml" Target="../ink/ink2076.xml"/><Relationship Id="rId594" Type="http://schemas.openxmlformats.org/officeDocument/2006/relationships/customXml" Target="../ink/ink2118.xml"/><Relationship Id="rId608" Type="http://schemas.openxmlformats.org/officeDocument/2006/relationships/customXml" Target="../ink/ink2125.xml"/><Relationship Id="rId815" Type="http://schemas.openxmlformats.org/officeDocument/2006/relationships/image" Target="../media/image2228.png"/><Relationship Id="rId1238" Type="http://schemas.openxmlformats.org/officeDocument/2006/relationships/image" Target="../media/image2435.png"/><Relationship Id="rId1445" Type="http://schemas.openxmlformats.org/officeDocument/2006/relationships/image" Target="../media/image2534.png"/><Relationship Id="rId247" Type="http://schemas.openxmlformats.org/officeDocument/2006/relationships/customXml" Target="../ink/ink1944.xml"/><Relationship Id="rId899" Type="http://schemas.openxmlformats.org/officeDocument/2006/relationships/customXml" Target="../ink/ink2271.xml"/><Relationship Id="rId1000" Type="http://schemas.openxmlformats.org/officeDocument/2006/relationships/customXml" Target="../ink/ink2323.xml"/><Relationship Id="rId1084" Type="http://schemas.openxmlformats.org/officeDocument/2006/relationships/customXml" Target="../ink/ink2365.xml"/><Relationship Id="rId1305" Type="http://schemas.openxmlformats.org/officeDocument/2006/relationships/customXml" Target="../ink/ink2478.xml"/><Relationship Id="rId107" Type="http://schemas.openxmlformats.org/officeDocument/2006/relationships/customXml" Target="../ink/ink1874.xml"/><Relationship Id="rId454" Type="http://schemas.openxmlformats.org/officeDocument/2006/relationships/customXml" Target="../ink/ink2048.xml"/><Relationship Id="rId661" Type="http://schemas.openxmlformats.org/officeDocument/2006/relationships/image" Target="../media/image2151.png"/><Relationship Id="rId759" Type="http://schemas.openxmlformats.org/officeDocument/2006/relationships/image" Target="../media/image2200.png"/><Relationship Id="rId966" Type="http://schemas.openxmlformats.org/officeDocument/2006/relationships/customXml" Target="../ink/ink2305.xml"/><Relationship Id="rId1291" Type="http://schemas.openxmlformats.org/officeDocument/2006/relationships/customXml" Target="../ink/ink2471.xml"/><Relationship Id="rId1389" Type="http://schemas.openxmlformats.org/officeDocument/2006/relationships/image" Target="../media/image2507.png"/><Relationship Id="rId1512" Type="http://schemas.openxmlformats.org/officeDocument/2006/relationships/customXml" Target="../ink/ink2584.xml"/><Relationship Id="rId1596" Type="http://schemas.openxmlformats.org/officeDocument/2006/relationships/image" Target="../media/image2605.png"/><Relationship Id="rId11" Type="http://schemas.openxmlformats.org/officeDocument/2006/relationships/customXml" Target="../ink/ink1826.xml"/><Relationship Id="rId314" Type="http://schemas.openxmlformats.org/officeDocument/2006/relationships/customXml" Target="../ink/ink1978.xml"/><Relationship Id="rId398" Type="http://schemas.openxmlformats.org/officeDocument/2006/relationships/customXml" Target="../ink/ink2020.xml"/><Relationship Id="rId521" Type="http://schemas.openxmlformats.org/officeDocument/2006/relationships/image" Target="../media/image2081.png"/><Relationship Id="rId619" Type="http://schemas.openxmlformats.org/officeDocument/2006/relationships/image" Target="../media/image2130.png"/><Relationship Id="rId1151" Type="http://schemas.openxmlformats.org/officeDocument/2006/relationships/image" Target="../media/image2392.png"/><Relationship Id="rId1249" Type="http://schemas.openxmlformats.org/officeDocument/2006/relationships/customXml" Target="../ink/ink2448.xml"/><Relationship Id="rId95" Type="http://schemas.openxmlformats.org/officeDocument/2006/relationships/customXml" Target="../ink/ink1868.xml"/><Relationship Id="rId160" Type="http://schemas.openxmlformats.org/officeDocument/2006/relationships/image" Target="../media/image1902.png"/><Relationship Id="rId826" Type="http://schemas.openxmlformats.org/officeDocument/2006/relationships/customXml" Target="../ink/ink2234.xml"/><Relationship Id="rId1011" Type="http://schemas.openxmlformats.org/officeDocument/2006/relationships/image" Target="../media/image2324.png"/><Relationship Id="rId1109" Type="http://schemas.openxmlformats.org/officeDocument/2006/relationships/image" Target="../media/image2372.png"/><Relationship Id="rId1456" Type="http://schemas.openxmlformats.org/officeDocument/2006/relationships/customXml" Target="../ink/ink2555.xml"/><Relationship Id="rId258" Type="http://schemas.openxmlformats.org/officeDocument/2006/relationships/image" Target="../media/image1950.png"/><Relationship Id="rId465" Type="http://schemas.openxmlformats.org/officeDocument/2006/relationships/image" Target="../media/image2053.png"/><Relationship Id="rId672" Type="http://schemas.openxmlformats.org/officeDocument/2006/relationships/customXml" Target="../ink/ink2157.xml"/><Relationship Id="rId1095" Type="http://schemas.openxmlformats.org/officeDocument/2006/relationships/image" Target="../media/image2365.png"/><Relationship Id="rId1316" Type="http://schemas.openxmlformats.org/officeDocument/2006/relationships/image" Target="../media/image2472.png"/><Relationship Id="rId1523" Type="http://schemas.openxmlformats.org/officeDocument/2006/relationships/image" Target="../media/image2570.png"/><Relationship Id="rId22" Type="http://schemas.openxmlformats.org/officeDocument/2006/relationships/image" Target="../media/image1834.png"/><Relationship Id="rId118" Type="http://schemas.openxmlformats.org/officeDocument/2006/relationships/image" Target="../media/image1881.png"/><Relationship Id="rId325" Type="http://schemas.openxmlformats.org/officeDocument/2006/relationships/image" Target="../media/image1983.png"/><Relationship Id="rId532" Type="http://schemas.openxmlformats.org/officeDocument/2006/relationships/customXml" Target="../ink/ink2087.xml"/><Relationship Id="rId977" Type="http://schemas.openxmlformats.org/officeDocument/2006/relationships/image" Target="../media/image2307.png"/><Relationship Id="rId1162" Type="http://schemas.openxmlformats.org/officeDocument/2006/relationships/customXml" Target="../ink/ink2404.xml"/><Relationship Id="rId171" Type="http://schemas.openxmlformats.org/officeDocument/2006/relationships/customXml" Target="../ink/ink1906.xml"/><Relationship Id="rId837" Type="http://schemas.openxmlformats.org/officeDocument/2006/relationships/image" Target="../media/image2239.png"/><Relationship Id="rId1022" Type="http://schemas.openxmlformats.org/officeDocument/2006/relationships/customXml" Target="../ink/ink2334.xml"/><Relationship Id="rId1467" Type="http://schemas.openxmlformats.org/officeDocument/2006/relationships/image" Target="../media/image2544.png"/><Relationship Id="rId269" Type="http://schemas.openxmlformats.org/officeDocument/2006/relationships/customXml" Target="../ink/ink1955.xml"/><Relationship Id="rId476" Type="http://schemas.openxmlformats.org/officeDocument/2006/relationships/customXml" Target="../ink/ink2059.xml"/><Relationship Id="rId683" Type="http://schemas.openxmlformats.org/officeDocument/2006/relationships/image" Target="../media/image2162.png"/><Relationship Id="rId890" Type="http://schemas.openxmlformats.org/officeDocument/2006/relationships/image" Target="../media/image2265.png"/><Relationship Id="rId904" Type="http://schemas.openxmlformats.org/officeDocument/2006/relationships/image" Target="../media/image2272.png"/><Relationship Id="rId1327" Type="http://schemas.openxmlformats.org/officeDocument/2006/relationships/customXml" Target="../ink/ink2489.xml"/><Relationship Id="rId1534" Type="http://schemas.openxmlformats.org/officeDocument/2006/relationships/customXml" Target="../ink/ink2595.xml"/><Relationship Id="rId33" Type="http://schemas.openxmlformats.org/officeDocument/2006/relationships/customXml" Target="../ink/ink1837.xml"/><Relationship Id="rId129" Type="http://schemas.openxmlformats.org/officeDocument/2006/relationships/customXml" Target="../ink/ink1885.xml"/><Relationship Id="rId336" Type="http://schemas.openxmlformats.org/officeDocument/2006/relationships/customXml" Target="../ink/ink1989.xml"/><Relationship Id="rId543" Type="http://schemas.openxmlformats.org/officeDocument/2006/relationships/image" Target="../media/image2092.png"/><Relationship Id="rId988" Type="http://schemas.openxmlformats.org/officeDocument/2006/relationships/customXml" Target="../ink/ink2317.xml"/><Relationship Id="rId1173" Type="http://schemas.openxmlformats.org/officeDocument/2006/relationships/image" Target="../media/image2403.png"/><Relationship Id="rId1380" Type="http://schemas.openxmlformats.org/officeDocument/2006/relationships/customXml" Target="../ink/ink2516.xml"/><Relationship Id="rId1601" Type="http://schemas.openxmlformats.org/officeDocument/2006/relationships/customXml" Target="../ink/ink2630.xml"/><Relationship Id="rId182" Type="http://schemas.openxmlformats.org/officeDocument/2006/relationships/image" Target="../media/image1913.png"/><Relationship Id="rId403" Type="http://schemas.openxmlformats.org/officeDocument/2006/relationships/image" Target="../media/image2022.png"/><Relationship Id="rId750" Type="http://schemas.openxmlformats.org/officeDocument/2006/relationships/customXml" Target="../ink/ink2196.xml"/><Relationship Id="rId848" Type="http://schemas.openxmlformats.org/officeDocument/2006/relationships/customXml" Target="../ink/ink2245.xml"/><Relationship Id="rId1033" Type="http://schemas.openxmlformats.org/officeDocument/2006/relationships/image" Target="../media/image2335.png"/><Relationship Id="rId1478" Type="http://schemas.openxmlformats.org/officeDocument/2006/relationships/image" Target="../media/image2549.png"/><Relationship Id="rId487" Type="http://schemas.openxmlformats.org/officeDocument/2006/relationships/image" Target="../media/image2064.png"/><Relationship Id="rId610" Type="http://schemas.openxmlformats.org/officeDocument/2006/relationships/customXml" Target="../ink/ink2126.xml"/><Relationship Id="rId694" Type="http://schemas.openxmlformats.org/officeDocument/2006/relationships/customXml" Target="../ink/ink2168.xml"/><Relationship Id="rId708" Type="http://schemas.openxmlformats.org/officeDocument/2006/relationships/customXml" Target="../ink/ink2175.xml"/><Relationship Id="rId915" Type="http://schemas.openxmlformats.org/officeDocument/2006/relationships/customXml" Target="../ink/ink2279.xml"/><Relationship Id="rId1240" Type="http://schemas.openxmlformats.org/officeDocument/2006/relationships/image" Target="../media/image2436.png"/><Relationship Id="rId1338" Type="http://schemas.openxmlformats.org/officeDocument/2006/relationships/image" Target="../media/image2483.png"/><Relationship Id="rId1545" Type="http://schemas.openxmlformats.org/officeDocument/2006/relationships/customXml" Target="../ink/ink2601.xml"/><Relationship Id="rId347" Type="http://schemas.openxmlformats.org/officeDocument/2006/relationships/image" Target="../media/image1994.png"/><Relationship Id="rId999" Type="http://schemas.openxmlformats.org/officeDocument/2006/relationships/image" Target="../media/image2318.png"/><Relationship Id="rId1100" Type="http://schemas.openxmlformats.org/officeDocument/2006/relationships/customXml" Target="../ink/ink2373.xml"/><Relationship Id="rId1184" Type="http://schemas.openxmlformats.org/officeDocument/2006/relationships/customXml" Target="../ink/ink2415.xml"/><Relationship Id="rId1405" Type="http://schemas.openxmlformats.org/officeDocument/2006/relationships/image" Target="../media/image2515.png"/><Relationship Id="rId44" Type="http://schemas.openxmlformats.org/officeDocument/2006/relationships/image" Target="../media/image1845.png"/><Relationship Id="rId554" Type="http://schemas.openxmlformats.org/officeDocument/2006/relationships/customXml" Target="../ink/ink2098.xml"/><Relationship Id="rId761" Type="http://schemas.openxmlformats.org/officeDocument/2006/relationships/image" Target="../media/image2201.png"/><Relationship Id="rId859" Type="http://schemas.openxmlformats.org/officeDocument/2006/relationships/image" Target="../media/image2250.png"/><Relationship Id="rId1391" Type="http://schemas.openxmlformats.org/officeDocument/2006/relationships/image" Target="../media/image2508.png"/><Relationship Id="rId1489" Type="http://schemas.openxmlformats.org/officeDocument/2006/relationships/image" Target="../media/image2554.png"/><Relationship Id="rId1612" Type="http://schemas.openxmlformats.org/officeDocument/2006/relationships/image" Target="../media/image2613.png"/><Relationship Id="rId193" Type="http://schemas.openxmlformats.org/officeDocument/2006/relationships/customXml" Target="../ink/ink1917.xml"/><Relationship Id="rId207" Type="http://schemas.openxmlformats.org/officeDocument/2006/relationships/customXml" Target="../ink/ink1924.xml"/><Relationship Id="rId414" Type="http://schemas.openxmlformats.org/officeDocument/2006/relationships/customXml" Target="../ink/ink2028.xml"/><Relationship Id="rId498" Type="http://schemas.openxmlformats.org/officeDocument/2006/relationships/customXml" Target="../ink/ink2070.xml"/><Relationship Id="rId621" Type="http://schemas.openxmlformats.org/officeDocument/2006/relationships/image" Target="../media/image2131.png"/><Relationship Id="rId1044" Type="http://schemas.openxmlformats.org/officeDocument/2006/relationships/customXml" Target="../ink/ink2345.xml"/><Relationship Id="rId1251" Type="http://schemas.openxmlformats.org/officeDocument/2006/relationships/customXml" Target="../ink/ink2449.xml"/><Relationship Id="rId1349" Type="http://schemas.openxmlformats.org/officeDocument/2006/relationships/customXml" Target="../ink/ink2500.xml"/><Relationship Id="rId260" Type="http://schemas.openxmlformats.org/officeDocument/2006/relationships/image" Target="../media/image1951.png"/><Relationship Id="rId719" Type="http://schemas.openxmlformats.org/officeDocument/2006/relationships/image" Target="../media/image2180.png"/><Relationship Id="rId926" Type="http://schemas.openxmlformats.org/officeDocument/2006/relationships/customXml" Target="../ink/ink2285.xml"/><Relationship Id="rId1111" Type="http://schemas.openxmlformats.org/officeDocument/2006/relationships/image" Target="../media/image2373.png"/><Relationship Id="rId1556" Type="http://schemas.openxmlformats.org/officeDocument/2006/relationships/customXml" Target="../ink/ink2607.xml"/><Relationship Id="rId55" Type="http://schemas.openxmlformats.org/officeDocument/2006/relationships/customXml" Target="../ink/ink1848.xml"/><Relationship Id="rId120" Type="http://schemas.openxmlformats.org/officeDocument/2006/relationships/image" Target="../media/image1882.png"/><Relationship Id="rId358" Type="http://schemas.openxmlformats.org/officeDocument/2006/relationships/customXml" Target="../ink/ink2000.xml"/><Relationship Id="rId565" Type="http://schemas.openxmlformats.org/officeDocument/2006/relationships/image" Target="../media/image2103.png"/><Relationship Id="rId772" Type="http://schemas.openxmlformats.org/officeDocument/2006/relationships/customXml" Target="../ink/ink2207.xml"/><Relationship Id="rId1195" Type="http://schemas.openxmlformats.org/officeDocument/2006/relationships/image" Target="../media/image2414.png"/><Relationship Id="rId1209" Type="http://schemas.openxmlformats.org/officeDocument/2006/relationships/image" Target="../media/image2421.png"/><Relationship Id="rId1416" Type="http://schemas.openxmlformats.org/officeDocument/2006/relationships/image" Target="../media/image2520.png"/><Relationship Id="rId218" Type="http://schemas.openxmlformats.org/officeDocument/2006/relationships/image" Target="../media/image1931.png"/><Relationship Id="rId425" Type="http://schemas.openxmlformats.org/officeDocument/2006/relationships/image" Target="../media/image2033.png"/><Relationship Id="rId632" Type="http://schemas.openxmlformats.org/officeDocument/2006/relationships/customXml" Target="../ink/ink2137.xml"/><Relationship Id="rId1055" Type="http://schemas.openxmlformats.org/officeDocument/2006/relationships/image" Target="../media/image2346.png"/><Relationship Id="rId1262" Type="http://schemas.openxmlformats.org/officeDocument/2006/relationships/image" Target="../media/image2446.png"/><Relationship Id="rId271" Type="http://schemas.openxmlformats.org/officeDocument/2006/relationships/customXml" Target="../ink/ink1956.xml"/><Relationship Id="rId937" Type="http://schemas.openxmlformats.org/officeDocument/2006/relationships/image" Target="../media/image2288.png"/><Relationship Id="rId1122" Type="http://schemas.openxmlformats.org/officeDocument/2006/relationships/customXml" Target="../ink/ink2384.xml"/><Relationship Id="rId1567" Type="http://schemas.openxmlformats.org/officeDocument/2006/relationships/image" Target="../media/image2591.png"/><Relationship Id="rId66" Type="http://schemas.openxmlformats.org/officeDocument/2006/relationships/image" Target="../media/image1856.png"/><Relationship Id="rId131" Type="http://schemas.openxmlformats.org/officeDocument/2006/relationships/customXml" Target="../ink/ink1886.xml"/><Relationship Id="rId369" Type="http://schemas.openxmlformats.org/officeDocument/2006/relationships/image" Target="../media/image2005.png"/><Relationship Id="rId576" Type="http://schemas.openxmlformats.org/officeDocument/2006/relationships/customXml" Target="../ink/ink2109.xml"/><Relationship Id="rId783" Type="http://schemas.openxmlformats.org/officeDocument/2006/relationships/image" Target="../media/image2212.png"/><Relationship Id="rId990" Type="http://schemas.openxmlformats.org/officeDocument/2006/relationships/customXml" Target="../ink/ink2318.xml"/><Relationship Id="rId1427" Type="http://schemas.openxmlformats.org/officeDocument/2006/relationships/customXml" Target="../ink/ink2540.xml"/><Relationship Id="rId229" Type="http://schemas.openxmlformats.org/officeDocument/2006/relationships/customXml" Target="../ink/ink1935.xml"/><Relationship Id="rId436" Type="http://schemas.openxmlformats.org/officeDocument/2006/relationships/customXml" Target="../ink/ink2039.xml"/><Relationship Id="rId643" Type="http://schemas.openxmlformats.org/officeDocument/2006/relationships/image" Target="../media/image2142.png"/><Relationship Id="rId1066" Type="http://schemas.openxmlformats.org/officeDocument/2006/relationships/customXml" Target="../ink/ink2356.xml"/><Relationship Id="rId1273" Type="http://schemas.openxmlformats.org/officeDocument/2006/relationships/image" Target="../media/image2451.png"/><Relationship Id="rId1480" Type="http://schemas.openxmlformats.org/officeDocument/2006/relationships/image" Target="../media/image2550.png"/><Relationship Id="rId850" Type="http://schemas.openxmlformats.org/officeDocument/2006/relationships/customXml" Target="../ink/ink2246.xml"/><Relationship Id="rId948" Type="http://schemas.openxmlformats.org/officeDocument/2006/relationships/customXml" Target="../ink/ink2296.xml"/><Relationship Id="rId1133" Type="http://schemas.openxmlformats.org/officeDocument/2006/relationships/image" Target="../media/image2383.png"/><Relationship Id="rId1578" Type="http://schemas.openxmlformats.org/officeDocument/2006/relationships/image" Target="../media/image2596.png"/><Relationship Id="rId77" Type="http://schemas.openxmlformats.org/officeDocument/2006/relationships/customXml" Target="../ink/ink1859.xml"/><Relationship Id="rId282" Type="http://schemas.openxmlformats.org/officeDocument/2006/relationships/customXml" Target="../ink/ink1962.xml"/><Relationship Id="rId503" Type="http://schemas.openxmlformats.org/officeDocument/2006/relationships/image" Target="../media/image2072.png"/><Relationship Id="rId587" Type="http://schemas.openxmlformats.org/officeDocument/2006/relationships/image" Target="../media/image2114.png"/><Relationship Id="rId710" Type="http://schemas.openxmlformats.org/officeDocument/2006/relationships/customXml" Target="../ink/ink2176.xml"/><Relationship Id="rId808" Type="http://schemas.openxmlformats.org/officeDocument/2006/relationships/customXml" Target="../ink/ink2225.xml"/><Relationship Id="rId1340" Type="http://schemas.openxmlformats.org/officeDocument/2006/relationships/image" Target="../media/image2484.png"/><Relationship Id="rId1438" Type="http://schemas.openxmlformats.org/officeDocument/2006/relationships/image" Target="../media/image2531.png"/><Relationship Id="rId8" Type="http://schemas.openxmlformats.org/officeDocument/2006/relationships/image" Target="../media/image1827.png"/><Relationship Id="rId142" Type="http://schemas.openxmlformats.org/officeDocument/2006/relationships/image" Target="../media/image1893.png"/><Relationship Id="rId447" Type="http://schemas.openxmlformats.org/officeDocument/2006/relationships/image" Target="../media/image2044.png"/><Relationship Id="rId794" Type="http://schemas.openxmlformats.org/officeDocument/2006/relationships/customXml" Target="../ink/ink2218.xml"/><Relationship Id="rId1077" Type="http://schemas.openxmlformats.org/officeDocument/2006/relationships/image" Target="../media/image2356.png"/><Relationship Id="rId1200" Type="http://schemas.openxmlformats.org/officeDocument/2006/relationships/customXml" Target="../ink/ink2423.xml"/><Relationship Id="rId654" Type="http://schemas.openxmlformats.org/officeDocument/2006/relationships/customXml" Target="../ink/ink2148.xml"/><Relationship Id="rId861" Type="http://schemas.openxmlformats.org/officeDocument/2006/relationships/image" Target="../media/image2251.png"/><Relationship Id="rId959" Type="http://schemas.openxmlformats.org/officeDocument/2006/relationships/image" Target="../media/image2299.png"/><Relationship Id="rId1284" Type="http://schemas.openxmlformats.org/officeDocument/2006/relationships/image" Target="../media/image2456.png"/><Relationship Id="rId1491" Type="http://schemas.openxmlformats.org/officeDocument/2006/relationships/image" Target="../media/image2555.png"/><Relationship Id="rId1505" Type="http://schemas.openxmlformats.org/officeDocument/2006/relationships/image" Target="../media/image2561.png"/><Relationship Id="rId1589" Type="http://schemas.openxmlformats.org/officeDocument/2006/relationships/customXml" Target="../ink/ink2624.xml"/><Relationship Id="rId293" Type="http://schemas.openxmlformats.org/officeDocument/2006/relationships/image" Target="../media/image1967.png"/><Relationship Id="rId307" Type="http://schemas.openxmlformats.org/officeDocument/2006/relationships/image" Target="../media/image1974.png"/><Relationship Id="rId514" Type="http://schemas.openxmlformats.org/officeDocument/2006/relationships/customXml" Target="../ink/ink2078.xml"/><Relationship Id="rId721" Type="http://schemas.openxmlformats.org/officeDocument/2006/relationships/image" Target="../media/image2181.png"/><Relationship Id="rId1144" Type="http://schemas.openxmlformats.org/officeDocument/2006/relationships/customXml" Target="../ink/ink2395.xml"/><Relationship Id="rId1351" Type="http://schemas.openxmlformats.org/officeDocument/2006/relationships/customXml" Target="../ink/ink2501.xml"/><Relationship Id="rId1449" Type="http://schemas.openxmlformats.org/officeDocument/2006/relationships/image" Target="../media/image2536.png"/><Relationship Id="rId88" Type="http://schemas.openxmlformats.org/officeDocument/2006/relationships/image" Target="../media/image1867.png"/><Relationship Id="rId153" Type="http://schemas.openxmlformats.org/officeDocument/2006/relationships/customXml" Target="../ink/ink1897.xml"/><Relationship Id="rId360" Type="http://schemas.openxmlformats.org/officeDocument/2006/relationships/customXml" Target="../ink/ink2001.xml"/><Relationship Id="rId598" Type="http://schemas.openxmlformats.org/officeDocument/2006/relationships/customXml" Target="../ink/ink2120.xml"/><Relationship Id="rId819" Type="http://schemas.openxmlformats.org/officeDocument/2006/relationships/image" Target="../media/image2230.png"/><Relationship Id="rId1004" Type="http://schemas.openxmlformats.org/officeDocument/2006/relationships/customXml" Target="../ink/ink2325.xml"/><Relationship Id="rId1211" Type="http://schemas.openxmlformats.org/officeDocument/2006/relationships/image" Target="../media/image2422.png"/><Relationship Id="rId220" Type="http://schemas.openxmlformats.org/officeDocument/2006/relationships/image" Target="../media/image1932.png"/><Relationship Id="rId458" Type="http://schemas.openxmlformats.org/officeDocument/2006/relationships/customXml" Target="../ink/ink2050.xml"/><Relationship Id="rId665" Type="http://schemas.openxmlformats.org/officeDocument/2006/relationships/image" Target="../media/image2153.png"/><Relationship Id="rId872" Type="http://schemas.openxmlformats.org/officeDocument/2006/relationships/customXml" Target="../ink/ink2257.xml"/><Relationship Id="rId1088" Type="http://schemas.openxmlformats.org/officeDocument/2006/relationships/customXml" Target="../ink/ink2367.xml"/><Relationship Id="rId1295" Type="http://schemas.openxmlformats.org/officeDocument/2006/relationships/customXml" Target="../ink/ink2473.xml"/><Relationship Id="rId1309" Type="http://schemas.openxmlformats.org/officeDocument/2006/relationships/customXml" Target="../ink/ink2480.xml"/><Relationship Id="rId1516" Type="http://schemas.openxmlformats.org/officeDocument/2006/relationships/customXml" Target="../ink/ink2586.xml"/><Relationship Id="rId15" Type="http://schemas.openxmlformats.org/officeDocument/2006/relationships/customXml" Target="../ink/ink1828.xml"/><Relationship Id="rId318" Type="http://schemas.openxmlformats.org/officeDocument/2006/relationships/customXml" Target="../ink/ink1980.xml"/><Relationship Id="rId525" Type="http://schemas.openxmlformats.org/officeDocument/2006/relationships/image" Target="../media/image2083.png"/><Relationship Id="rId732" Type="http://schemas.openxmlformats.org/officeDocument/2006/relationships/customXml" Target="../ink/ink2187.xml"/><Relationship Id="rId1155" Type="http://schemas.openxmlformats.org/officeDocument/2006/relationships/image" Target="../media/image2394.png"/><Relationship Id="rId1362" Type="http://schemas.openxmlformats.org/officeDocument/2006/relationships/image" Target="../media/image2495.png"/><Relationship Id="rId99" Type="http://schemas.openxmlformats.org/officeDocument/2006/relationships/customXml" Target="../ink/ink1870.xml"/><Relationship Id="rId164" Type="http://schemas.openxmlformats.org/officeDocument/2006/relationships/image" Target="../media/image1904.png"/><Relationship Id="rId371" Type="http://schemas.openxmlformats.org/officeDocument/2006/relationships/image" Target="../media/image2006.png"/><Relationship Id="rId1015" Type="http://schemas.openxmlformats.org/officeDocument/2006/relationships/image" Target="../media/image2326.png"/><Relationship Id="rId1222" Type="http://schemas.openxmlformats.org/officeDocument/2006/relationships/customXml" Target="../ink/ink2434.xml"/><Relationship Id="rId469" Type="http://schemas.openxmlformats.org/officeDocument/2006/relationships/image" Target="../media/image2055.png"/><Relationship Id="rId676" Type="http://schemas.openxmlformats.org/officeDocument/2006/relationships/customXml" Target="../ink/ink2159.xml"/><Relationship Id="rId883" Type="http://schemas.openxmlformats.org/officeDocument/2006/relationships/customXml" Target="../ink/ink2263.xml"/><Relationship Id="rId1099" Type="http://schemas.openxmlformats.org/officeDocument/2006/relationships/image" Target="../media/image2367.png"/><Relationship Id="rId1527" Type="http://schemas.openxmlformats.org/officeDocument/2006/relationships/image" Target="../media/image2572.png"/><Relationship Id="rId26" Type="http://schemas.openxmlformats.org/officeDocument/2006/relationships/image" Target="../media/image1836.png"/><Relationship Id="rId231" Type="http://schemas.openxmlformats.org/officeDocument/2006/relationships/customXml" Target="../ink/ink1936.xml"/><Relationship Id="rId329" Type="http://schemas.openxmlformats.org/officeDocument/2006/relationships/image" Target="../media/image1985.png"/><Relationship Id="rId536" Type="http://schemas.openxmlformats.org/officeDocument/2006/relationships/customXml" Target="../ink/ink2089.xml"/><Relationship Id="rId1166" Type="http://schemas.openxmlformats.org/officeDocument/2006/relationships/customXml" Target="../ink/ink2406.xml"/><Relationship Id="rId1373" Type="http://schemas.openxmlformats.org/officeDocument/2006/relationships/image" Target="../media/image2500.png"/><Relationship Id="rId175" Type="http://schemas.openxmlformats.org/officeDocument/2006/relationships/customXml" Target="../ink/ink1908.xml"/><Relationship Id="rId743" Type="http://schemas.openxmlformats.org/officeDocument/2006/relationships/image" Target="../media/image2192.png"/><Relationship Id="rId950" Type="http://schemas.openxmlformats.org/officeDocument/2006/relationships/customXml" Target="../ink/ink2297.xml"/><Relationship Id="rId1026" Type="http://schemas.openxmlformats.org/officeDocument/2006/relationships/customXml" Target="../ink/ink2336.xml"/><Relationship Id="rId1580" Type="http://schemas.openxmlformats.org/officeDocument/2006/relationships/image" Target="../media/image2597.png"/><Relationship Id="rId382" Type="http://schemas.openxmlformats.org/officeDocument/2006/relationships/customXml" Target="../ink/ink2012.xml"/><Relationship Id="rId603" Type="http://schemas.openxmlformats.org/officeDocument/2006/relationships/image" Target="../media/image2122.png"/><Relationship Id="rId687" Type="http://schemas.openxmlformats.org/officeDocument/2006/relationships/image" Target="../media/image2164.png"/><Relationship Id="rId810" Type="http://schemas.openxmlformats.org/officeDocument/2006/relationships/customXml" Target="../ink/ink2226.xml"/><Relationship Id="rId908" Type="http://schemas.openxmlformats.org/officeDocument/2006/relationships/image" Target="../media/image2274.png"/><Relationship Id="rId1233" Type="http://schemas.openxmlformats.org/officeDocument/2006/relationships/customXml" Target="../ink/ink2440.xml"/><Relationship Id="rId1440" Type="http://schemas.openxmlformats.org/officeDocument/2006/relationships/image" Target="../media/image2532.png"/><Relationship Id="rId1538" Type="http://schemas.openxmlformats.org/officeDocument/2006/relationships/customXml" Target="../ink/ink2597.xml"/><Relationship Id="rId242" Type="http://schemas.openxmlformats.org/officeDocument/2006/relationships/image" Target="../media/image1942.png"/><Relationship Id="rId894" Type="http://schemas.openxmlformats.org/officeDocument/2006/relationships/image" Target="../media/image2267.png"/><Relationship Id="rId1177" Type="http://schemas.openxmlformats.org/officeDocument/2006/relationships/image" Target="../media/image2405.png"/><Relationship Id="rId1300" Type="http://schemas.openxmlformats.org/officeDocument/2006/relationships/image" Target="../media/image2464.png"/><Relationship Id="rId37" Type="http://schemas.openxmlformats.org/officeDocument/2006/relationships/customXml" Target="../ink/ink1839.xml"/><Relationship Id="rId102" Type="http://schemas.openxmlformats.org/officeDocument/2006/relationships/image" Target="../media/image1874.png"/><Relationship Id="rId547" Type="http://schemas.openxmlformats.org/officeDocument/2006/relationships/image" Target="../media/image2094.png"/><Relationship Id="rId754" Type="http://schemas.openxmlformats.org/officeDocument/2006/relationships/customXml" Target="../ink/ink2198.xml"/><Relationship Id="rId961" Type="http://schemas.openxmlformats.org/officeDocument/2006/relationships/image" Target="../media/image2300.png"/><Relationship Id="rId1384" Type="http://schemas.openxmlformats.org/officeDocument/2006/relationships/customXml" Target="../ink/ink2518.xml"/><Relationship Id="rId1591" Type="http://schemas.openxmlformats.org/officeDocument/2006/relationships/customXml" Target="../ink/ink2625.xml"/><Relationship Id="rId1605" Type="http://schemas.openxmlformats.org/officeDocument/2006/relationships/customXml" Target="../ink/ink2632.xml"/><Relationship Id="rId90" Type="http://schemas.openxmlformats.org/officeDocument/2006/relationships/image" Target="../media/image1868.png"/><Relationship Id="rId186" Type="http://schemas.openxmlformats.org/officeDocument/2006/relationships/image" Target="../media/image1915.png"/><Relationship Id="rId393" Type="http://schemas.openxmlformats.org/officeDocument/2006/relationships/image" Target="../media/image2017.png"/><Relationship Id="rId407" Type="http://schemas.openxmlformats.org/officeDocument/2006/relationships/image" Target="../media/image2024.png"/><Relationship Id="rId614" Type="http://schemas.openxmlformats.org/officeDocument/2006/relationships/customXml" Target="../ink/ink2128.xml"/><Relationship Id="rId821" Type="http://schemas.openxmlformats.org/officeDocument/2006/relationships/image" Target="../media/image2231.png"/><Relationship Id="rId1037" Type="http://schemas.openxmlformats.org/officeDocument/2006/relationships/image" Target="../media/image2337.png"/><Relationship Id="rId1244" Type="http://schemas.openxmlformats.org/officeDocument/2006/relationships/image" Target="../media/image2438.png"/><Relationship Id="rId1451" Type="http://schemas.openxmlformats.org/officeDocument/2006/relationships/image" Target="../media/image2537.png"/><Relationship Id="rId253" Type="http://schemas.openxmlformats.org/officeDocument/2006/relationships/customXml" Target="../ink/ink1947.xml"/><Relationship Id="rId460" Type="http://schemas.openxmlformats.org/officeDocument/2006/relationships/customXml" Target="../ink/ink2051.xml"/><Relationship Id="rId698" Type="http://schemas.openxmlformats.org/officeDocument/2006/relationships/customXml" Target="../ink/ink2170.xml"/><Relationship Id="rId919" Type="http://schemas.openxmlformats.org/officeDocument/2006/relationships/image" Target="../media/image2279.png"/><Relationship Id="rId1090" Type="http://schemas.openxmlformats.org/officeDocument/2006/relationships/customXml" Target="../ink/ink2368.xml"/><Relationship Id="rId1104" Type="http://schemas.openxmlformats.org/officeDocument/2006/relationships/customXml" Target="../ink/ink2375.xml"/><Relationship Id="rId1311" Type="http://schemas.openxmlformats.org/officeDocument/2006/relationships/customXml" Target="../ink/ink2481.xml"/><Relationship Id="rId1549" Type="http://schemas.openxmlformats.org/officeDocument/2006/relationships/image" Target="../media/image2582.png"/><Relationship Id="rId48" Type="http://schemas.openxmlformats.org/officeDocument/2006/relationships/image" Target="../media/image1847.png"/><Relationship Id="rId113" Type="http://schemas.openxmlformats.org/officeDocument/2006/relationships/customXml" Target="../ink/ink1877.xml"/><Relationship Id="rId320" Type="http://schemas.openxmlformats.org/officeDocument/2006/relationships/customXml" Target="../ink/ink1981.xml"/><Relationship Id="rId558" Type="http://schemas.openxmlformats.org/officeDocument/2006/relationships/customXml" Target="../ink/ink2100.xml"/><Relationship Id="rId765" Type="http://schemas.openxmlformats.org/officeDocument/2006/relationships/image" Target="../media/image2203.png"/><Relationship Id="rId972" Type="http://schemas.openxmlformats.org/officeDocument/2006/relationships/customXml" Target="../ink/ink2308.xml"/><Relationship Id="rId1188" Type="http://schemas.openxmlformats.org/officeDocument/2006/relationships/customXml" Target="../ink/ink2417.xml"/><Relationship Id="rId1395" Type="http://schemas.openxmlformats.org/officeDocument/2006/relationships/image" Target="../media/image2510.png"/><Relationship Id="rId1409" Type="http://schemas.openxmlformats.org/officeDocument/2006/relationships/image" Target="../media/image2517.png"/><Relationship Id="rId1616" Type="http://schemas.openxmlformats.org/officeDocument/2006/relationships/image" Target="../media/image2615.png"/><Relationship Id="rId197" Type="http://schemas.openxmlformats.org/officeDocument/2006/relationships/customXml" Target="../ink/ink1919.xml"/><Relationship Id="rId418" Type="http://schemas.openxmlformats.org/officeDocument/2006/relationships/customXml" Target="../ink/ink2030.xml"/><Relationship Id="rId625" Type="http://schemas.openxmlformats.org/officeDocument/2006/relationships/image" Target="../media/image2133.png"/><Relationship Id="rId832" Type="http://schemas.openxmlformats.org/officeDocument/2006/relationships/customXml" Target="../ink/ink2237.xml"/><Relationship Id="rId1048" Type="http://schemas.openxmlformats.org/officeDocument/2006/relationships/customXml" Target="../ink/ink2347.xml"/><Relationship Id="rId1255" Type="http://schemas.openxmlformats.org/officeDocument/2006/relationships/image" Target="../media/image2443.png"/><Relationship Id="rId1462" Type="http://schemas.openxmlformats.org/officeDocument/2006/relationships/customXml" Target="../ink/ink2558.xml"/><Relationship Id="rId264" Type="http://schemas.openxmlformats.org/officeDocument/2006/relationships/image" Target="../media/image1953.png"/><Relationship Id="rId471" Type="http://schemas.openxmlformats.org/officeDocument/2006/relationships/image" Target="../media/image2056.png"/><Relationship Id="rId1115" Type="http://schemas.openxmlformats.org/officeDocument/2006/relationships/image" Target="../media/image2375.png"/><Relationship Id="rId1322" Type="http://schemas.openxmlformats.org/officeDocument/2006/relationships/image" Target="../media/image2475.png"/><Relationship Id="rId59" Type="http://schemas.openxmlformats.org/officeDocument/2006/relationships/customXml" Target="../ink/ink1850.xml"/><Relationship Id="rId124" Type="http://schemas.openxmlformats.org/officeDocument/2006/relationships/image" Target="../media/image1884.png"/><Relationship Id="rId569" Type="http://schemas.openxmlformats.org/officeDocument/2006/relationships/image" Target="../media/image2105.png"/><Relationship Id="rId776" Type="http://schemas.openxmlformats.org/officeDocument/2006/relationships/customXml" Target="../ink/ink2209.xml"/><Relationship Id="rId983" Type="http://schemas.openxmlformats.org/officeDocument/2006/relationships/image" Target="../media/image2310.png"/><Relationship Id="rId1199" Type="http://schemas.openxmlformats.org/officeDocument/2006/relationships/image" Target="../media/image2416.png"/><Relationship Id="rId331" Type="http://schemas.openxmlformats.org/officeDocument/2006/relationships/image" Target="../media/image1986.png"/><Relationship Id="rId429" Type="http://schemas.openxmlformats.org/officeDocument/2006/relationships/image" Target="../media/image2035.png"/><Relationship Id="rId636" Type="http://schemas.openxmlformats.org/officeDocument/2006/relationships/customXml" Target="../ink/ink2139.xml"/><Relationship Id="rId1059" Type="http://schemas.openxmlformats.org/officeDocument/2006/relationships/image" Target="../media/image2347.png"/><Relationship Id="rId1266" Type="http://schemas.openxmlformats.org/officeDocument/2006/relationships/customXml" Target="../ink/ink2458.xml"/><Relationship Id="rId1473" Type="http://schemas.openxmlformats.org/officeDocument/2006/relationships/image" Target="../media/image2547.png"/><Relationship Id="rId843" Type="http://schemas.openxmlformats.org/officeDocument/2006/relationships/image" Target="../media/image2242.png"/><Relationship Id="rId1126" Type="http://schemas.openxmlformats.org/officeDocument/2006/relationships/customXml" Target="../ink/ink2386.xml"/><Relationship Id="rId275" Type="http://schemas.openxmlformats.org/officeDocument/2006/relationships/image" Target="../media/image1958.png"/><Relationship Id="rId482" Type="http://schemas.openxmlformats.org/officeDocument/2006/relationships/customXml" Target="../ink/ink2062.xml"/><Relationship Id="rId703" Type="http://schemas.openxmlformats.org/officeDocument/2006/relationships/image" Target="../media/image2172.png"/><Relationship Id="rId910" Type="http://schemas.openxmlformats.org/officeDocument/2006/relationships/image" Target="../media/image2275.png"/><Relationship Id="rId1333" Type="http://schemas.openxmlformats.org/officeDocument/2006/relationships/customXml" Target="../ink/ink2492.xml"/><Relationship Id="rId1540" Type="http://schemas.openxmlformats.org/officeDocument/2006/relationships/customXml" Target="../ink/ink2598.xml"/><Relationship Id="rId135" Type="http://schemas.openxmlformats.org/officeDocument/2006/relationships/customXml" Target="../ink/ink1888.xml"/><Relationship Id="rId342" Type="http://schemas.openxmlformats.org/officeDocument/2006/relationships/customXml" Target="../ink/ink1992.xml"/><Relationship Id="rId787" Type="http://schemas.openxmlformats.org/officeDocument/2006/relationships/image" Target="../media/image2214.png"/><Relationship Id="rId994" Type="http://schemas.openxmlformats.org/officeDocument/2006/relationships/customXml" Target="../ink/ink2320.xml"/><Relationship Id="rId1400" Type="http://schemas.openxmlformats.org/officeDocument/2006/relationships/customXml" Target="../ink/ink2526.xml"/><Relationship Id="rId202" Type="http://schemas.openxmlformats.org/officeDocument/2006/relationships/image" Target="../media/image1923.png"/><Relationship Id="rId647" Type="http://schemas.openxmlformats.org/officeDocument/2006/relationships/image" Target="../media/image2144.png"/><Relationship Id="rId854" Type="http://schemas.openxmlformats.org/officeDocument/2006/relationships/customXml" Target="../ink/ink2248.xml"/><Relationship Id="rId1277" Type="http://schemas.openxmlformats.org/officeDocument/2006/relationships/image" Target="../media/image2453.png"/><Relationship Id="rId1484" Type="http://schemas.openxmlformats.org/officeDocument/2006/relationships/customXml" Target="../ink/ink2570.xml"/><Relationship Id="rId286" Type="http://schemas.openxmlformats.org/officeDocument/2006/relationships/customXml" Target="../ink/ink1964.xml"/><Relationship Id="rId493" Type="http://schemas.openxmlformats.org/officeDocument/2006/relationships/image" Target="../media/image2067.png"/><Relationship Id="rId507" Type="http://schemas.openxmlformats.org/officeDocument/2006/relationships/image" Target="../media/image2074.png"/><Relationship Id="rId714" Type="http://schemas.openxmlformats.org/officeDocument/2006/relationships/customXml" Target="../ink/ink2178.xml"/><Relationship Id="rId921" Type="http://schemas.openxmlformats.org/officeDocument/2006/relationships/image" Target="../media/image2280.png"/><Relationship Id="rId1137" Type="http://schemas.openxmlformats.org/officeDocument/2006/relationships/image" Target="../media/image2385.png"/><Relationship Id="rId1344" Type="http://schemas.openxmlformats.org/officeDocument/2006/relationships/image" Target="../media/image2486.png"/><Relationship Id="rId1551" Type="http://schemas.openxmlformats.org/officeDocument/2006/relationships/image" Target="../media/image2583.png"/><Relationship Id="rId50" Type="http://schemas.openxmlformats.org/officeDocument/2006/relationships/image" Target="../media/image1848.png"/><Relationship Id="rId146" Type="http://schemas.openxmlformats.org/officeDocument/2006/relationships/image" Target="../media/image1895.png"/><Relationship Id="rId353" Type="http://schemas.openxmlformats.org/officeDocument/2006/relationships/image" Target="../media/image1997.png"/><Relationship Id="rId560" Type="http://schemas.openxmlformats.org/officeDocument/2006/relationships/customXml" Target="../ink/ink2101.xml"/><Relationship Id="rId798" Type="http://schemas.openxmlformats.org/officeDocument/2006/relationships/customXml" Target="../ink/ink2220.xml"/><Relationship Id="rId1190" Type="http://schemas.openxmlformats.org/officeDocument/2006/relationships/customXml" Target="../ink/ink2418.xml"/><Relationship Id="rId1204" Type="http://schemas.openxmlformats.org/officeDocument/2006/relationships/customXml" Target="../ink/ink2425.xml"/><Relationship Id="rId1411" Type="http://schemas.openxmlformats.org/officeDocument/2006/relationships/customXml" Target="../ink/ink2532.xml"/><Relationship Id="rId213" Type="http://schemas.openxmlformats.org/officeDocument/2006/relationships/customXml" Target="../ink/ink1927.xml"/><Relationship Id="rId420" Type="http://schemas.openxmlformats.org/officeDocument/2006/relationships/customXml" Target="../ink/ink2031.xml"/><Relationship Id="rId658" Type="http://schemas.openxmlformats.org/officeDocument/2006/relationships/customXml" Target="../ink/ink2150.xml"/><Relationship Id="rId865" Type="http://schemas.openxmlformats.org/officeDocument/2006/relationships/image" Target="../media/image2253.png"/><Relationship Id="rId1050" Type="http://schemas.openxmlformats.org/officeDocument/2006/relationships/customXml" Target="../ink/ink2348.xml"/><Relationship Id="rId1288" Type="http://schemas.openxmlformats.org/officeDocument/2006/relationships/image" Target="../media/image2458.png"/><Relationship Id="rId1495" Type="http://schemas.openxmlformats.org/officeDocument/2006/relationships/image" Target="../media/image2557.png"/><Relationship Id="rId1509" Type="http://schemas.openxmlformats.org/officeDocument/2006/relationships/image" Target="../media/image2563.png"/><Relationship Id="rId297" Type="http://schemas.openxmlformats.org/officeDocument/2006/relationships/image" Target="../media/image1969.png"/><Relationship Id="rId518" Type="http://schemas.openxmlformats.org/officeDocument/2006/relationships/customXml" Target="../ink/ink2080.xml"/><Relationship Id="rId725" Type="http://schemas.openxmlformats.org/officeDocument/2006/relationships/image" Target="../media/image2183.png"/><Relationship Id="rId932" Type="http://schemas.openxmlformats.org/officeDocument/2006/relationships/customXml" Target="../ink/ink2288.xml"/><Relationship Id="rId1148" Type="http://schemas.openxmlformats.org/officeDocument/2006/relationships/customXml" Target="../ink/ink2397.xml"/><Relationship Id="rId1355" Type="http://schemas.openxmlformats.org/officeDocument/2006/relationships/customXml" Target="../ink/ink2503.xml"/><Relationship Id="rId1562" Type="http://schemas.openxmlformats.org/officeDocument/2006/relationships/customXml" Target="../ink/ink2610.xml"/><Relationship Id="rId157" Type="http://schemas.openxmlformats.org/officeDocument/2006/relationships/customXml" Target="../ink/ink1899.xml"/><Relationship Id="rId364" Type="http://schemas.openxmlformats.org/officeDocument/2006/relationships/customXml" Target="../ink/ink2003.xml"/><Relationship Id="rId1008" Type="http://schemas.openxmlformats.org/officeDocument/2006/relationships/customXml" Target="../ink/ink2327.xml"/><Relationship Id="rId1215" Type="http://schemas.openxmlformats.org/officeDocument/2006/relationships/image" Target="../media/image2424.png"/><Relationship Id="rId1422" Type="http://schemas.openxmlformats.org/officeDocument/2006/relationships/image" Target="../media/image2523.png"/><Relationship Id="rId61" Type="http://schemas.openxmlformats.org/officeDocument/2006/relationships/customXml" Target="../ink/ink1851.xml"/><Relationship Id="rId571" Type="http://schemas.openxmlformats.org/officeDocument/2006/relationships/image" Target="../media/image2106.png"/><Relationship Id="rId669" Type="http://schemas.openxmlformats.org/officeDocument/2006/relationships/image" Target="../media/image2155.png"/><Relationship Id="rId876" Type="http://schemas.openxmlformats.org/officeDocument/2006/relationships/customXml" Target="../ink/ink2259.xml"/><Relationship Id="rId1299" Type="http://schemas.openxmlformats.org/officeDocument/2006/relationships/customXml" Target="../ink/ink2475.xml"/><Relationship Id="rId19" Type="http://schemas.openxmlformats.org/officeDocument/2006/relationships/customXml" Target="../ink/ink1830.xml"/><Relationship Id="rId224" Type="http://schemas.openxmlformats.org/officeDocument/2006/relationships/image" Target="../media/image1934.png"/><Relationship Id="rId431" Type="http://schemas.openxmlformats.org/officeDocument/2006/relationships/image" Target="../media/image2036.png"/><Relationship Id="rId529" Type="http://schemas.openxmlformats.org/officeDocument/2006/relationships/image" Target="../media/image2085.png"/><Relationship Id="rId736" Type="http://schemas.openxmlformats.org/officeDocument/2006/relationships/customXml" Target="../ink/ink2189.xml"/><Relationship Id="rId1061" Type="http://schemas.openxmlformats.org/officeDocument/2006/relationships/image" Target="../media/image2348.png"/><Relationship Id="rId1159" Type="http://schemas.openxmlformats.org/officeDocument/2006/relationships/image" Target="../media/image2396.png"/><Relationship Id="rId1366" Type="http://schemas.openxmlformats.org/officeDocument/2006/relationships/image" Target="../media/image2497.png"/><Relationship Id="rId168" Type="http://schemas.openxmlformats.org/officeDocument/2006/relationships/image" Target="../media/image1906.png"/><Relationship Id="rId943" Type="http://schemas.openxmlformats.org/officeDocument/2006/relationships/image" Target="../media/image2291.png"/><Relationship Id="rId1019" Type="http://schemas.openxmlformats.org/officeDocument/2006/relationships/image" Target="../media/image2328.png"/><Relationship Id="rId1573" Type="http://schemas.openxmlformats.org/officeDocument/2006/relationships/customXml" Target="../ink/ink2616.xml"/><Relationship Id="rId72" Type="http://schemas.openxmlformats.org/officeDocument/2006/relationships/image" Target="../media/image1859.png"/><Relationship Id="rId375" Type="http://schemas.openxmlformats.org/officeDocument/2006/relationships/image" Target="../media/image2008.png"/><Relationship Id="rId582" Type="http://schemas.openxmlformats.org/officeDocument/2006/relationships/customXml" Target="../ink/ink2112.xml"/><Relationship Id="rId803" Type="http://schemas.openxmlformats.org/officeDocument/2006/relationships/image" Target="../media/image2222.png"/><Relationship Id="rId1226" Type="http://schemas.openxmlformats.org/officeDocument/2006/relationships/image" Target="../media/image2429.png"/><Relationship Id="rId1433" Type="http://schemas.openxmlformats.org/officeDocument/2006/relationships/customXml" Target="../ink/ink2543.xml"/><Relationship Id="rId3" Type="http://schemas.openxmlformats.org/officeDocument/2006/relationships/customXml" Target="../ink/ink1822.xml"/><Relationship Id="rId235" Type="http://schemas.openxmlformats.org/officeDocument/2006/relationships/customXml" Target="../ink/ink1938.xml"/><Relationship Id="rId442" Type="http://schemas.openxmlformats.org/officeDocument/2006/relationships/customXml" Target="../ink/ink2042.xml"/><Relationship Id="rId887" Type="http://schemas.openxmlformats.org/officeDocument/2006/relationships/customXml" Target="../ink/ink2265.xml"/><Relationship Id="rId1072" Type="http://schemas.openxmlformats.org/officeDocument/2006/relationships/customXml" Target="../ink/ink2359.xml"/><Relationship Id="rId1500" Type="http://schemas.openxmlformats.org/officeDocument/2006/relationships/customXml" Target="../ink/ink2578.xml"/><Relationship Id="rId302" Type="http://schemas.openxmlformats.org/officeDocument/2006/relationships/customXml" Target="../ink/ink1972.xml"/><Relationship Id="rId747" Type="http://schemas.openxmlformats.org/officeDocument/2006/relationships/image" Target="../media/image2194.png"/><Relationship Id="rId954" Type="http://schemas.openxmlformats.org/officeDocument/2006/relationships/customXml" Target="../ink/ink2299.xml"/><Relationship Id="rId1377" Type="http://schemas.openxmlformats.org/officeDocument/2006/relationships/image" Target="../media/image1529.png"/><Relationship Id="rId1584" Type="http://schemas.openxmlformats.org/officeDocument/2006/relationships/image" Target="../media/image2599.png"/><Relationship Id="rId83" Type="http://schemas.openxmlformats.org/officeDocument/2006/relationships/customXml" Target="../ink/ink1862.xml"/><Relationship Id="rId179" Type="http://schemas.openxmlformats.org/officeDocument/2006/relationships/customXml" Target="../ink/ink1910.xml"/><Relationship Id="rId386" Type="http://schemas.openxmlformats.org/officeDocument/2006/relationships/customXml" Target="../ink/ink2014.xml"/><Relationship Id="rId593" Type="http://schemas.openxmlformats.org/officeDocument/2006/relationships/image" Target="../media/image2117.png"/><Relationship Id="rId607" Type="http://schemas.openxmlformats.org/officeDocument/2006/relationships/image" Target="../media/image2124.png"/><Relationship Id="rId814" Type="http://schemas.openxmlformats.org/officeDocument/2006/relationships/customXml" Target="../ink/ink2228.xml"/><Relationship Id="rId1237" Type="http://schemas.openxmlformats.org/officeDocument/2006/relationships/customXml" Target="../ink/ink2442.xml"/><Relationship Id="rId1444" Type="http://schemas.openxmlformats.org/officeDocument/2006/relationships/customXml" Target="../ink/ink2549.xml"/><Relationship Id="rId246" Type="http://schemas.openxmlformats.org/officeDocument/2006/relationships/image" Target="../media/image1944.png"/><Relationship Id="rId453" Type="http://schemas.openxmlformats.org/officeDocument/2006/relationships/image" Target="../media/image2047.png"/><Relationship Id="rId660" Type="http://schemas.openxmlformats.org/officeDocument/2006/relationships/customXml" Target="../ink/ink2151.xml"/><Relationship Id="rId898" Type="http://schemas.openxmlformats.org/officeDocument/2006/relationships/image" Target="../media/image2269.png"/><Relationship Id="rId1083" Type="http://schemas.openxmlformats.org/officeDocument/2006/relationships/image" Target="../media/image2359.png"/><Relationship Id="rId1290" Type="http://schemas.openxmlformats.org/officeDocument/2006/relationships/image" Target="../media/image2459.png"/><Relationship Id="rId1304" Type="http://schemas.openxmlformats.org/officeDocument/2006/relationships/image" Target="../media/image2466.png"/><Relationship Id="rId1511" Type="http://schemas.openxmlformats.org/officeDocument/2006/relationships/image" Target="../media/image2564.png"/><Relationship Id="rId106" Type="http://schemas.openxmlformats.org/officeDocument/2006/relationships/image" Target="../media/image1876.png"/><Relationship Id="rId313" Type="http://schemas.openxmlformats.org/officeDocument/2006/relationships/image" Target="../media/image1977.png"/><Relationship Id="rId758" Type="http://schemas.openxmlformats.org/officeDocument/2006/relationships/customXml" Target="../ink/ink2200.xml"/><Relationship Id="rId965" Type="http://schemas.openxmlformats.org/officeDocument/2006/relationships/image" Target="../media/image2302.png"/><Relationship Id="rId1150" Type="http://schemas.openxmlformats.org/officeDocument/2006/relationships/customXml" Target="../ink/ink2398.xml"/><Relationship Id="rId1388" Type="http://schemas.openxmlformats.org/officeDocument/2006/relationships/customXml" Target="../ink/ink2520.xml"/><Relationship Id="rId1595" Type="http://schemas.openxmlformats.org/officeDocument/2006/relationships/customXml" Target="../ink/ink2627.xml"/><Relationship Id="rId1609" Type="http://schemas.openxmlformats.org/officeDocument/2006/relationships/customXml" Target="../ink/ink2634.xml"/><Relationship Id="rId10" Type="http://schemas.openxmlformats.org/officeDocument/2006/relationships/image" Target="../media/image1828.png"/><Relationship Id="rId94" Type="http://schemas.openxmlformats.org/officeDocument/2006/relationships/image" Target="../media/image1870.png"/><Relationship Id="rId397" Type="http://schemas.openxmlformats.org/officeDocument/2006/relationships/image" Target="../media/image2019.png"/><Relationship Id="rId520" Type="http://schemas.openxmlformats.org/officeDocument/2006/relationships/customXml" Target="../ink/ink2081.xml"/><Relationship Id="rId618" Type="http://schemas.openxmlformats.org/officeDocument/2006/relationships/customXml" Target="../ink/ink2130.xml"/><Relationship Id="rId825" Type="http://schemas.openxmlformats.org/officeDocument/2006/relationships/image" Target="../media/image2233.png"/><Relationship Id="rId1248" Type="http://schemas.openxmlformats.org/officeDocument/2006/relationships/image" Target="../media/image2440.png"/><Relationship Id="rId1455" Type="http://schemas.openxmlformats.org/officeDocument/2006/relationships/image" Target="../media/image2539.png"/><Relationship Id="rId257" Type="http://schemas.openxmlformats.org/officeDocument/2006/relationships/customXml" Target="../ink/ink1949.xml"/><Relationship Id="rId464" Type="http://schemas.openxmlformats.org/officeDocument/2006/relationships/customXml" Target="../ink/ink2053.xml"/><Relationship Id="rId1010" Type="http://schemas.openxmlformats.org/officeDocument/2006/relationships/customXml" Target="../ink/ink2328.xml"/><Relationship Id="rId1094" Type="http://schemas.openxmlformats.org/officeDocument/2006/relationships/customXml" Target="../ink/ink2370.xml"/><Relationship Id="rId1108" Type="http://schemas.openxmlformats.org/officeDocument/2006/relationships/customXml" Target="../ink/ink2377.xml"/><Relationship Id="rId1315" Type="http://schemas.openxmlformats.org/officeDocument/2006/relationships/customXml" Target="../ink/ink2483.xml"/><Relationship Id="rId117" Type="http://schemas.openxmlformats.org/officeDocument/2006/relationships/customXml" Target="../ink/ink1879.xml"/><Relationship Id="rId671" Type="http://schemas.openxmlformats.org/officeDocument/2006/relationships/image" Target="../media/image2156.png"/><Relationship Id="rId769" Type="http://schemas.openxmlformats.org/officeDocument/2006/relationships/image" Target="../media/image2205.png"/><Relationship Id="rId976" Type="http://schemas.openxmlformats.org/officeDocument/2006/relationships/customXml" Target="../ink/ink2311.xml"/><Relationship Id="rId1399" Type="http://schemas.openxmlformats.org/officeDocument/2006/relationships/image" Target="../media/image2512.png"/><Relationship Id="rId324" Type="http://schemas.openxmlformats.org/officeDocument/2006/relationships/customXml" Target="../ink/ink1983.xml"/><Relationship Id="rId531" Type="http://schemas.openxmlformats.org/officeDocument/2006/relationships/image" Target="../media/image2086.png"/><Relationship Id="rId629" Type="http://schemas.openxmlformats.org/officeDocument/2006/relationships/image" Target="../media/image2135.png"/><Relationship Id="rId1161" Type="http://schemas.openxmlformats.org/officeDocument/2006/relationships/image" Target="../media/image2397.png"/><Relationship Id="rId1259" Type="http://schemas.openxmlformats.org/officeDocument/2006/relationships/image" Target="../media/image2445.png"/><Relationship Id="rId1466" Type="http://schemas.openxmlformats.org/officeDocument/2006/relationships/customXml" Target="../ink/ink2560.xml"/><Relationship Id="rId836" Type="http://schemas.openxmlformats.org/officeDocument/2006/relationships/customXml" Target="../ink/ink2239.xml"/><Relationship Id="rId1021" Type="http://schemas.openxmlformats.org/officeDocument/2006/relationships/image" Target="../media/image2329.png"/><Relationship Id="rId1119" Type="http://schemas.openxmlformats.org/officeDocument/2006/relationships/image" Target="../media/image1653.png"/><Relationship Id="rId903" Type="http://schemas.openxmlformats.org/officeDocument/2006/relationships/customXml" Target="../ink/ink2273.xml"/><Relationship Id="rId1326" Type="http://schemas.openxmlformats.org/officeDocument/2006/relationships/image" Target="../media/image2477.png"/><Relationship Id="rId1533" Type="http://schemas.openxmlformats.org/officeDocument/2006/relationships/image" Target="../media/image2575.png"/><Relationship Id="rId32" Type="http://schemas.openxmlformats.org/officeDocument/2006/relationships/image" Target="../media/image1839.png"/><Relationship Id="rId1600" Type="http://schemas.openxmlformats.org/officeDocument/2006/relationships/image" Target="../media/image2607.png"/><Relationship Id="rId181" Type="http://schemas.openxmlformats.org/officeDocument/2006/relationships/customXml" Target="../ink/ink1911.xml"/><Relationship Id="rId279" Type="http://schemas.openxmlformats.org/officeDocument/2006/relationships/image" Target="../media/image1960.png"/><Relationship Id="rId486" Type="http://schemas.openxmlformats.org/officeDocument/2006/relationships/customXml" Target="../ink/ink2064.xml"/><Relationship Id="rId693" Type="http://schemas.openxmlformats.org/officeDocument/2006/relationships/image" Target="../media/image2167.png"/><Relationship Id="rId139" Type="http://schemas.openxmlformats.org/officeDocument/2006/relationships/customXml" Target="../ink/ink1890.xml"/><Relationship Id="rId346" Type="http://schemas.openxmlformats.org/officeDocument/2006/relationships/customXml" Target="../ink/ink1994.xml"/><Relationship Id="rId553" Type="http://schemas.openxmlformats.org/officeDocument/2006/relationships/image" Target="../media/image2097.png"/><Relationship Id="rId760" Type="http://schemas.openxmlformats.org/officeDocument/2006/relationships/customXml" Target="../ink/ink2201.xml"/><Relationship Id="rId998" Type="http://schemas.openxmlformats.org/officeDocument/2006/relationships/customXml" Target="../ink/ink2322.xml"/><Relationship Id="rId1183" Type="http://schemas.openxmlformats.org/officeDocument/2006/relationships/image" Target="../media/image2408.png"/><Relationship Id="rId1390" Type="http://schemas.openxmlformats.org/officeDocument/2006/relationships/customXml" Target="../ink/ink2521.xml"/><Relationship Id="rId206" Type="http://schemas.openxmlformats.org/officeDocument/2006/relationships/image" Target="../media/image1925.png"/><Relationship Id="rId413" Type="http://schemas.openxmlformats.org/officeDocument/2006/relationships/image" Target="../media/image2027.png"/><Relationship Id="rId858" Type="http://schemas.openxmlformats.org/officeDocument/2006/relationships/customXml" Target="../ink/ink2250.xml"/><Relationship Id="rId1043" Type="http://schemas.openxmlformats.org/officeDocument/2006/relationships/image" Target="../media/image2340.png"/><Relationship Id="rId1488" Type="http://schemas.openxmlformats.org/officeDocument/2006/relationships/customXml" Target="../ink/ink2572.xml"/><Relationship Id="rId620" Type="http://schemas.openxmlformats.org/officeDocument/2006/relationships/customXml" Target="../ink/ink2131.xml"/><Relationship Id="rId718" Type="http://schemas.openxmlformats.org/officeDocument/2006/relationships/customXml" Target="../ink/ink2180.xml"/><Relationship Id="rId925" Type="http://schemas.openxmlformats.org/officeDocument/2006/relationships/image" Target="../media/image2282.png"/><Relationship Id="rId1250" Type="http://schemas.openxmlformats.org/officeDocument/2006/relationships/image" Target="../media/image2441.png"/><Relationship Id="rId1348" Type="http://schemas.openxmlformats.org/officeDocument/2006/relationships/image" Target="../media/image2488.png"/><Relationship Id="rId1555" Type="http://schemas.openxmlformats.org/officeDocument/2006/relationships/image" Target="../media/image2585.png"/><Relationship Id="rId1110" Type="http://schemas.openxmlformats.org/officeDocument/2006/relationships/customXml" Target="../ink/ink2378.xml"/><Relationship Id="rId1208" Type="http://schemas.openxmlformats.org/officeDocument/2006/relationships/customXml" Target="../ink/ink2427.xml"/><Relationship Id="rId1415" Type="http://schemas.openxmlformats.org/officeDocument/2006/relationships/customXml" Target="../ink/ink2534.xml"/><Relationship Id="rId54" Type="http://schemas.openxmlformats.org/officeDocument/2006/relationships/image" Target="../media/image1850.png"/><Relationship Id="rId270" Type="http://schemas.openxmlformats.org/officeDocument/2006/relationships/image" Target="../media/image1956.png"/><Relationship Id="rId130" Type="http://schemas.openxmlformats.org/officeDocument/2006/relationships/image" Target="../media/image1887.png"/><Relationship Id="rId368" Type="http://schemas.openxmlformats.org/officeDocument/2006/relationships/customXml" Target="../ink/ink2005.xml"/><Relationship Id="rId575" Type="http://schemas.openxmlformats.org/officeDocument/2006/relationships/image" Target="../media/image2108.png"/><Relationship Id="rId782" Type="http://schemas.openxmlformats.org/officeDocument/2006/relationships/customXml" Target="../ink/ink2212.xml"/><Relationship Id="rId228" Type="http://schemas.openxmlformats.org/officeDocument/2006/relationships/image" Target="../media/image1936.png"/><Relationship Id="rId435" Type="http://schemas.openxmlformats.org/officeDocument/2006/relationships/image" Target="../media/image2038.png"/><Relationship Id="rId642" Type="http://schemas.openxmlformats.org/officeDocument/2006/relationships/customXml" Target="../ink/ink2142.xml"/><Relationship Id="rId1065" Type="http://schemas.openxmlformats.org/officeDocument/2006/relationships/image" Target="../media/image2350.png"/><Relationship Id="rId1272" Type="http://schemas.openxmlformats.org/officeDocument/2006/relationships/customXml" Target="../ink/ink2461.xml"/><Relationship Id="rId502" Type="http://schemas.openxmlformats.org/officeDocument/2006/relationships/customXml" Target="../ink/ink2072.xml"/><Relationship Id="rId947" Type="http://schemas.openxmlformats.org/officeDocument/2006/relationships/image" Target="../media/image2293.png"/><Relationship Id="rId1132" Type="http://schemas.openxmlformats.org/officeDocument/2006/relationships/customXml" Target="../ink/ink2389.xml"/><Relationship Id="rId1577" Type="http://schemas.openxmlformats.org/officeDocument/2006/relationships/customXml" Target="../ink/ink2618.xml"/><Relationship Id="rId76" Type="http://schemas.openxmlformats.org/officeDocument/2006/relationships/image" Target="../media/image1861.png"/><Relationship Id="rId807" Type="http://schemas.openxmlformats.org/officeDocument/2006/relationships/image" Target="../media/image2224.png"/><Relationship Id="rId1437" Type="http://schemas.openxmlformats.org/officeDocument/2006/relationships/customXml" Target="../ink/ink2545.xml"/><Relationship Id="rId1504" Type="http://schemas.openxmlformats.org/officeDocument/2006/relationships/customXml" Target="../ink/ink2580.xml"/><Relationship Id="rId292" Type="http://schemas.openxmlformats.org/officeDocument/2006/relationships/customXml" Target="../ink/ink1967.xml"/><Relationship Id="rId597" Type="http://schemas.openxmlformats.org/officeDocument/2006/relationships/image" Target="../media/image2119.png"/><Relationship Id="rId152" Type="http://schemas.openxmlformats.org/officeDocument/2006/relationships/image" Target="../media/image1898.png"/><Relationship Id="rId457" Type="http://schemas.openxmlformats.org/officeDocument/2006/relationships/image" Target="../media/image2049.png"/><Relationship Id="rId1087" Type="http://schemas.openxmlformats.org/officeDocument/2006/relationships/image" Target="../media/image2361.png"/><Relationship Id="rId1294" Type="http://schemas.openxmlformats.org/officeDocument/2006/relationships/image" Target="../media/image2461.png"/><Relationship Id="rId664" Type="http://schemas.openxmlformats.org/officeDocument/2006/relationships/customXml" Target="../ink/ink2153.xml"/><Relationship Id="rId871" Type="http://schemas.openxmlformats.org/officeDocument/2006/relationships/image" Target="../media/image2256.png"/><Relationship Id="rId969" Type="http://schemas.openxmlformats.org/officeDocument/2006/relationships/image" Target="../media/image2304.png"/><Relationship Id="rId1599" Type="http://schemas.openxmlformats.org/officeDocument/2006/relationships/customXml" Target="../ink/ink2629.xml"/><Relationship Id="rId317" Type="http://schemas.openxmlformats.org/officeDocument/2006/relationships/image" Target="../media/image1979.png"/><Relationship Id="rId524" Type="http://schemas.openxmlformats.org/officeDocument/2006/relationships/customXml" Target="../ink/ink2083.xml"/><Relationship Id="rId731" Type="http://schemas.openxmlformats.org/officeDocument/2006/relationships/image" Target="../media/image2186.png"/><Relationship Id="rId1154" Type="http://schemas.openxmlformats.org/officeDocument/2006/relationships/customXml" Target="../ink/ink2400.xml"/><Relationship Id="rId1361" Type="http://schemas.openxmlformats.org/officeDocument/2006/relationships/customXml" Target="../ink/ink2506.xml"/><Relationship Id="rId1459" Type="http://schemas.openxmlformats.org/officeDocument/2006/relationships/image" Target="../media/image1723.png"/><Relationship Id="rId98" Type="http://schemas.openxmlformats.org/officeDocument/2006/relationships/image" Target="../media/image1872.png"/><Relationship Id="rId829" Type="http://schemas.openxmlformats.org/officeDocument/2006/relationships/image" Target="../media/image2235.png"/><Relationship Id="rId1014" Type="http://schemas.openxmlformats.org/officeDocument/2006/relationships/customXml" Target="../ink/ink2330.xml"/><Relationship Id="rId1221" Type="http://schemas.openxmlformats.org/officeDocument/2006/relationships/image" Target="../media/image2427.png"/><Relationship Id="rId1319" Type="http://schemas.openxmlformats.org/officeDocument/2006/relationships/customXml" Target="../ink/ink2485.xml"/><Relationship Id="rId1526" Type="http://schemas.openxmlformats.org/officeDocument/2006/relationships/customXml" Target="../ink/ink2591.xml"/><Relationship Id="rId25" Type="http://schemas.openxmlformats.org/officeDocument/2006/relationships/customXml" Target="../ink/ink1833.xml"/><Relationship Id="rId174" Type="http://schemas.openxmlformats.org/officeDocument/2006/relationships/image" Target="../media/image1909.png"/><Relationship Id="rId381" Type="http://schemas.openxmlformats.org/officeDocument/2006/relationships/image" Target="../media/image2011.png"/><Relationship Id="rId241" Type="http://schemas.openxmlformats.org/officeDocument/2006/relationships/customXml" Target="../ink/ink1941.xml"/><Relationship Id="rId479" Type="http://schemas.openxmlformats.org/officeDocument/2006/relationships/image" Target="../media/image2060.png"/><Relationship Id="rId686" Type="http://schemas.openxmlformats.org/officeDocument/2006/relationships/customXml" Target="../ink/ink2164.xml"/><Relationship Id="rId893" Type="http://schemas.openxmlformats.org/officeDocument/2006/relationships/customXml" Target="../ink/ink2268.xml"/><Relationship Id="rId339" Type="http://schemas.openxmlformats.org/officeDocument/2006/relationships/image" Target="../media/image1990.png"/><Relationship Id="rId546" Type="http://schemas.openxmlformats.org/officeDocument/2006/relationships/customXml" Target="../ink/ink2094.xml"/><Relationship Id="rId753" Type="http://schemas.openxmlformats.org/officeDocument/2006/relationships/image" Target="../media/image2197.png"/><Relationship Id="rId1176" Type="http://schemas.openxmlformats.org/officeDocument/2006/relationships/customXml" Target="../ink/ink2411.xml"/><Relationship Id="rId1383" Type="http://schemas.openxmlformats.org/officeDocument/2006/relationships/image" Target="../media/image2504.png"/><Relationship Id="rId101" Type="http://schemas.openxmlformats.org/officeDocument/2006/relationships/customXml" Target="../ink/ink1871.xml"/><Relationship Id="rId406" Type="http://schemas.openxmlformats.org/officeDocument/2006/relationships/customXml" Target="../ink/ink2024.xml"/><Relationship Id="rId960" Type="http://schemas.openxmlformats.org/officeDocument/2006/relationships/customXml" Target="../ink/ink2302.xml"/><Relationship Id="rId1036" Type="http://schemas.openxmlformats.org/officeDocument/2006/relationships/customXml" Target="../ink/ink2341.xml"/><Relationship Id="rId1243" Type="http://schemas.openxmlformats.org/officeDocument/2006/relationships/customXml" Target="../ink/ink2445.xml"/><Relationship Id="rId1590" Type="http://schemas.openxmlformats.org/officeDocument/2006/relationships/image" Target="../media/image2602.png"/><Relationship Id="rId613" Type="http://schemas.openxmlformats.org/officeDocument/2006/relationships/image" Target="../media/image2127.png"/><Relationship Id="rId820" Type="http://schemas.openxmlformats.org/officeDocument/2006/relationships/customXml" Target="../ink/ink2231.xml"/><Relationship Id="rId918" Type="http://schemas.openxmlformats.org/officeDocument/2006/relationships/customXml" Target="../ink/ink2281.xml"/><Relationship Id="rId1450" Type="http://schemas.openxmlformats.org/officeDocument/2006/relationships/customXml" Target="../ink/ink2552.xml"/><Relationship Id="rId1548" Type="http://schemas.openxmlformats.org/officeDocument/2006/relationships/customXml" Target="../ink/ink2603.xml"/><Relationship Id="rId1103" Type="http://schemas.openxmlformats.org/officeDocument/2006/relationships/image" Target="../media/image2369.png"/><Relationship Id="rId1310" Type="http://schemas.openxmlformats.org/officeDocument/2006/relationships/image" Target="../media/image2469.png"/><Relationship Id="rId1408" Type="http://schemas.openxmlformats.org/officeDocument/2006/relationships/customXml" Target="../ink/ink2530.xml"/><Relationship Id="rId47" Type="http://schemas.openxmlformats.org/officeDocument/2006/relationships/customXml" Target="../ink/ink1844.xml"/><Relationship Id="rId1615" Type="http://schemas.openxmlformats.org/officeDocument/2006/relationships/customXml" Target="../ink/ink2637.xml"/><Relationship Id="rId196" Type="http://schemas.openxmlformats.org/officeDocument/2006/relationships/image" Target="../media/image1920.png"/><Relationship Id="rId263" Type="http://schemas.openxmlformats.org/officeDocument/2006/relationships/customXml" Target="../ink/ink1952.xml"/><Relationship Id="rId470" Type="http://schemas.openxmlformats.org/officeDocument/2006/relationships/customXml" Target="../ink/ink2056.xml"/><Relationship Id="rId123" Type="http://schemas.openxmlformats.org/officeDocument/2006/relationships/customXml" Target="../ink/ink1882.xml"/><Relationship Id="rId330" Type="http://schemas.openxmlformats.org/officeDocument/2006/relationships/customXml" Target="../ink/ink1986.xml"/><Relationship Id="rId568" Type="http://schemas.openxmlformats.org/officeDocument/2006/relationships/customXml" Target="../ink/ink2105.xml"/><Relationship Id="rId775" Type="http://schemas.openxmlformats.org/officeDocument/2006/relationships/image" Target="../media/image2208.png"/><Relationship Id="rId982" Type="http://schemas.openxmlformats.org/officeDocument/2006/relationships/customXml" Target="../ink/ink2314.xml"/><Relationship Id="rId1198" Type="http://schemas.openxmlformats.org/officeDocument/2006/relationships/customXml" Target="../ink/ink2422.xml"/><Relationship Id="rId428" Type="http://schemas.openxmlformats.org/officeDocument/2006/relationships/customXml" Target="../ink/ink2035.xml"/><Relationship Id="rId635" Type="http://schemas.openxmlformats.org/officeDocument/2006/relationships/image" Target="../media/image2138.png"/><Relationship Id="rId842" Type="http://schemas.openxmlformats.org/officeDocument/2006/relationships/customXml" Target="../ink/ink2242.xml"/><Relationship Id="rId1058" Type="http://schemas.openxmlformats.org/officeDocument/2006/relationships/customXml" Target="../ink/ink2352.xml"/><Relationship Id="rId1265" Type="http://schemas.openxmlformats.org/officeDocument/2006/relationships/image" Target="../media/image2447.png"/><Relationship Id="rId1472" Type="http://schemas.openxmlformats.org/officeDocument/2006/relationships/customXml" Target="../ink/ink2563.xml"/><Relationship Id="rId702" Type="http://schemas.openxmlformats.org/officeDocument/2006/relationships/customXml" Target="../ink/ink2172.xml"/><Relationship Id="rId1125" Type="http://schemas.openxmlformats.org/officeDocument/2006/relationships/image" Target="../media/image2379.png"/><Relationship Id="rId1332" Type="http://schemas.openxmlformats.org/officeDocument/2006/relationships/image" Target="../media/image2480.png"/><Relationship Id="rId69" Type="http://schemas.openxmlformats.org/officeDocument/2006/relationships/customXml" Target="../ink/ink1855.xml"/><Relationship Id="rId285" Type="http://schemas.openxmlformats.org/officeDocument/2006/relationships/image" Target="../media/image1963.png"/><Relationship Id="rId492" Type="http://schemas.openxmlformats.org/officeDocument/2006/relationships/customXml" Target="../ink/ink2067.xml"/><Relationship Id="rId797" Type="http://schemas.openxmlformats.org/officeDocument/2006/relationships/image" Target="../media/image2219.png"/><Relationship Id="rId145" Type="http://schemas.openxmlformats.org/officeDocument/2006/relationships/customXml" Target="../ink/ink1893.xml"/><Relationship Id="rId352" Type="http://schemas.openxmlformats.org/officeDocument/2006/relationships/customXml" Target="../ink/ink1997.xml"/><Relationship Id="rId1287" Type="http://schemas.openxmlformats.org/officeDocument/2006/relationships/customXml" Target="../ink/ink2469.xml"/><Relationship Id="rId212" Type="http://schemas.openxmlformats.org/officeDocument/2006/relationships/image" Target="../media/image1928.png"/><Relationship Id="rId657" Type="http://schemas.openxmlformats.org/officeDocument/2006/relationships/image" Target="../media/image2149.png"/><Relationship Id="rId864" Type="http://schemas.openxmlformats.org/officeDocument/2006/relationships/customXml" Target="../ink/ink2253.xml"/><Relationship Id="rId1494" Type="http://schemas.openxmlformats.org/officeDocument/2006/relationships/customXml" Target="../ink/ink2575.xml"/><Relationship Id="rId517" Type="http://schemas.openxmlformats.org/officeDocument/2006/relationships/image" Target="../media/image2079.png"/><Relationship Id="rId724" Type="http://schemas.openxmlformats.org/officeDocument/2006/relationships/customXml" Target="../ink/ink2183.xml"/><Relationship Id="rId931" Type="http://schemas.openxmlformats.org/officeDocument/2006/relationships/image" Target="../media/image2285.png"/><Relationship Id="rId1147" Type="http://schemas.openxmlformats.org/officeDocument/2006/relationships/image" Target="../media/image2390.png"/><Relationship Id="rId1354" Type="http://schemas.openxmlformats.org/officeDocument/2006/relationships/image" Target="../media/image2491.png"/><Relationship Id="rId1561" Type="http://schemas.openxmlformats.org/officeDocument/2006/relationships/image" Target="../media/image2588.png"/><Relationship Id="rId60" Type="http://schemas.openxmlformats.org/officeDocument/2006/relationships/image" Target="../media/image1853.png"/><Relationship Id="rId1007" Type="http://schemas.openxmlformats.org/officeDocument/2006/relationships/image" Target="../media/image2322.png"/><Relationship Id="rId1214" Type="http://schemas.openxmlformats.org/officeDocument/2006/relationships/customXml" Target="../ink/ink2430.xml"/><Relationship Id="rId1421" Type="http://schemas.openxmlformats.org/officeDocument/2006/relationships/customXml" Target="../ink/ink2537.xml"/><Relationship Id="rId1519" Type="http://schemas.openxmlformats.org/officeDocument/2006/relationships/image" Target="../media/image2568.png"/><Relationship Id="rId18" Type="http://schemas.openxmlformats.org/officeDocument/2006/relationships/image" Target="../media/image1832.png"/><Relationship Id="rId167" Type="http://schemas.openxmlformats.org/officeDocument/2006/relationships/customXml" Target="../ink/ink1904.xml"/><Relationship Id="rId374" Type="http://schemas.openxmlformats.org/officeDocument/2006/relationships/customXml" Target="../ink/ink2008.xml"/><Relationship Id="rId581" Type="http://schemas.openxmlformats.org/officeDocument/2006/relationships/image" Target="../media/image2111.png"/><Relationship Id="rId234" Type="http://schemas.openxmlformats.org/officeDocument/2006/relationships/image" Target="../media/image1939.png"/><Relationship Id="rId679" Type="http://schemas.openxmlformats.org/officeDocument/2006/relationships/image" Target="../media/image2160.png"/><Relationship Id="rId886" Type="http://schemas.openxmlformats.org/officeDocument/2006/relationships/image" Target="../media/image2263.png"/><Relationship Id="rId2" Type="http://schemas.openxmlformats.org/officeDocument/2006/relationships/image" Target="../media/image1825.png"/><Relationship Id="rId441" Type="http://schemas.openxmlformats.org/officeDocument/2006/relationships/image" Target="../media/image2041.png"/><Relationship Id="rId539" Type="http://schemas.openxmlformats.org/officeDocument/2006/relationships/image" Target="../media/image2090.png"/><Relationship Id="rId746" Type="http://schemas.openxmlformats.org/officeDocument/2006/relationships/customXml" Target="../ink/ink2194.xml"/><Relationship Id="rId1071" Type="http://schemas.openxmlformats.org/officeDocument/2006/relationships/image" Target="../media/image2353.png"/><Relationship Id="rId1169" Type="http://schemas.openxmlformats.org/officeDocument/2006/relationships/image" Target="../media/image2401.png"/><Relationship Id="rId1376" Type="http://schemas.openxmlformats.org/officeDocument/2006/relationships/customXml" Target="../ink/ink2514.xml"/><Relationship Id="rId1583" Type="http://schemas.openxmlformats.org/officeDocument/2006/relationships/customXml" Target="../ink/ink2621.xml"/><Relationship Id="rId301" Type="http://schemas.openxmlformats.org/officeDocument/2006/relationships/image" Target="../media/image1971.png"/><Relationship Id="rId953" Type="http://schemas.openxmlformats.org/officeDocument/2006/relationships/image" Target="../media/image2296.png"/><Relationship Id="rId1029" Type="http://schemas.openxmlformats.org/officeDocument/2006/relationships/image" Target="../media/image2333.png"/><Relationship Id="rId1236" Type="http://schemas.openxmlformats.org/officeDocument/2006/relationships/image" Target="../media/image2434.png"/><Relationship Id="rId82" Type="http://schemas.openxmlformats.org/officeDocument/2006/relationships/image" Target="../media/image1864.png"/><Relationship Id="rId606" Type="http://schemas.openxmlformats.org/officeDocument/2006/relationships/customXml" Target="../ink/ink2124.xml"/><Relationship Id="rId813" Type="http://schemas.openxmlformats.org/officeDocument/2006/relationships/image" Target="../media/image2227.png"/><Relationship Id="rId1443" Type="http://schemas.openxmlformats.org/officeDocument/2006/relationships/image" Target="../media/image2533.png"/><Relationship Id="rId1303" Type="http://schemas.openxmlformats.org/officeDocument/2006/relationships/customXml" Target="../ink/ink2477.xml"/><Relationship Id="rId1510" Type="http://schemas.openxmlformats.org/officeDocument/2006/relationships/customXml" Target="../ink/ink2583.xml"/><Relationship Id="rId1608" Type="http://schemas.openxmlformats.org/officeDocument/2006/relationships/image" Target="../media/image2611.png"/><Relationship Id="rId189" Type="http://schemas.openxmlformats.org/officeDocument/2006/relationships/customXml" Target="../ink/ink1915.xml"/><Relationship Id="rId396" Type="http://schemas.openxmlformats.org/officeDocument/2006/relationships/customXml" Target="../ink/ink2019.xml"/><Relationship Id="rId256" Type="http://schemas.openxmlformats.org/officeDocument/2006/relationships/image" Target="../media/image1949.png"/><Relationship Id="rId463" Type="http://schemas.openxmlformats.org/officeDocument/2006/relationships/image" Target="../media/image2052.png"/><Relationship Id="rId670" Type="http://schemas.openxmlformats.org/officeDocument/2006/relationships/customXml" Target="../ink/ink2156.xml"/><Relationship Id="rId1093" Type="http://schemas.openxmlformats.org/officeDocument/2006/relationships/image" Target="../media/image2364.png"/><Relationship Id="rId116" Type="http://schemas.openxmlformats.org/officeDocument/2006/relationships/image" Target="../media/image1880.png"/><Relationship Id="rId323" Type="http://schemas.openxmlformats.org/officeDocument/2006/relationships/image" Target="../media/image1982.png"/><Relationship Id="rId530" Type="http://schemas.openxmlformats.org/officeDocument/2006/relationships/customXml" Target="../ink/ink2086.xml"/><Relationship Id="rId768" Type="http://schemas.openxmlformats.org/officeDocument/2006/relationships/customXml" Target="../ink/ink2205.xml"/><Relationship Id="rId975" Type="http://schemas.openxmlformats.org/officeDocument/2006/relationships/customXml" Target="../ink/ink2310.xml"/><Relationship Id="rId1160" Type="http://schemas.openxmlformats.org/officeDocument/2006/relationships/customXml" Target="../ink/ink2403.xml"/><Relationship Id="rId1398" Type="http://schemas.openxmlformats.org/officeDocument/2006/relationships/customXml" Target="../ink/ink2525.xml"/><Relationship Id="rId628" Type="http://schemas.openxmlformats.org/officeDocument/2006/relationships/customXml" Target="../ink/ink2135.xml"/><Relationship Id="rId835" Type="http://schemas.openxmlformats.org/officeDocument/2006/relationships/image" Target="../media/image2238.png"/><Relationship Id="rId1258" Type="http://schemas.openxmlformats.org/officeDocument/2006/relationships/customXml" Target="../ink/ink2453.xml"/><Relationship Id="rId1465" Type="http://schemas.openxmlformats.org/officeDocument/2006/relationships/image" Target="../media/image2543.png"/><Relationship Id="rId1020" Type="http://schemas.openxmlformats.org/officeDocument/2006/relationships/customXml" Target="../ink/ink2333.xml"/><Relationship Id="rId1118" Type="http://schemas.openxmlformats.org/officeDocument/2006/relationships/customXml" Target="../ink/ink2382.xml"/><Relationship Id="rId1325" Type="http://schemas.openxmlformats.org/officeDocument/2006/relationships/customXml" Target="../ink/ink2488.xml"/><Relationship Id="rId1532" Type="http://schemas.openxmlformats.org/officeDocument/2006/relationships/customXml" Target="../ink/ink2594.xml"/><Relationship Id="rId902" Type="http://schemas.openxmlformats.org/officeDocument/2006/relationships/image" Target="../media/image2271.png"/><Relationship Id="rId31" Type="http://schemas.openxmlformats.org/officeDocument/2006/relationships/customXml" Target="../ink/ink1836.xml"/><Relationship Id="rId180" Type="http://schemas.openxmlformats.org/officeDocument/2006/relationships/image" Target="../media/image1912.png"/><Relationship Id="rId278" Type="http://schemas.openxmlformats.org/officeDocument/2006/relationships/customXml" Target="../ink/ink1960.xml"/><Relationship Id="rId485" Type="http://schemas.openxmlformats.org/officeDocument/2006/relationships/image" Target="../media/image2063.png"/><Relationship Id="rId692" Type="http://schemas.openxmlformats.org/officeDocument/2006/relationships/customXml" Target="../ink/ink2167.xml"/><Relationship Id="rId138" Type="http://schemas.openxmlformats.org/officeDocument/2006/relationships/image" Target="../media/image1891.png"/><Relationship Id="rId345" Type="http://schemas.openxmlformats.org/officeDocument/2006/relationships/image" Target="../media/image1993.png"/><Relationship Id="rId552" Type="http://schemas.openxmlformats.org/officeDocument/2006/relationships/customXml" Target="../ink/ink2097.xml"/><Relationship Id="rId997" Type="http://schemas.openxmlformats.org/officeDocument/2006/relationships/image" Target="../media/image2317.png"/><Relationship Id="rId1182" Type="http://schemas.openxmlformats.org/officeDocument/2006/relationships/customXml" Target="../ink/ink2414.xml"/><Relationship Id="rId205" Type="http://schemas.openxmlformats.org/officeDocument/2006/relationships/customXml" Target="../ink/ink1923.xml"/><Relationship Id="rId412" Type="http://schemas.openxmlformats.org/officeDocument/2006/relationships/customXml" Target="../ink/ink2027.xml"/><Relationship Id="rId857" Type="http://schemas.openxmlformats.org/officeDocument/2006/relationships/image" Target="../media/image2249.png"/><Relationship Id="rId1042" Type="http://schemas.openxmlformats.org/officeDocument/2006/relationships/customXml" Target="../ink/ink2344.xml"/><Relationship Id="rId1487" Type="http://schemas.openxmlformats.org/officeDocument/2006/relationships/image" Target="../media/image2553.png"/><Relationship Id="rId717" Type="http://schemas.openxmlformats.org/officeDocument/2006/relationships/image" Target="../media/image2179.png"/><Relationship Id="rId924" Type="http://schemas.openxmlformats.org/officeDocument/2006/relationships/customXml" Target="../ink/ink2284.xml"/><Relationship Id="rId1347" Type="http://schemas.openxmlformats.org/officeDocument/2006/relationships/customXml" Target="../ink/ink2499.xml"/><Relationship Id="rId1554" Type="http://schemas.openxmlformats.org/officeDocument/2006/relationships/customXml" Target="../ink/ink2606.xml"/><Relationship Id="rId53" Type="http://schemas.openxmlformats.org/officeDocument/2006/relationships/customXml" Target="../ink/ink1847.xml"/><Relationship Id="rId1207" Type="http://schemas.openxmlformats.org/officeDocument/2006/relationships/image" Target="../media/image2420.png"/><Relationship Id="rId1414" Type="http://schemas.openxmlformats.org/officeDocument/2006/relationships/image" Target="../media/image2519.png"/><Relationship Id="rId367" Type="http://schemas.openxmlformats.org/officeDocument/2006/relationships/image" Target="../media/image2004.png"/><Relationship Id="rId574" Type="http://schemas.openxmlformats.org/officeDocument/2006/relationships/customXml" Target="../ink/ink2108.xml"/><Relationship Id="rId227" Type="http://schemas.openxmlformats.org/officeDocument/2006/relationships/customXml" Target="../ink/ink1934.xml"/><Relationship Id="rId781" Type="http://schemas.openxmlformats.org/officeDocument/2006/relationships/image" Target="../media/image2211.png"/><Relationship Id="rId879" Type="http://schemas.openxmlformats.org/officeDocument/2006/relationships/customXml" Target="../ink/ink2261.xml"/><Relationship Id="rId434" Type="http://schemas.openxmlformats.org/officeDocument/2006/relationships/customXml" Target="../ink/ink2038.xml"/><Relationship Id="rId641" Type="http://schemas.openxmlformats.org/officeDocument/2006/relationships/image" Target="../media/image2141.png"/><Relationship Id="rId739" Type="http://schemas.openxmlformats.org/officeDocument/2006/relationships/image" Target="../media/image2190.png"/><Relationship Id="rId1064" Type="http://schemas.openxmlformats.org/officeDocument/2006/relationships/customXml" Target="../ink/ink2355.xml"/><Relationship Id="rId1271" Type="http://schemas.openxmlformats.org/officeDocument/2006/relationships/image" Target="../media/image2450.png"/><Relationship Id="rId1369" Type="http://schemas.openxmlformats.org/officeDocument/2006/relationships/customXml" Target="../ink/ink2510.xml"/><Relationship Id="rId1576" Type="http://schemas.openxmlformats.org/officeDocument/2006/relationships/image" Target="../media/image2595.png"/><Relationship Id="rId501" Type="http://schemas.openxmlformats.org/officeDocument/2006/relationships/image" Target="../media/image2071.png"/><Relationship Id="rId946" Type="http://schemas.openxmlformats.org/officeDocument/2006/relationships/customXml" Target="../ink/ink2295.xml"/><Relationship Id="rId1131" Type="http://schemas.openxmlformats.org/officeDocument/2006/relationships/image" Target="../media/image2382.png"/><Relationship Id="rId1229" Type="http://schemas.openxmlformats.org/officeDocument/2006/relationships/customXml" Target="../ink/ink2438.xml"/><Relationship Id="rId75" Type="http://schemas.openxmlformats.org/officeDocument/2006/relationships/customXml" Target="../ink/ink1858.xml"/><Relationship Id="rId806" Type="http://schemas.openxmlformats.org/officeDocument/2006/relationships/customXml" Target="../ink/ink2224.xml"/><Relationship Id="rId1436" Type="http://schemas.openxmlformats.org/officeDocument/2006/relationships/image" Target="../media/image2530.png"/><Relationship Id="rId1503" Type="http://schemas.openxmlformats.org/officeDocument/2006/relationships/image" Target="../media/image1604.png"/><Relationship Id="rId291" Type="http://schemas.openxmlformats.org/officeDocument/2006/relationships/image" Target="../media/image1966.png"/><Relationship Id="rId151" Type="http://schemas.openxmlformats.org/officeDocument/2006/relationships/customXml" Target="../ink/ink1896.xml"/><Relationship Id="rId389" Type="http://schemas.openxmlformats.org/officeDocument/2006/relationships/image" Target="../media/image2015.png"/><Relationship Id="rId596" Type="http://schemas.openxmlformats.org/officeDocument/2006/relationships/customXml" Target="../ink/ink2119.xml"/><Relationship Id="rId249" Type="http://schemas.openxmlformats.org/officeDocument/2006/relationships/customXml" Target="../ink/ink1945.xml"/><Relationship Id="rId456" Type="http://schemas.openxmlformats.org/officeDocument/2006/relationships/customXml" Target="../ink/ink2049.xml"/><Relationship Id="rId663" Type="http://schemas.openxmlformats.org/officeDocument/2006/relationships/image" Target="../media/image2152.png"/><Relationship Id="rId870" Type="http://schemas.openxmlformats.org/officeDocument/2006/relationships/customXml" Target="../ink/ink2256.xml"/><Relationship Id="rId1086" Type="http://schemas.openxmlformats.org/officeDocument/2006/relationships/customXml" Target="../ink/ink2366.xml"/><Relationship Id="rId1293" Type="http://schemas.openxmlformats.org/officeDocument/2006/relationships/customXml" Target="../ink/ink2472.xml"/><Relationship Id="rId109" Type="http://schemas.openxmlformats.org/officeDocument/2006/relationships/customXml" Target="../ink/ink1875.xml"/><Relationship Id="rId316" Type="http://schemas.openxmlformats.org/officeDocument/2006/relationships/customXml" Target="../ink/ink1979.xml"/><Relationship Id="rId523" Type="http://schemas.openxmlformats.org/officeDocument/2006/relationships/image" Target="../media/image2082.png"/><Relationship Id="rId968" Type="http://schemas.openxmlformats.org/officeDocument/2006/relationships/customXml" Target="../ink/ink2306.xml"/><Relationship Id="rId1153" Type="http://schemas.openxmlformats.org/officeDocument/2006/relationships/image" Target="../media/image2393.png"/><Relationship Id="rId1598" Type="http://schemas.openxmlformats.org/officeDocument/2006/relationships/image" Target="../media/image2606.png"/><Relationship Id="rId97" Type="http://schemas.openxmlformats.org/officeDocument/2006/relationships/customXml" Target="../ink/ink1869.xml"/><Relationship Id="rId730" Type="http://schemas.openxmlformats.org/officeDocument/2006/relationships/customXml" Target="../ink/ink2186.xml"/><Relationship Id="rId828" Type="http://schemas.openxmlformats.org/officeDocument/2006/relationships/customXml" Target="../ink/ink2235.xml"/><Relationship Id="rId1013" Type="http://schemas.openxmlformats.org/officeDocument/2006/relationships/image" Target="../media/image2325.png"/><Relationship Id="rId1360" Type="http://schemas.openxmlformats.org/officeDocument/2006/relationships/image" Target="../media/image2494.png"/><Relationship Id="rId1458" Type="http://schemas.openxmlformats.org/officeDocument/2006/relationships/customXml" Target="../ink/ink2556.xml"/><Relationship Id="rId1220" Type="http://schemas.openxmlformats.org/officeDocument/2006/relationships/customXml" Target="../ink/ink2433.xml"/><Relationship Id="rId1318" Type="http://schemas.openxmlformats.org/officeDocument/2006/relationships/image" Target="../media/image2473.png"/><Relationship Id="rId1525" Type="http://schemas.openxmlformats.org/officeDocument/2006/relationships/image" Target="../media/image2571.png"/><Relationship Id="rId24" Type="http://schemas.openxmlformats.org/officeDocument/2006/relationships/image" Target="../media/image1835.png"/><Relationship Id="rId173" Type="http://schemas.openxmlformats.org/officeDocument/2006/relationships/customXml" Target="../ink/ink1907.xml"/><Relationship Id="rId380" Type="http://schemas.openxmlformats.org/officeDocument/2006/relationships/customXml" Target="../ink/ink2011.xml"/><Relationship Id="rId240" Type="http://schemas.openxmlformats.org/officeDocument/2006/relationships/image" Target="../media/image1941.png"/><Relationship Id="rId478" Type="http://schemas.openxmlformats.org/officeDocument/2006/relationships/customXml" Target="../ink/ink2060.xml"/><Relationship Id="rId685" Type="http://schemas.openxmlformats.org/officeDocument/2006/relationships/image" Target="../media/image2163.png"/><Relationship Id="rId892" Type="http://schemas.openxmlformats.org/officeDocument/2006/relationships/image" Target="../media/image2266.png"/><Relationship Id="rId100" Type="http://schemas.openxmlformats.org/officeDocument/2006/relationships/image" Target="../media/image1873.png"/><Relationship Id="rId338" Type="http://schemas.openxmlformats.org/officeDocument/2006/relationships/customXml" Target="../ink/ink1990.xml"/><Relationship Id="rId545" Type="http://schemas.openxmlformats.org/officeDocument/2006/relationships/image" Target="../media/image2093.png"/><Relationship Id="rId752" Type="http://schemas.openxmlformats.org/officeDocument/2006/relationships/customXml" Target="../ink/ink2197.xml"/><Relationship Id="rId1175" Type="http://schemas.openxmlformats.org/officeDocument/2006/relationships/image" Target="../media/image2404.png"/><Relationship Id="rId1382" Type="http://schemas.openxmlformats.org/officeDocument/2006/relationships/customXml" Target="../ink/ink2517.xml"/><Relationship Id="rId405" Type="http://schemas.openxmlformats.org/officeDocument/2006/relationships/image" Target="../media/image2023.png"/><Relationship Id="rId612" Type="http://schemas.openxmlformats.org/officeDocument/2006/relationships/customXml" Target="../ink/ink2127.xml"/><Relationship Id="rId1035" Type="http://schemas.openxmlformats.org/officeDocument/2006/relationships/image" Target="../media/image2336.png"/><Relationship Id="rId1242" Type="http://schemas.openxmlformats.org/officeDocument/2006/relationships/image" Target="../media/image2437.png"/><Relationship Id="rId917" Type="http://schemas.openxmlformats.org/officeDocument/2006/relationships/customXml" Target="../ink/ink2280.xml"/><Relationship Id="rId1102" Type="http://schemas.openxmlformats.org/officeDocument/2006/relationships/customXml" Target="../ink/ink2374.xml"/><Relationship Id="rId1547" Type="http://schemas.openxmlformats.org/officeDocument/2006/relationships/customXml" Target="../ink/ink2602.xml"/><Relationship Id="rId46" Type="http://schemas.openxmlformats.org/officeDocument/2006/relationships/image" Target="../media/image1846.png"/><Relationship Id="rId1407" Type="http://schemas.openxmlformats.org/officeDocument/2006/relationships/image" Target="../media/image2516.png"/><Relationship Id="rId1614" Type="http://schemas.openxmlformats.org/officeDocument/2006/relationships/image" Target="../media/image2614.png"/><Relationship Id="rId195" Type="http://schemas.openxmlformats.org/officeDocument/2006/relationships/customXml" Target="../ink/ink1918.xml"/><Relationship Id="rId262" Type="http://schemas.openxmlformats.org/officeDocument/2006/relationships/image" Target="../media/image1952.png"/><Relationship Id="rId567" Type="http://schemas.openxmlformats.org/officeDocument/2006/relationships/image" Target="../media/image2104.png"/><Relationship Id="rId1197" Type="http://schemas.openxmlformats.org/officeDocument/2006/relationships/image" Target="../media/image2415.png"/><Relationship Id="rId122" Type="http://schemas.openxmlformats.org/officeDocument/2006/relationships/image" Target="../media/image1883.png"/><Relationship Id="rId774" Type="http://schemas.openxmlformats.org/officeDocument/2006/relationships/customXml" Target="../ink/ink2208.xml"/><Relationship Id="rId981" Type="http://schemas.openxmlformats.org/officeDocument/2006/relationships/image" Target="../media/image2309.png"/><Relationship Id="rId1057" Type="http://schemas.openxmlformats.org/officeDocument/2006/relationships/image" Target="../media/image1238.png"/><Relationship Id="rId427" Type="http://schemas.openxmlformats.org/officeDocument/2006/relationships/image" Target="../media/image2034.png"/><Relationship Id="rId634" Type="http://schemas.openxmlformats.org/officeDocument/2006/relationships/customXml" Target="../ink/ink2138.xml"/><Relationship Id="rId841" Type="http://schemas.openxmlformats.org/officeDocument/2006/relationships/image" Target="../media/image2241.png"/><Relationship Id="rId1264" Type="http://schemas.openxmlformats.org/officeDocument/2006/relationships/customXml" Target="../ink/ink2457.xml"/><Relationship Id="rId1471" Type="http://schemas.openxmlformats.org/officeDocument/2006/relationships/image" Target="../media/image2546.png"/><Relationship Id="rId1569" Type="http://schemas.openxmlformats.org/officeDocument/2006/relationships/image" Target="../media/image2592.png"/><Relationship Id="rId701" Type="http://schemas.openxmlformats.org/officeDocument/2006/relationships/image" Target="../media/image2171.png"/><Relationship Id="rId939" Type="http://schemas.openxmlformats.org/officeDocument/2006/relationships/image" Target="../media/image2289.png"/><Relationship Id="rId1124" Type="http://schemas.openxmlformats.org/officeDocument/2006/relationships/customXml" Target="../ink/ink2385.xml"/><Relationship Id="rId1331" Type="http://schemas.openxmlformats.org/officeDocument/2006/relationships/customXml" Target="../ink/ink2491.xml"/><Relationship Id="rId68" Type="http://schemas.openxmlformats.org/officeDocument/2006/relationships/image" Target="../media/image1857.png"/><Relationship Id="rId1429" Type="http://schemas.openxmlformats.org/officeDocument/2006/relationships/customXml" Target="../ink/ink2541.xml"/><Relationship Id="rId284" Type="http://schemas.openxmlformats.org/officeDocument/2006/relationships/customXml" Target="../ink/ink1963.xml"/><Relationship Id="rId491" Type="http://schemas.openxmlformats.org/officeDocument/2006/relationships/image" Target="../media/image2066.png"/><Relationship Id="rId144" Type="http://schemas.openxmlformats.org/officeDocument/2006/relationships/image" Target="../media/image1894.png"/><Relationship Id="rId589" Type="http://schemas.openxmlformats.org/officeDocument/2006/relationships/image" Target="../media/image2115.png"/><Relationship Id="rId796" Type="http://schemas.openxmlformats.org/officeDocument/2006/relationships/customXml" Target="../ink/ink2219.xml"/><Relationship Id="rId351" Type="http://schemas.openxmlformats.org/officeDocument/2006/relationships/image" Target="../media/image1996.png"/><Relationship Id="rId449" Type="http://schemas.openxmlformats.org/officeDocument/2006/relationships/image" Target="../media/image2045.png"/><Relationship Id="rId656" Type="http://schemas.openxmlformats.org/officeDocument/2006/relationships/customXml" Target="../ink/ink2149.xml"/><Relationship Id="rId863" Type="http://schemas.openxmlformats.org/officeDocument/2006/relationships/image" Target="../media/image2252.png"/><Relationship Id="rId1079" Type="http://schemas.openxmlformats.org/officeDocument/2006/relationships/image" Target="../media/image2357.png"/><Relationship Id="rId1286" Type="http://schemas.openxmlformats.org/officeDocument/2006/relationships/image" Target="../media/image2457.png"/><Relationship Id="rId1493" Type="http://schemas.openxmlformats.org/officeDocument/2006/relationships/image" Target="../media/image2556.png"/><Relationship Id="rId211" Type="http://schemas.openxmlformats.org/officeDocument/2006/relationships/customXml" Target="../ink/ink1926.xml"/><Relationship Id="rId309" Type="http://schemas.openxmlformats.org/officeDocument/2006/relationships/image" Target="../media/image1975.png"/><Relationship Id="rId516" Type="http://schemas.openxmlformats.org/officeDocument/2006/relationships/customXml" Target="../ink/ink2079.xml"/><Relationship Id="rId1146" Type="http://schemas.openxmlformats.org/officeDocument/2006/relationships/customXml" Target="../ink/ink2396.xml"/><Relationship Id="rId723" Type="http://schemas.openxmlformats.org/officeDocument/2006/relationships/image" Target="../media/image2182.png"/><Relationship Id="rId930" Type="http://schemas.openxmlformats.org/officeDocument/2006/relationships/customXml" Target="../ink/ink2287.xml"/><Relationship Id="rId1006" Type="http://schemas.openxmlformats.org/officeDocument/2006/relationships/customXml" Target="../ink/ink2326.xml"/><Relationship Id="rId1353" Type="http://schemas.openxmlformats.org/officeDocument/2006/relationships/customXml" Target="../ink/ink2502.xml"/><Relationship Id="rId1560" Type="http://schemas.openxmlformats.org/officeDocument/2006/relationships/customXml" Target="../ink/ink2609.xml"/><Relationship Id="rId1213" Type="http://schemas.openxmlformats.org/officeDocument/2006/relationships/image" Target="../media/image2423.png"/><Relationship Id="rId1420" Type="http://schemas.openxmlformats.org/officeDocument/2006/relationships/image" Target="../media/image2522.png"/><Relationship Id="rId1518" Type="http://schemas.openxmlformats.org/officeDocument/2006/relationships/customXml" Target="../ink/ink2587.xml"/><Relationship Id="rId17" Type="http://schemas.openxmlformats.org/officeDocument/2006/relationships/customXml" Target="../ink/ink1829.xml"/><Relationship Id="rId166" Type="http://schemas.openxmlformats.org/officeDocument/2006/relationships/image" Target="../media/image1905.png"/><Relationship Id="rId373" Type="http://schemas.openxmlformats.org/officeDocument/2006/relationships/image" Target="../media/image2007.png"/><Relationship Id="rId580" Type="http://schemas.openxmlformats.org/officeDocument/2006/relationships/customXml" Target="../ink/ink211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37.xml"/><Relationship Id="rId440" Type="http://schemas.openxmlformats.org/officeDocument/2006/relationships/customXml" Target="../ink/ink2041.xml"/><Relationship Id="rId678" Type="http://schemas.openxmlformats.org/officeDocument/2006/relationships/customXml" Target="../ink/ink2160.xml"/><Relationship Id="rId885" Type="http://schemas.openxmlformats.org/officeDocument/2006/relationships/customXml" Target="../ink/ink2264.xml"/><Relationship Id="rId1070" Type="http://schemas.openxmlformats.org/officeDocument/2006/relationships/customXml" Target="../ink/ink2358.xml"/><Relationship Id="rId300" Type="http://schemas.openxmlformats.org/officeDocument/2006/relationships/customXml" Target="../ink/ink1971.xml"/><Relationship Id="rId538" Type="http://schemas.openxmlformats.org/officeDocument/2006/relationships/customXml" Target="../ink/ink2090.xml"/><Relationship Id="rId745" Type="http://schemas.openxmlformats.org/officeDocument/2006/relationships/image" Target="../media/image2193.png"/><Relationship Id="rId952" Type="http://schemas.openxmlformats.org/officeDocument/2006/relationships/customXml" Target="../ink/ink2298.xml"/><Relationship Id="rId1168" Type="http://schemas.openxmlformats.org/officeDocument/2006/relationships/customXml" Target="../ink/ink2407.xml"/><Relationship Id="rId1375" Type="http://schemas.openxmlformats.org/officeDocument/2006/relationships/image" Target="../media/image2501.png"/><Relationship Id="rId1582" Type="http://schemas.openxmlformats.org/officeDocument/2006/relationships/image" Target="../media/image2598.png"/><Relationship Id="rId81" Type="http://schemas.openxmlformats.org/officeDocument/2006/relationships/customXml" Target="../ink/ink1861.xml"/><Relationship Id="rId605" Type="http://schemas.openxmlformats.org/officeDocument/2006/relationships/image" Target="../media/image2123.png"/><Relationship Id="rId812" Type="http://schemas.openxmlformats.org/officeDocument/2006/relationships/customXml" Target="../ink/ink2227.xml"/><Relationship Id="rId1028" Type="http://schemas.openxmlformats.org/officeDocument/2006/relationships/customXml" Target="../ink/ink2337.xml"/><Relationship Id="rId1235" Type="http://schemas.openxmlformats.org/officeDocument/2006/relationships/customXml" Target="../ink/ink2441.xml"/><Relationship Id="rId1442" Type="http://schemas.openxmlformats.org/officeDocument/2006/relationships/customXml" Target="../ink/ink2548.xml"/><Relationship Id="rId1302" Type="http://schemas.openxmlformats.org/officeDocument/2006/relationships/image" Target="../media/image2465.png"/><Relationship Id="rId39" Type="http://schemas.openxmlformats.org/officeDocument/2006/relationships/customXml" Target="../ink/ink1840.xml"/><Relationship Id="rId1607" Type="http://schemas.openxmlformats.org/officeDocument/2006/relationships/customXml" Target="../ink/ink2633.xml"/><Relationship Id="rId188" Type="http://schemas.openxmlformats.org/officeDocument/2006/relationships/image" Target="../media/image1916.png"/><Relationship Id="rId395" Type="http://schemas.openxmlformats.org/officeDocument/2006/relationships/image" Target="../media/image2018.png"/><Relationship Id="rId255" Type="http://schemas.openxmlformats.org/officeDocument/2006/relationships/customXml" Target="../ink/ink1948.xml"/><Relationship Id="rId462" Type="http://schemas.openxmlformats.org/officeDocument/2006/relationships/customXml" Target="../ink/ink2052.xml"/><Relationship Id="rId1092" Type="http://schemas.openxmlformats.org/officeDocument/2006/relationships/customXml" Target="../ink/ink2369.xml"/><Relationship Id="rId1397" Type="http://schemas.openxmlformats.org/officeDocument/2006/relationships/image" Target="../media/image2511.png"/><Relationship Id="rId115" Type="http://schemas.openxmlformats.org/officeDocument/2006/relationships/customXml" Target="../ink/ink1878.xml"/><Relationship Id="rId322" Type="http://schemas.openxmlformats.org/officeDocument/2006/relationships/customXml" Target="../ink/ink1982.xml"/><Relationship Id="rId767" Type="http://schemas.openxmlformats.org/officeDocument/2006/relationships/image" Target="../media/image2204.png"/><Relationship Id="rId974" Type="http://schemas.openxmlformats.org/officeDocument/2006/relationships/image" Target="../media/image2306.png"/><Relationship Id="rId627" Type="http://schemas.openxmlformats.org/officeDocument/2006/relationships/image" Target="../media/image2134.png"/><Relationship Id="rId834" Type="http://schemas.openxmlformats.org/officeDocument/2006/relationships/customXml" Target="../ink/ink2238.xml"/><Relationship Id="rId1257" Type="http://schemas.openxmlformats.org/officeDocument/2006/relationships/image" Target="../media/image2444.png"/><Relationship Id="rId1464" Type="http://schemas.openxmlformats.org/officeDocument/2006/relationships/customXml" Target="../ink/ink2559.xml"/><Relationship Id="rId901" Type="http://schemas.openxmlformats.org/officeDocument/2006/relationships/customXml" Target="../ink/ink2272.xml"/><Relationship Id="rId1117" Type="http://schemas.openxmlformats.org/officeDocument/2006/relationships/image" Target="../media/image2376.png"/><Relationship Id="rId1324" Type="http://schemas.openxmlformats.org/officeDocument/2006/relationships/image" Target="../media/image2476.png"/><Relationship Id="rId1531" Type="http://schemas.openxmlformats.org/officeDocument/2006/relationships/image" Target="../media/image2574.png"/><Relationship Id="rId30" Type="http://schemas.openxmlformats.org/officeDocument/2006/relationships/image" Target="../media/image1838.png"/><Relationship Id="rId277" Type="http://schemas.openxmlformats.org/officeDocument/2006/relationships/image" Target="../media/image1959.png"/><Relationship Id="rId484" Type="http://schemas.openxmlformats.org/officeDocument/2006/relationships/customXml" Target="../ink/ink2063.xml"/><Relationship Id="rId137" Type="http://schemas.openxmlformats.org/officeDocument/2006/relationships/customXml" Target="../ink/ink1889.xml"/><Relationship Id="rId344" Type="http://schemas.openxmlformats.org/officeDocument/2006/relationships/customXml" Target="../ink/ink1993.xml"/><Relationship Id="rId691" Type="http://schemas.openxmlformats.org/officeDocument/2006/relationships/image" Target="../media/image2166.png"/><Relationship Id="rId789" Type="http://schemas.openxmlformats.org/officeDocument/2006/relationships/image" Target="../media/image2215.png"/><Relationship Id="rId996" Type="http://schemas.openxmlformats.org/officeDocument/2006/relationships/customXml" Target="../ink/ink2321.xml"/><Relationship Id="rId551" Type="http://schemas.openxmlformats.org/officeDocument/2006/relationships/image" Target="../media/image2096.png"/><Relationship Id="rId649" Type="http://schemas.openxmlformats.org/officeDocument/2006/relationships/image" Target="../media/image2145.png"/><Relationship Id="rId856" Type="http://schemas.openxmlformats.org/officeDocument/2006/relationships/customXml" Target="../ink/ink2249.xml"/><Relationship Id="rId1181" Type="http://schemas.openxmlformats.org/officeDocument/2006/relationships/image" Target="../media/image2407.png"/><Relationship Id="rId1279" Type="http://schemas.openxmlformats.org/officeDocument/2006/relationships/image" Target="../media/image2454.png"/><Relationship Id="rId1486" Type="http://schemas.openxmlformats.org/officeDocument/2006/relationships/customXml" Target="../ink/ink2571.xml"/><Relationship Id="rId204" Type="http://schemas.openxmlformats.org/officeDocument/2006/relationships/image" Target="../media/image1924.png"/><Relationship Id="rId411" Type="http://schemas.openxmlformats.org/officeDocument/2006/relationships/image" Target="../media/image2026.png"/><Relationship Id="rId509" Type="http://schemas.openxmlformats.org/officeDocument/2006/relationships/image" Target="../media/image2075.png"/><Relationship Id="rId1041" Type="http://schemas.openxmlformats.org/officeDocument/2006/relationships/image" Target="../media/image2339.png"/><Relationship Id="rId1139" Type="http://schemas.openxmlformats.org/officeDocument/2006/relationships/image" Target="../media/image2386.png"/><Relationship Id="rId1346" Type="http://schemas.openxmlformats.org/officeDocument/2006/relationships/image" Target="../media/image2487.png"/><Relationship Id="rId716" Type="http://schemas.openxmlformats.org/officeDocument/2006/relationships/customXml" Target="../ink/ink2179.xml"/><Relationship Id="rId923" Type="http://schemas.openxmlformats.org/officeDocument/2006/relationships/image" Target="../media/image2281.png"/><Relationship Id="rId1553" Type="http://schemas.openxmlformats.org/officeDocument/2006/relationships/image" Target="../media/image2584.png"/><Relationship Id="rId52" Type="http://schemas.openxmlformats.org/officeDocument/2006/relationships/image" Target="../media/image1849.png"/><Relationship Id="rId1206" Type="http://schemas.openxmlformats.org/officeDocument/2006/relationships/customXml" Target="../ink/ink2426.xml"/><Relationship Id="rId1413" Type="http://schemas.openxmlformats.org/officeDocument/2006/relationships/customXml" Target="../ink/ink2533.xml"/><Relationship Id="rId1620" Type="http://schemas.openxmlformats.org/officeDocument/2006/relationships/image" Target="../media/image2617.png"/><Relationship Id="rId299" Type="http://schemas.openxmlformats.org/officeDocument/2006/relationships/image" Target="../media/image1970.png"/><Relationship Id="rId159" Type="http://schemas.openxmlformats.org/officeDocument/2006/relationships/customXml" Target="../ink/ink1900.xml"/><Relationship Id="rId366" Type="http://schemas.openxmlformats.org/officeDocument/2006/relationships/customXml" Target="../ink/ink2004.xml"/><Relationship Id="rId573" Type="http://schemas.openxmlformats.org/officeDocument/2006/relationships/image" Target="../media/image2107.png"/><Relationship Id="rId780" Type="http://schemas.openxmlformats.org/officeDocument/2006/relationships/customXml" Target="../ink/ink2211.xml"/><Relationship Id="rId226" Type="http://schemas.openxmlformats.org/officeDocument/2006/relationships/image" Target="../media/image1935.png"/><Relationship Id="rId433" Type="http://schemas.openxmlformats.org/officeDocument/2006/relationships/image" Target="../media/image2037.png"/><Relationship Id="rId878" Type="http://schemas.openxmlformats.org/officeDocument/2006/relationships/image" Target="../media/image2259.png"/><Relationship Id="rId1063" Type="http://schemas.openxmlformats.org/officeDocument/2006/relationships/image" Target="../media/image2349.png"/><Relationship Id="rId1270" Type="http://schemas.openxmlformats.org/officeDocument/2006/relationships/customXml" Target="../ink/ink2460.xml"/><Relationship Id="rId640" Type="http://schemas.openxmlformats.org/officeDocument/2006/relationships/customXml" Target="../ink/ink2141.xml"/><Relationship Id="rId738" Type="http://schemas.openxmlformats.org/officeDocument/2006/relationships/customXml" Target="../ink/ink2190.xml"/><Relationship Id="rId945" Type="http://schemas.openxmlformats.org/officeDocument/2006/relationships/image" Target="../media/image2292.png"/><Relationship Id="rId1368" Type="http://schemas.openxmlformats.org/officeDocument/2006/relationships/image" Target="../media/image2498.png"/><Relationship Id="rId1575" Type="http://schemas.openxmlformats.org/officeDocument/2006/relationships/customXml" Target="../ink/ink2617.xml"/><Relationship Id="rId74" Type="http://schemas.openxmlformats.org/officeDocument/2006/relationships/image" Target="../media/image1860.png"/><Relationship Id="rId500" Type="http://schemas.openxmlformats.org/officeDocument/2006/relationships/customXml" Target="../ink/ink2071.xml"/><Relationship Id="rId805" Type="http://schemas.openxmlformats.org/officeDocument/2006/relationships/image" Target="../media/image2223.png"/><Relationship Id="rId1130" Type="http://schemas.openxmlformats.org/officeDocument/2006/relationships/customXml" Target="../ink/ink2388.xml"/><Relationship Id="rId1228" Type="http://schemas.openxmlformats.org/officeDocument/2006/relationships/image" Target="../media/image2430.png"/><Relationship Id="rId1435" Type="http://schemas.openxmlformats.org/officeDocument/2006/relationships/customXml" Target="../ink/ink2544.xml"/><Relationship Id="rId1502" Type="http://schemas.openxmlformats.org/officeDocument/2006/relationships/customXml" Target="../ink/ink2579.xml"/><Relationship Id="rId290" Type="http://schemas.openxmlformats.org/officeDocument/2006/relationships/customXml" Target="../ink/ink1966.xml"/><Relationship Id="rId388" Type="http://schemas.openxmlformats.org/officeDocument/2006/relationships/customXml" Target="../ink/ink2015.xml"/><Relationship Id="rId150" Type="http://schemas.openxmlformats.org/officeDocument/2006/relationships/image" Target="../media/image1897.png"/><Relationship Id="rId595" Type="http://schemas.openxmlformats.org/officeDocument/2006/relationships/image" Target="../media/image2118.png"/><Relationship Id="rId248" Type="http://schemas.openxmlformats.org/officeDocument/2006/relationships/image" Target="../media/image1945.png"/><Relationship Id="rId455" Type="http://schemas.openxmlformats.org/officeDocument/2006/relationships/image" Target="../media/image2048.png"/><Relationship Id="rId662" Type="http://schemas.openxmlformats.org/officeDocument/2006/relationships/customXml" Target="../ink/ink2152.xml"/><Relationship Id="rId1085" Type="http://schemas.openxmlformats.org/officeDocument/2006/relationships/image" Target="../media/image2360.png"/><Relationship Id="rId1292" Type="http://schemas.openxmlformats.org/officeDocument/2006/relationships/image" Target="../media/image2460.png"/><Relationship Id="rId108" Type="http://schemas.openxmlformats.org/officeDocument/2006/relationships/image" Target="../media/image1877.png"/><Relationship Id="rId315" Type="http://schemas.openxmlformats.org/officeDocument/2006/relationships/image" Target="../media/image1978.png"/><Relationship Id="rId522" Type="http://schemas.openxmlformats.org/officeDocument/2006/relationships/customXml" Target="../ink/ink2082.xml"/><Relationship Id="rId967" Type="http://schemas.openxmlformats.org/officeDocument/2006/relationships/image" Target="../media/image2303.png"/><Relationship Id="rId1152" Type="http://schemas.openxmlformats.org/officeDocument/2006/relationships/customXml" Target="../ink/ink2399.xml"/><Relationship Id="rId1597" Type="http://schemas.openxmlformats.org/officeDocument/2006/relationships/customXml" Target="../ink/ink2628.xml"/><Relationship Id="rId96" Type="http://schemas.openxmlformats.org/officeDocument/2006/relationships/image" Target="../media/image1871.png"/><Relationship Id="rId827" Type="http://schemas.openxmlformats.org/officeDocument/2006/relationships/image" Target="../media/image2234.png"/><Relationship Id="rId1012" Type="http://schemas.openxmlformats.org/officeDocument/2006/relationships/customXml" Target="../ink/ink2329.xml"/><Relationship Id="rId1457" Type="http://schemas.openxmlformats.org/officeDocument/2006/relationships/image" Target="../media/image2540.png"/><Relationship Id="rId1317" Type="http://schemas.openxmlformats.org/officeDocument/2006/relationships/customXml" Target="../ink/ink2484.xml"/><Relationship Id="rId1524" Type="http://schemas.openxmlformats.org/officeDocument/2006/relationships/customXml" Target="../ink/ink2590.xml"/><Relationship Id="rId23" Type="http://schemas.openxmlformats.org/officeDocument/2006/relationships/customXml" Target="../ink/ink1832.xml"/><Relationship Id="rId172" Type="http://schemas.openxmlformats.org/officeDocument/2006/relationships/image" Target="../media/image1908.png"/><Relationship Id="rId477" Type="http://schemas.openxmlformats.org/officeDocument/2006/relationships/image" Target="../media/image2059.png"/><Relationship Id="rId684" Type="http://schemas.openxmlformats.org/officeDocument/2006/relationships/customXml" Target="../ink/ink2163.xml"/><Relationship Id="rId337" Type="http://schemas.openxmlformats.org/officeDocument/2006/relationships/image" Target="../media/image1989.png"/><Relationship Id="rId891" Type="http://schemas.openxmlformats.org/officeDocument/2006/relationships/customXml" Target="../ink/ink2267.xml"/><Relationship Id="rId989" Type="http://schemas.openxmlformats.org/officeDocument/2006/relationships/image" Target="../media/image2313.png"/><Relationship Id="rId544" Type="http://schemas.openxmlformats.org/officeDocument/2006/relationships/customXml" Target="../ink/ink2093.xml"/><Relationship Id="rId751" Type="http://schemas.openxmlformats.org/officeDocument/2006/relationships/image" Target="../media/image2196.png"/><Relationship Id="rId849" Type="http://schemas.openxmlformats.org/officeDocument/2006/relationships/image" Target="../media/image2245.png"/><Relationship Id="rId1174" Type="http://schemas.openxmlformats.org/officeDocument/2006/relationships/customXml" Target="../ink/ink2410.xml"/><Relationship Id="rId1381" Type="http://schemas.openxmlformats.org/officeDocument/2006/relationships/image" Target="../media/image2503.png"/><Relationship Id="rId1479" Type="http://schemas.openxmlformats.org/officeDocument/2006/relationships/customXml" Target="../ink/ink2567.xml"/><Relationship Id="rId404" Type="http://schemas.openxmlformats.org/officeDocument/2006/relationships/customXml" Target="../ink/ink2023.xml"/><Relationship Id="rId611" Type="http://schemas.openxmlformats.org/officeDocument/2006/relationships/image" Target="../media/image2126.png"/><Relationship Id="rId1034" Type="http://schemas.openxmlformats.org/officeDocument/2006/relationships/customXml" Target="../ink/ink2340.xml"/><Relationship Id="rId1241" Type="http://schemas.openxmlformats.org/officeDocument/2006/relationships/customXml" Target="../ink/ink2444.xml"/><Relationship Id="rId1339" Type="http://schemas.openxmlformats.org/officeDocument/2006/relationships/customXml" Target="../ink/ink2495.xml"/><Relationship Id="rId709" Type="http://schemas.openxmlformats.org/officeDocument/2006/relationships/image" Target="../media/image2175.png"/><Relationship Id="rId916" Type="http://schemas.openxmlformats.org/officeDocument/2006/relationships/image" Target="../media/image2278.png"/><Relationship Id="rId1101" Type="http://schemas.openxmlformats.org/officeDocument/2006/relationships/image" Target="../media/image2368.png"/><Relationship Id="rId1546" Type="http://schemas.openxmlformats.org/officeDocument/2006/relationships/image" Target="../media/image2581.png"/><Relationship Id="rId45" Type="http://schemas.openxmlformats.org/officeDocument/2006/relationships/customXml" Target="../ink/ink1843.xml"/><Relationship Id="rId1406" Type="http://schemas.openxmlformats.org/officeDocument/2006/relationships/customXml" Target="../ink/ink2529.xml"/><Relationship Id="rId1613" Type="http://schemas.openxmlformats.org/officeDocument/2006/relationships/customXml" Target="../ink/ink26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0EC8E2C-1FB8-4E2F-A80B-313181F816F4}"/>
              </a:ext>
            </a:extLst>
          </p:cNvPr>
          <p:cNvGrpSpPr/>
          <p:nvPr/>
        </p:nvGrpSpPr>
        <p:grpSpPr>
          <a:xfrm>
            <a:off x="11453397" y="580035"/>
            <a:ext cx="251280" cy="201960"/>
            <a:chOff x="11453397" y="580035"/>
            <a:chExt cx="251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14:cNvPr>
                <p14:cNvContentPartPr/>
                <p14:nvPr/>
              </p14:nvContentPartPr>
              <p14:xfrm>
                <a:off x="11477877" y="617475"/>
                <a:ext cx="125640" cy="164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73557" y="613155"/>
                  <a:ext cx="13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14:cNvPr>
                <p14:cNvContentPartPr/>
                <p14:nvPr/>
              </p14:nvContentPartPr>
              <p14:xfrm>
                <a:off x="11453397" y="580035"/>
                <a:ext cx="251280" cy="17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49077" y="575715"/>
                  <a:ext cx="2599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14:cNvPr>
              <p14:cNvContentPartPr/>
              <p14:nvPr/>
            </p14:nvContentPartPr>
            <p14:xfrm>
              <a:off x="8743317" y="1184475"/>
              <a:ext cx="2264760" cy="1839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8997" y="1180155"/>
                <a:ext cx="2273400" cy="18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4DAB34-7FB9-4832-83F4-CD875EF83E75}"/>
              </a:ext>
            </a:extLst>
          </p:cNvPr>
          <p:cNvGrpSpPr/>
          <p:nvPr/>
        </p:nvGrpSpPr>
        <p:grpSpPr>
          <a:xfrm>
            <a:off x="3234613" y="907032"/>
            <a:ext cx="376560" cy="412200"/>
            <a:chOff x="3234613" y="907032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14:cNvPr>
                <p14:cNvContentPartPr/>
                <p14:nvPr/>
              </p14:nvContentPartPr>
              <p14:xfrm>
                <a:off x="3295093" y="1015032"/>
                <a:ext cx="223560" cy="30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0773" y="1010712"/>
                  <a:ext cx="232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14:cNvPr>
                <p14:cNvContentPartPr/>
                <p14:nvPr/>
              </p14:nvContentPartPr>
              <p14:xfrm>
                <a:off x="3234613" y="907032"/>
                <a:ext cx="376560" cy="408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0293" y="902712"/>
                  <a:ext cx="3852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6239633-A695-4B93-94EE-B152C5379F1D}"/>
              </a:ext>
            </a:extLst>
          </p:cNvPr>
          <p:cNvGrpSpPr/>
          <p:nvPr/>
        </p:nvGrpSpPr>
        <p:grpSpPr>
          <a:xfrm>
            <a:off x="2460973" y="1154712"/>
            <a:ext cx="253800" cy="352800"/>
            <a:chOff x="2460973" y="1154712"/>
            <a:chExt cx="253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14:cNvPr>
                <p14:cNvContentPartPr/>
                <p14:nvPr/>
              </p14:nvContentPartPr>
              <p14:xfrm>
                <a:off x="2460973" y="1255872"/>
                <a:ext cx="214560" cy="23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6653" y="1251552"/>
                  <a:ext cx="22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14:cNvPr>
                <p14:cNvContentPartPr/>
                <p14:nvPr/>
              </p14:nvContentPartPr>
              <p14:xfrm>
                <a:off x="2490133" y="1154712"/>
                <a:ext cx="224640" cy="352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5813" y="1150392"/>
                  <a:ext cx="2332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F25637C-43C3-4B7A-863D-796B82EBDBC1}"/>
              </a:ext>
            </a:extLst>
          </p:cNvPr>
          <p:cNvGrpSpPr/>
          <p:nvPr/>
        </p:nvGrpSpPr>
        <p:grpSpPr>
          <a:xfrm>
            <a:off x="2431813" y="775272"/>
            <a:ext cx="252720" cy="224280"/>
            <a:chOff x="2431813" y="775272"/>
            <a:chExt cx="2527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14:cNvPr>
                <p14:cNvContentPartPr/>
                <p14:nvPr/>
              </p14:nvContentPartPr>
              <p14:xfrm>
                <a:off x="2455573" y="808032"/>
                <a:ext cx="106200" cy="16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1253" y="803712"/>
                  <a:ext cx="114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14:cNvPr>
                <p14:cNvContentPartPr/>
                <p14:nvPr/>
              </p14:nvContentPartPr>
              <p14:xfrm>
                <a:off x="2431813" y="775272"/>
                <a:ext cx="252720" cy="224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7493" y="770952"/>
                  <a:ext cx="261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CC2D35B-5ACE-4AAC-AD38-BD3D2D28CB65}"/>
              </a:ext>
            </a:extLst>
          </p:cNvPr>
          <p:cNvGrpSpPr/>
          <p:nvPr/>
        </p:nvGrpSpPr>
        <p:grpSpPr>
          <a:xfrm>
            <a:off x="2495893" y="1796592"/>
            <a:ext cx="339120" cy="423000"/>
            <a:chOff x="2495893" y="1796592"/>
            <a:chExt cx="3391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14:cNvPr>
                <p14:cNvContentPartPr/>
                <p14:nvPr/>
              </p14:nvContentPartPr>
              <p14:xfrm>
                <a:off x="2570773" y="1868232"/>
                <a:ext cx="151560" cy="35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6453" y="1863912"/>
                  <a:ext cx="160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14:cNvPr>
                <p14:cNvContentPartPr/>
                <p14:nvPr/>
              </p14:nvContentPartPr>
              <p14:xfrm>
                <a:off x="2495893" y="1796592"/>
                <a:ext cx="339120" cy="355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1573" y="1792272"/>
                  <a:ext cx="3477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B43D9D-C57E-47C4-9686-55AA7B438999}"/>
              </a:ext>
            </a:extLst>
          </p:cNvPr>
          <p:cNvGrpSpPr/>
          <p:nvPr/>
        </p:nvGrpSpPr>
        <p:grpSpPr>
          <a:xfrm>
            <a:off x="2241013" y="1994952"/>
            <a:ext cx="362520" cy="499320"/>
            <a:chOff x="2241013" y="1994952"/>
            <a:chExt cx="362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14:cNvPr>
                <p14:cNvContentPartPr/>
                <p14:nvPr/>
              </p14:nvContentPartPr>
              <p14:xfrm>
                <a:off x="2265493" y="2107632"/>
                <a:ext cx="156240" cy="38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1173" y="2103312"/>
                  <a:ext cx="164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14:cNvPr>
                <p14:cNvContentPartPr/>
                <p14:nvPr/>
              </p14:nvContentPartPr>
              <p14:xfrm>
                <a:off x="2241013" y="1994952"/>
                <a:ext cx="362520" cy="48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6693" y="1990632"/>
                  <a:ext cx="37116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2753B1F-B3D5-4E9F-ABBD-C6F093A493C5}"/>
              </a:ext>
            </a:extLst>
          </p:cNvPr>
          <p:cNvGrpSpPr/>
          <p:nvPr/>
        </p:nvGrpSpPr>
        <p:grpSpPr>
          <a:xfrm>
            <a:off x="4510453" y="1045632"/>
            <a:ext cx="462240" cy="365760"/>
            <a:chOff x="4510453" y="1045632"/>
            <a:chExt cx="4622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14:cNvPr>
                <p14:cNvContentPartPr/>
                <p14:nvPr/>
              </p14:nvContentPartPr>
              <p14:xfrm>
                <a:off x="4601893" y="1145712"/>
                <a:ext cx="129600" cy="236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7573" y="1141392"/>
                  <a:ext cx="138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14:cNvPr>
                <p14:cNvContentPartPr/>
                <p14:nvPr/>
              </p14:nvContentPartPr>
              <p14:xfrm>
                <a:off x="4510453" y="1045632"/>
                <a:ext cx="462240" cy="365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06133" y="1041312"/>
                  <a:ext cx="47088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54DD0C2-4287-4DFF-91A0-E7DA867B8735}"/>
                  </a:ext>
                </a:extLst>
              </p14:cNvPr>
              <p14:cNvContentPartPr/>
              <p14:nvPr/>
            </p14:nvContentPartPr>
            <p14:xfrm>
              <a:off x="306013" y="2863632"/>
              <a:ext cx="1406880" cy="11458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54DD0C2-4287-4DFF-91A0-E7DA867B87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1693" y="2859312"/>
                <a:ext cx="1415520" cy="11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70F31DA-4DC7-4815-9B5E-A255B7FDA39B}"/>
                  </a:ext>
                </a:extLst>
              </p14:cNvPr>
              <p14:cNvContentPartPr/>
              <p14:nvPr/>
            </p14:nvContentPartPr>
            <p14:xfrm>
              <a:off x="2228053" y="2840592"/>
              <a:ext cx="180720" cy="340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70F31DA-4DC7-4815-9B5E-A255B7FDA39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3733" y="2836272"/>
                <a:ext cx="189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642163E-680F-44CE-9B82-692DBE9904C9}"/>
                  </a:ext>
                </a:extLst>
              </p14:cNvPr>
              <p14:cNvContentPartPr/>
              <p14:nvPr/>
            </p14:nvContentPartPr>
            <p14:xfrm>
              <a:off x="3014653" y="4724832"/>
              <a:ext cx="275760" cy="2674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642163E-680F-44CE-9B82-692DBE9904C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10333" y="4720512"/>
                <a:ext cx="28440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D86C2FCD-9E97-4435-A742-C51E60A2D470}"/>
              </a:ext>
            </a:extLst>
          </p:cNvPr>
          <p:cNvGrpSpPr/>
          <p:nvPr/>
        </p:nvGrpSpPr>
        <p:grpSpPr>
          <a:xfrm>
            <a:off x="189013" y="2278632"/>
            <a:ext cx="4434840" cy="3855240"/>
            <a:chOff x="189013" y="2278632"/>
            <a:chExt cx="4434840" cy="38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BF3CB7-9E60-40A3-97EE-6C87A30F3679}"/>
                    </a:ext>
                  </a:extLst>
                </p14:cNvPr>
                <p14:cNvContentPartPr/>
                <p14:nvPr/>
              </p14:nvContentPartPr>
              <p14:xfrm>
                <a:off x="399973" y="2715672"/>
                <a:ext cx="69120" cy="1243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BF3CB7-9E60-40A3-97EE-6C87A30F36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5653" y="2711352"/>
                  <a:ext cx="77760" cy="12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B1A43A7-5B0B-4BCC-9618-CB3DD0BAC18A}"/>
                    </a:ext>
                  </a:extLst>
                </p14:cNvPr>
                <p14:cNvContentPartPr/>
                <p14:nvPr/>
              </p14:nvContentPartPr>
              <p14:xfrm>
                <a:off x="309613" y="3902952"/>
                <a:ext cx="1851120" cy="3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B1A43A7-5B0B-4BCC-9618-CB3DD0BAC1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293" y="3898632"/>
                  <a:ext cx="1859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03A1A3D-89BA-483F-B0AD-C5577D5D78BD}"/>
                    </a:ext>
                  </a:extLst>
                </p14:cNvPr>
                <p14:cNvContentPartPr/>
                <p14:nvPr/>
              </p14:nvContentPartPr>
              <p14:xfrm>
                <a:off x="2111773" y="3839232"/>
                <a:ext cx="110520" cy="16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03A1A3D-89BA-483F-B0AD-C5577D5D78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07453" y="3834912"/>
                  <a:ext cx="11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385FB4-4744-412A-AE88-3D84BC78D4D6}"/>
                    </a:ext>
                  </a:extLst>
                </p14:cNvPr>
                <p14:cNvContentPartPr/>
                <p14:nvPr/>
              </p14:nvContentPartPr>
              <p14:xfrm>
                <a:off x="348853" y="2587152"/>
                <a:ext cx="147600" cy="119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385FB4-4744-412A-AE88-3D84BC78D4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4533" y="2582832"/>
                  <a:ext cx="15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DBA32C-D2B9-4789-BEE0-69A6EF988117}"/>
                    </a:ext>
                  </a:extLst>
                </p14:cNvPr>
                <p14:cNvContentPartPr/>
                <p14:nvPr/>
              </p14:nvContentPartPr>
              <p14:xfrm>
                <a:off x="189013" y="2495352"/>
                <a:ext cx="87840" cy="165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DBA32C-D2B9-4789-BEE0-69A6EF9881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4693" y="2491032"/>
                  <a:ext cx="96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4210E0-6235-45A0-AEB3-D8ACA82F2E5C}"/>
                    </a:ext>
                  </a:extLst>
                </p14:cNvPr>
                <p14:cNvContentPartPr/>
                <p14:nvPr/>
              </p14:nvContentPartPr>
              <p14:xfrm>
                <a:off x="346333" y="2374392"/>
                <a:ext cx="9000" cy="119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4210E0-6235-45A0-AEB3-D8ACA82F2E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2013" y="2370072"/>
                  <a:ext cx="17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56658E0-AEC1-4408-845A-BE7BF6D568BF}"/>
                    </a:ext>
                  </a:extLst>
                </p14:cNvPr>
                <p14:cNvContentPartPr/>
                <p14:nvPr/>
              </p14:nvContentPartPr>
              <p14:xfrm>
                <a:off x="290173" y="2384832"/>
                <a:ext cx="121680" cy="9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56658E0-AEC1-4408-845A-BE7BF6D568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5853" y="2380512"/>
                  <a:ext cx="1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0F6E6B-CC72-47D3-B781-99FC4E740137}"/>
                    </a:ext>
                  </a:extLst>
                </p14:cNvPr>
                <p14:cNvContentPartPr/>
                <p14:nvPr/>
              </p14:nvContentPartPr>
              <p14:xfrm>
                <a:off x="871933" y="2282592"/>
                <a:ext cx="110160" cy="109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0F6E6B-CC72-47D3-B781-99FC4E7401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7613" y="2278272"/>
                  <a:ext cx="11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126339F-4D8B-4970-B9A3-4065EB740EB3}"/>
                    </a:ext>
                  </a:extLst>
                </p14:cNvPr>
                <p14:cNvContentPartPr/>
                <p14:nvPr/>
              </p14:nvContentPartPr>
              <p14:xfrm>
                <a:off x="953293" y="2338392"/>
                <a:ext cx="62640" cy="56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126339F-4D8B-4970-B9A3-4065EB740E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8973" y="2334072"/>
                  <a:ext cx="71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18E49BD-5596-45B6-9FC2-060110974C8D}"/>
                    </a:ext>
                  </a:extLst>
                </p14:cNvPr>
                <p14:cNvContentPartPr/>
                <p14:nvPr/>
              </p14:nvContentPartPr>
              <p14:xfrm>
                <a:off x="1046173" y="2304192"/>
                <a:ext cx="77040" cy="84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18E49BD-5596-45B6-9FC2-060110974C8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853" y="2299872"/>
                  <a:ext cx="85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4684BC-E9B7-4D26-97CD-742F90EF2AD9}"/>
                    </a:ext>
                  </a:extLst>
                </p14:cNvPr>
                <p14:cNvContentPartPr/>
                <p14:nvPr/>
              </p14:nvContentPartPr>
              <p14:xfrm>
                <a:off x="1159933" y="2303832"/>
                <a:ext cx="85680" cy="208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4684BC-E9B7-4D26-97CD-742F90EF2A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5613" y="2299512"/>
                  <a:ext cx="94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0DDA728-D9A4-4F3F-841C-17BA45F83370}"/>
                    </a:ext>
                  </a:extLst>
                </p14:cNvPr>
                <p14:cNvContentPartPr/>
                <p14:nvPr/>
              </p14:nvContentPartPr>
              <p14:xfrm>
                <a:off x="1299613" y="2302752"/>
                <a:ext cx="170640" cy="5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0DDA728-D9A4-4F3F-841C-17BA45F833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95293" y="2298432"/>
                  <a:ext cx="179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6E9A80-DD8E-4097-A6ED-D79CE36C80E3}"/>
                    </a:ext>
                  </a:extLst>
                </p14:cNvPr>
                <p14:cNvContentPartPr/>
                <p14:nvPr/>
              </p14:nvContentPartPr>
              <p14:xfrm>
                <a:off x="1536133" y="2278632"/>
                <a:ext cx="74160" cy="71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6E9A80-DD8E-4097-A6ED-D79CE36C80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31813" y="2274312"/>
                  <a:ext cx="8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A8D22F-F014-4ECF-89CC-0759B6759ADE}"/>
                    </a:ext>
                  </a:extLst>
                </p14:cNvPr>
                <p14:cNvContentPartPr/>
                <p14:nvPr/>
              </p14:nvContentPartPr>
              <p14:xfrm>
                <a:off x="1747093" y="2344512"/>
                <a:ext cx="18000" cy="6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A8D22F-F014-4ECF-89CC-0759B6759A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42773" y="2340192"/>
                  <a:ext cx="26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2B17B52-E9B6-430A-BB0D-9BAF4BD7E88E}"/>
                    </a:ext>
                  </a:extLst>
                </p14:cNvPr>
                <p14:cNvContentPartPr/>
                <p14:nvPr/>
              </p14:nvContentPartPr>
              <p14:xfrm>
                <a:off x="1475293" y="2429472"/>
                <a:ext cx="136440" cy="144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2B17B52-E9B6-430A-BB0D-9BAF4BD7E88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70973" y="2425152"/>
                  <a:ext cx="14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0EFC926-498B-48F1-BE0A-B858F2B6436C}"/>
                    </a:ext>
                  </a:extLst>
                </p14:cNvPr>
                <p14:cNvContentPartPr/>
                <p14:nvPr/>
              </p14:nvContentPartPr>
              <p14:xfrm>
                <a:off x="1643053" y="2489232"/>
                <a:ext cx="87840" cy="3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0EFC926-498B-48F1-BE0A-B858F2B64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38733" y="2484912"/>
                  <a:ext cx="9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BF490A-D2CB-4B15-8B28-8B941D533FDF}"/>
                    </a:ext>
                  </a:extLst>
                </p14:cNvPr>
                <p14:cNvContentPartPr/>
                <p14:nvPr/>
              </p14:nvContentPartPr>
              <p14:xfrm>
                <a:off x="1730173" y="2421192"/>
                <a:ext cx="271440" cy="115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BF490A-D2CB-4B15-8B28-8B941D533F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25853" y="2416872"/>
                  <a:ext cx="28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D7CFD8-8811-47A2-8914-95F74E553223}"/>
                    </a:ext>
                  </a:extLst>
                </p14:cNvPr>
                <p14:cNvContentPartPr/>
                <p14:nvPr/>
              </p14:nvContentPartPr>
              <p14:xfrm>
                <a:off x="2021773" y="2478072"/>
                <a:ext cx="76320" cy="46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D7CFD8-8811-47A2-8914-95F74E5532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17453" y="2473752"/>
                  <a:ext cx="8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B3F815-B4AF-4F2F-AE04-436C61210259}"/>
                    </a:ext>
                  </a:extLst>
                </p14:cNvPr>
                <p14:cNvContentPartPr/>
                <p14:nvPr/>
              </p14:nvContentPartPr>
              <p14:xfrm>
                <a:off x="2139133" y="2389872"/>
                <a:ext cx="85680" cy="142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B3F815-B4AF-4F2F-AE04-436C612102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34813" y="2385552"/>
                  <a:ext cx="94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F455B61-2A68-4A94-9FB8-A8FE64B19283}"/>
                    </a:ext>
                  </a:extLst>
                </p14:cNvPr>
                <p14:cNvContentPartPr/>
                <p14:nvPr/>
              </p14:nvContentPartPr>
              <p14:xfrm>
                <a:off x="2186653" y="2438832"/>
                <a:ext cx="76320" cy="47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F455B61-2A68-4A94-9FB8-A8FE64B192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82333" y="2434512"/>
                  <a:ext cx="84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B85C80-E10A-4E8E-8283-FE6070649F54}"/>
                    </a:ext>
                  </a:extLst>
                </p14:cNvPr>
                <p14:cNvContentPartPr/>
                <p14:nvPr/>
              </p14:nvContentPartPr>
              <p14:xfrm>
                <a:off x="2255773" y="2364672"/>
                <a:ext cx="66240" cy="156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B85C80-E10A-4E8E-8283-FE6070649F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51453" y="2360352"/>
                  <a:ext cx="74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4920B9-D554-4D4B-8235-86E2F470F477}"/>
                    </a:ext>
                  </a:extLst>
                </p14:cNvPr>
                <p14:cNvContentPartPr/>
                <p14:nvPr/>
              </p14:nvContentPartPr>
              <p14:xfrm>
                <a:off x="2084413" y="2434152"/>
                <a:ext cx="95400" cy="9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4920B9-D554-4D4B-8235-86E2F470F4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80093" y="2429832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DC54F93-93B4-4079-8461-4FB52B1F302B}"/>
                    </a:ext>
                  </a:extLst>
                </p14:cNvPr>
                <p14:cNvContentPartPr/>
                <p14:nvPr/>
              </p14:nvContentPartPr>
              <p14:xfrm>
                <a:off x="1646653" y="2383032"/>
                <a:ext cx="49320" cy="30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DC54F93-93B4-4079-8461-4FB52B1F30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42333" y="2378712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55F7C6-6B91-4D0B-8C07-E8B83C4E4673}"/>
                    </a:ext>
                  </a:extLst>
                </p14:cNvPr>
                <p14:cNvContentPartPr/>
                <p14:nvPr/>
              </p14:nvContentPartPr>
              <p14:xfrm>
                <a:off x="1682653" y="2675712"/>
                <a:ext cx="69120" cy="42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55F7C6-6B91-4D0B-8C07-E8B83C4E467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8333" y="2671392"/>
                  <a:ext cx="7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A76EEF-7AFF-4B17-8A85-577FE09BF7C1}"/>
                    </a:ext>
                  </a:extLst>
                </p14:cNvPr>
                <p14:cNvContentPartPr/>
                <p14:nvPr/>
              </p14:nvContentPartPr>
              <p14:xfrm>
                <a:off x="1736653" y="2654832"/>
                <a:ext cx="23400" cy="11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A76EEF-7AFF-4B17-8A85-577FE09BF7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2333" y="2650512"/>
                  <a:ext cx="3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A111DC-1B78-49DB-8497-6ACBD5CAD2CD}"/>
                    </a:ext>
                  </a:extLst>
                </p14:cNvPr>
                <p14:cNvContentPartPr/>
                <p14:nvPr/>
              </p14:nvContentPartPr>
              <p14:xfrm>
                <a:off x="1828453" y="2599752"/>
                <a:ext cx="5760" cy="45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A111DC-1B78-49DB-8497-6ACBD5CAD2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24133" y="2595432"/>
                  <a:ext cx="1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F5F260-1200-4F71-B24F-53CDF728C14A}"/>
                    </a:ext>
                  </a:extLst>
                </p14:cNvPr>
                <p14:cNvContentPartPr/>
                <p14:nvPr/>
              </p14:nvContentPartPr>
              <p14:xfrm>
                <a:off x="1770853" y="2574192"/>
                <a:ext cx="100440" cy="81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F5F260-1200-4F71-B24F-53CDF728C1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66533" y="2569872"/>
                  <a:ext cx="109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669166C-82F1-4B66-929B-BDA5CCAD19E2}"/>
                    </a:ext>
                  </a:extLst>
                </p14:cNvPr>
                <p14:cNvContentPartPr/>
                <p14:nvPr/>
              </p14:nvContentPartPr>
              <p14:xfrm>
                <a:off x="1895053" y="2636472"/>
                <a:ext cx="102960" cy="29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669166C-82F1-4B66-929B-BDA5CCAD19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0733" y="2632152"/>
                  <a:ext cx="111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A099D8-5617-4150-B2FD-D006FC17D7FB}"/>
                    </a:ext>
                  </a:extLst>
                </p14:cNvPr>
                <p14:cNvContentPartPr/>
                <p14:nvPr/>
              </p14:nvContentPartPr>
              <p14:xfrm>
                <a:off x="1901533" y="2651232"/>
                <a:ext cx="111240" cy="44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A099D8-5617-4150-B2FD-D006FC17D7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7213" y="2646912"/>
                  <a:ext cx="11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AFBDAD1-4205-45D9-ADA6-44485C2A131D}"/>
                    </a:ext>
                  </a:extLst>
                </p14:cNvPr>
                <p14:cNvContentPartPr/>
                <p14:nvPr/>
              </p14:nvContentPartPr>
              <p14:xfrm>
                <a:off x="2059933" y="2597952"/>
                <a:ext cx="57240" cy="9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AFBDAD1-4205-45D9-ADA6-44485C2A131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55613" y="2593632"/>
                  <a:ext cx="65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AA7B4DE-0150-4AF2-86D6-788533EBD4BD}"/>
                    </a:ext>
                  </a:extLst>
                </p14:cNvPr>
                <p14:cNvContentPartPr/>
                <p14:nvPr/>
              </p14:nvContentPartPr>
              <p14:xfrm>
                <a:off x="763933" y="3609912"/>
                <a:ext cx="66600" cy="266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AA7B4DE-0150-4AF2-86D6-788533EBD4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9613" y="3605592"/>
                  <a:ext cx="75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7CBBF3C-4C44-4D28-B6FC-6E37271761C0}"/>
                    </a:ext>
                  </a:extLst>
                </p14:cNvPr>
                <p14:cNvContentPartPr/>
                <p14:nvPr/>
              </p14:nvContentPartPr>
              <p14:xfrm>
                <a:off x="596533" y="3833832"/>
                <a:ext cx="75240" cy="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7CBBF3C-4C44-4D28-B6FC-6E37271761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213" y="382951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E137F8-3E8B-499C-8FA0-DF3AFE6E1676}"/>
                    </a:ext>
                  </a:extLst>
                </p14:cNvPr>
                <p14:cNvContentPartPr/>
                <p14:nvPr/>
              </p14:nvContentPartPr>
              <p14:xfrm>
                <a:off x="673573" y="3779832"/>
                <a:ext cx="48600" cy="93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E137F8-3E8B-499C-8FA0-DF3AFE6E16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9253" y="3775512"/>
                  <a:ext cx="57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C189240-E3E9-408E-A767-5BF376602F68}"/>
                    </a:ext>
                  </a:extLst>
                </p14:cNvPr>
                <p14:cNvContentPartPr/>
                <p14:nvPr/>
              </p14:nvContentPartPr>
              <p14:xfrm>
                <a:off x="667453" y="3698112"/>
                <a:ext cx="86040" cy="70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C189240-E3E9-408E-A767-5BF376602F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3133" y="3693792"/>
                  <a:ext cx="94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8D3172-48FF-42FD-8EAA-C8A5A59E8C96}"/>
                    </a:ext>
                  </a:extLst>
                </p14:cNvPr>
                <p14:cNvContentPartPr/>
                <p14:nvPr/>
              </p14:nvContentPartPr>
              <p14:xfrm>
                <a:off x="411133" y="3085032"/>
                <a:ext cx="1296360" cy="334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8D3172-48FF-42FD-8EAA-C8A5A59E8C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6813" y="3080712"/>
                  <a:ext cx="1305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9D3FBF4-8673-4B88-8259-D312588A13D1}"/>
                    </a:ext>
                  </a:extLst>
                </p14:cNvPr>
                <p14:cNvContentPartPr/>
                <p14:nvPr/>
              </p14:nvContentPartPr>
              <p14:xfrm>
                <a:off x="1841773" y="3040752"/>
                <a:ext cx="85680" cy="97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9D3FBF4-8673-4B88-8259-D312588A13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37453" y="3036432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105D08-8BED-45B3-A4BC-58776DC9D645}"/>
                    </a:ext>
                  </a:extLst>
                </p14:cNvPr>
                <p14:cNvContentPartPr/>
                <p14:nvPr/>
              </p14:nvContentPartPr>
              <p14:xfrm>
                <a:off x="1982173" y="2973072"/>
                <a:ext cx="11160" cy="81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105D08-8BED-45B3-A4BC-58776DC9D6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77853" y="2968752"/>
                  <a:ext cx="19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A28F17D-3EA1-417A-B36C-A80845996316}"/>
                    </a:ext>
                  </a:extLst>
                </p14:cNvPr>
                <p14:cNvContentPartPr/>
                <p14:nvPr/>
              </p14:nvContentPartPr>
              <p14:xfrm>
                <a:off x="1945453" y="2968032"/>
                <a:ext cx="79200" cy="72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A28F17D-3EA1-417A-B36C-A808459963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41133" y="2963712"/>
                  <a:ext cx="8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B6C1C1-78F9-4640-B014-239EE6002204}"/>
                    </a:ext>
                  </a:extLst>
                </p14:cNvPr>
                <p14:cNvContentPartPr/>
                <p14:nvPr/>
              </p14:nvContentPartPr>
              <p14:xfrm>
                <a:off x="2072533" y="3042192"/>
                <a:ext cx="117360" cy="14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B6C1C1-78F9-4640-B014-239EE6002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68213" y="3037872"/>
                  <a:ext cx="12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45DFF7B-3DA1-4F1B-A5DB-2498AB62E03E}"/>
                    </a:ext>
                  </a:extLst>
                </p14:cNvPr>
                <p14:cNvContentPartPr/>
                <p14:nvPr/>
              </p14:nvContentPartPr>
              <p14:xfrm>
                <a:off x="2079373" y="3085392"/>
                <a:ext cx="114840" cy="20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45DFF7B-3DA1-4F1B-A5DB-2498AB62E0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75053" y="3081072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50659F9-6940-4CF6-B8B9-6BACFC8AC333}"/>
                    </a:ext>
                  </a:extLst>
                </p14:cNvPr>
                <p14:cNvContentPartPr/>
                <p14:nvPr/>
              </p14:nvContentPartPr>
              <p14:xfrm>
                <a:off x="2275573" y="2962632"/>
                <a:ext cx="76680" cy="108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50659F9-6940-4CF6-B8B9-6BACFC8AC3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71253" y="2958312"/>
                  <a:ext cx="8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CC1F48-BEC3-4436-A477-E482ABC52C79}"/>
                    </a:ext>
                  </a:extLst>
                </p14:cNvPr>
                <p14:cNvContentPartPr/>
                <p14:nvPr/>
              </p14:nvContentPartPr>
              <p14:xfrm>
                <a:off x="2431093" y="2975952"/>
                <a:ext cx="11880" cy="75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CC1F48-BEC3-4436-A477-E482ABC52C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26773" y="2971632"/>
                  <a:ext cx="20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FF2AE4-B2E1-44A8-8809-BFFF6A978C5F}"/>
                    </a:ext>
                  </a:extLst>
                </p14:cNvPr>
                <p14:cNvContentPartPr/>
                <p14:nvPr/>
              </p14:nvContentPartPr>
              <p14:xfrm>
                <a:off x="2396173" y="2943912"/>
                <a:ext cx="164880" cy="101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FF2AE4-B2E1-44A8-8809-BFFF6A978C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91853" y="2939592"/>
                  <a:ext cx="17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5ADC2E3-05E5-4837-B5A2-FC05173C8F67}"/>
                    </a:ext>
                  </a:extLst>
                </p14:cNvPr>
                <p14:cNvContentPartPr/>
                <p14:nvPr/>
              </p14:nvContentPartPr>
              <p14:xfrm>
                <a:off x="2496613" y="2925552"/>
                <a:ext cx="104400" cy="118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5ADC2E3-05E5-4837-B5A2-FC05173C8F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2293" y="2921232"/>
                  <a:ext cx="11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6082F7B-986B-48B1-9DD0-2E710EC3E004}"/>
                    </a:ext>
                  </a:extLst>
                </p14:cNvPr>
                <p14:cNvContentPartPr/>
                <p14:nvPr/>
              </p14:nvContentPartPr>
              <p14:xfrm>
                <a:off x="2676973" y="2918352"/>
                <a:ext cx="13680" cy="9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6082F7B-986B-48B1-9DD0-2E710EC3E0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72653" y="2914032"/>
                  <a:ext cx="2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E48001-EF45-4ED1-9581-23B83D43AA30}"/>
                    </a:ext>
                  </a:extLst>
                </p14:cNvPr>
                <p14:cNvContentPartPr/>
                <p14:nvPr/>
              </p14:nvContentPartPr>
              <p14:xfrm>
                <a:off x="2641333" y="2965152"/>
                <a:ext cx="65520" cy="13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E48001-EF45-4ED1-9581-23B83D43AA3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7013" y="2960832"/>
                  <a:ext cx="7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198FC19-432E-4D15-AD44-3E806C906516}"/>
                    </a:ext>
                  </a:extLst>
                </p14:cNvPr>
                <p14:cNvContentPartPr/>
                <p14:nvPr/>
              </p14:nvContentPartPr>
              <p14:xfrm>
                <a:off x="2754373" y="2866152"/>
                <a:ext cx="124560" cy="156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198FC19-432E-4D15-AD44-3E806C9065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0053" y="2861832"/>
                  <a:ext cx="13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5A4130-0980-4EBE-BBAF-479BD949E3D4}"/>
                    </a:ext>
                  </a:extLst>
                </p14:cNvPr>
                <p14:cNvContentPartPr/>
                <p14:nvPr/>
              </p14:nvContentPartPr>
              <p14:xfrm>
                <a:off x="1289533" y="3214272"/>
                <a:ext cx="9000" cy="123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5A4130-0980-4EBE-BBAF-479BD949E3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85213" y="3209952"/>
                  <a:ext cx="1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3241144-B5D2-4BBF-922D-82F205550673}"/>
                    </a:ext>
                  </a:extLst>
                </p14:cNvPr>
                <p14:cNvContentPartPr/>
                <p14:nvPr/>
              </p14:nvContentPartPr>
              <p14:xfrm>
                <a:off x="1237693" y="3400392"/>
                <a:ext cx="49680" cy="513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3241144-B5D2-4BBF-922D-82F2055506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33373" y="3396072"/>
                  <a:ext cx="58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D7BA36-21E9-4390-AF10-8A8D7E719404}"/>
                    </a:ext>
                  </a:extLst>
                </p14:cNvPr>
                <p14:cNvContentPartPr/>
                <p14:nvPr/>
              </p14:nvContentPartPr>
              <p14:xfrm>
                <a:off x="453253" y="3125712"/>
                <a:ext cx="89280" cy="1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D7BA36-21E9-4390-AF10-8A8D7E7194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8933" y="3121392"/>
                  <a:ext cx="97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391027-C2F3-4504-8F50-8416068EB004}"/>
                    </a:ext>
                  </a:extLst>
                </p14:cNvPr>
                <p14:cNvContentPartPr/>
                <p14:nvPr/>
              </p14:nvContentPartPr>
              <p14:xfrm>
                <a:off x="606973" y="3143352"/>
                <a:ext cx="342360" cy="198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391027-C2F3-4504-8F50-8416068EB00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2653" y="3139032"/>
                  <a:ext cx="35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12C5D2-2537-4E5C-8BEC-D0376C702818}"/>
                    </a:ext>
                  </a:extLst>
                </p14:cNvPr>
                <p14:cNvContentPartPr/>
                <p14:nvPr/>
              </p14:nvContentPartPr>
              <p14:xfrm>
                <a:off x="1097653" y="3155952"/>
                <a:ext cx="199800" cy="16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12C5D2-2537-4E5C-8BEC-D0376C7028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3333" y="3151632"/>
                  <a:ext cx="20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EE548AF-FA90-4BC4-8DF3-AAAF746DB8EE}"/>
                    </a:ext>
                  </a:extLst>
                </p14:cNvPr>
                <p14:cNvContentPartPr/>
                <p14:nvPr/>
              </p14:nvContentPartPr>
              <p14:xfrm>
                <a:off x="1110973" y="4079352"/>
                <a:ext cx="88560" cy="44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EE548AF-FA90-4BC4-8DF3-AAAF746DB8E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6653" y="4075032"/>
                  <a:ext cx="97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4543ED-AE99-4C20-8B5C-4C45E0F0E247}"/>
                    </a:ext>
                  </a:extLst>
                </p14:cNvPr>
                <p14:cNvContentPartPr/>
                <p14:nvPr/>
              </p14:nvContentPartPr>
              <p14:xfrm>
                <a:off x="1157413" y="4087632"/>
                <a:ext cx="66240" cy="133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4543ED-AE99-4C20-8B5C-4C45E0F0E2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3093" y="4083312"/>
                  <a:ext cx="74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C42477B-7FC4-4BBB-A604-1EAC622C492E}"/>
                    </a:ext>
                  </a:extLst>
                </p14:cNvPr>
                <p14:cNvContentPartPr/>
                <p14:nvPr/>
              </p14:nvContentPartPr>
              <p14:xfrm>
                <a:off x="1246333" y="3996912"/>
                <a:ext cx="127080" cy="10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C42477B-7FC4-4BBB-A604-1EAC622C49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42013" y="3992592"/>
                  <a:ext cx="13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421049-02B8-4E6C-BD5D-2DFFFF396D78}"/>
                    </a:ext>
                  </a:extLst>
                </p14:cNvPr>
                <p14:cNvContentPartPr/>
                <p14:nvPr/>
              </p14:nvContentPartPr>
              <p14:xfrm>
                <a:off x="1094053" y="4628352"/>
                <a:ext cx="37440" cy="1249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421049-02B8-4E6C-BD5D-2DFFFF396D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9733" y="4624032"/>
                  <a:ext cx="46080" cy="12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9B0C31C-5046-49D1-A06A-E52EFF4ED274}"/>
                    </a:ext>
                  </a:extLst>
                </p14:cNvPr>
                <p14:cNvContentPartPr/>
                <p14:nvPr/>
              </p14:nvContentPartPr>
              <p14:xfrm>
                <a:off x="1020253" y="5821392"/>
                <a:ext cx="1642680" cy="27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9B0C31C-5046-49D1-A06A-E52EFF4ED27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5933" y="5817072"/>
                  <a:ext cx="165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E571346-A324-4842-B2E6-479C621C8D31}"/>
                    </a:ext>
                  </a:extLst>
                </p14:cNvPr>
                <p14:cNvContentPartPr/>
                <p14:nvPr/>
              </p14:nvContentPartPr>
              <p14:xfrm>
                <a:off x="2662933" y="5751192"/>
                <a:ext cx="122760" cy="139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E571346-A324-4842-B2E6-479C621C8D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58613" y="5746872"/>
                  <a:ext cx="13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C5DAD6F-7564-4E85-A224-A128DEF45F1A}"/>
                    </a:ext>
                  </a:extLst>
                </p14:cNvPr>
                <p14:cNvContentPartPr/>
                <p14:nvPr/>
              </p14:nvContentPartPr>
              <p14:xfrm>
                <a:off x="1010893" y="4508472"/>
                <a:ext cx="211680" cy="135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C5DAD6F-7564-4E85-A224-A128DEF45F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6573" y="4504152"/>
                  <a:ext cx="22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1BFCA8-5BD1-4391-A2B5-C2C4147105DD}"/>
                    </a:ext>
                  </a:extLst>
                </p14:cNvPr>
                <p14:cNvContentPartPr/>
                <p14:nvPr/>
              </p14:nvContentPartPr>
              <p14:xfrm>
                <a:off x="2067133" y="4098072"/>
                <a:ext cx="10044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1BFCA8-5BD1-4391-A2B5-C2C4147105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62813" y="4093752"/>
                  <a:ext cx="10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2C6C86-529C-4C66-8188-A0DD27A9AD16}"/>
                    </a:ext>
                  </a:extLst>
                </p14:cNvPr>
                <p14:cNvContentPartPr/>
                <p14:nvPr/>
              </p14:nvContentPartPr>
              <p14:xfrm>
                <a:off x="2099173" y="4096632"/>
                <a:ext cx="97200" cy="205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2C6C86-529C-4C66-8188-A0DD27A9AD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94853" y="4092312"/>
                  <a:ext cx="105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BDA554-9745-4E71-B360-10538D271A9C}"/>
                    </a:ext>
                  </a:extLst>
                </p14:cNvPr>
                <p14:cNvContentPartPr/>
                <p14:nvPr/>
              </p14:nvContentPartPr>
              <p14:xfrm>
                <a:off x="1550533" y="4329552"/>
                <a:ext cx="62640" cy="117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BDA554-9745-4E71-B360-10538D271A9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46213" y="4325232"/>
                  <a:ext cx="71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98EB2E-9BDE-4766-911A-B70E6105ABFC}"/>
                    </a:ext>
                  </a:extLst>
                </p14:cNvPr>
                <p14:cNvContentPartPr/>
                <p14:nvPr/>
              </p14:nvContentPartPr>
              <p14:xfrm>
                <a:off x="1641253" y="4358712"/>
                <a:ext cx="66240" cy="89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98EB2E-9BDE-4766-911A-B70E6105ABF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36933" y="4354392"/>
                  <a:ext cx="7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9834F78-B4AF-4562-AE5D-67865C8CEE1D}"/>
                    </a:ext>
                  </a:extLst>
                </p14:cNvPr>
                <p14:cNvContentPartPr/>
                <p14:nvPr/>
              </p14:nvContentPartPr>
              <p14:xfrm>
                <a:off x="1734493" y="4390752"/>
                <a:ext cx="64080" cy="6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9834F78-B4AF-4562-AE5D-67865C8CEE1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0173" y="4386432"/>
                  <a:ext cx="72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C9295DB-45AC-483F-A1C9-9E36683877FB}"/>
                    </a:ext>
                  </a:extLst>
                </p14:cNvPr>
                <p14:cNvContentPartPr/>
                <p14:nvPr/>
              </p14:nvContentPartPr>
              <p14:xfrm>
                <a:off x="1879573" y="4326672"/>
                <a:ext cx="78840" cy="113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C9295DB-45AC-483F-A1C9-9E36683877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75253" y="4322352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3EB535-BB99-424B-A9F0-C9FBA2C4210F}"/>
                    </a:ext>
                  </a:extLst>
                </p14:cNvPr>
                <p14:cNvContentPartPr/>
                <p14:nvPr/>
              </p14:nvContentPartPr>
              <p14:xfrm>
                <a:off x="2005573" y="4336032"/>
                <a:ext cx="102960" cy="84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3EB535-BB99-424B-A9F0-C9FBA2C421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01253" y="4331712"/>
                  <a:ext cx="11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0C6DC03-4CE3-40E6-81BB-6BE0E2FBD813}"/>
                    </a:ext>
                  </a:extLst>
                </p14:cNvPr>
                <p14:cNvContentPartPr/>
                <p14:nvPr/>
              </p14:nvContentPartPr>
              <p14:xfrm>
                <a:off x="2247853" y="4354752"/>
                <a:ext cx="75600" cy="10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0C6DC03-4CE3-40E6-81BB-6BE0E2FBD8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43533" y="4350432"/>
                  <a:ext cx="84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1B29F4-AC45-48DE-BA80-E666BF22D307}"/>
                    </a:ext>
                  </a:extLst>
                </p14:cNvPr>
                <p14:cNvContentPartPr/>
                <p14:nvPr/>
              </p14:nvContentPartPr>
              <p14:xfrm>
                <a:off x="2398693" y="4282752"/>
                <a:ext cx="83520" cy="93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1B29F4-AC45-48DE-BA80-E666BF22D30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94373" y="4278432"/>
                  <a:ext cx="92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7D9371F-E9AE-4AAC-8237-9B237372F96E}"/>
                    </a:ext>
                  </a:extLst>
                </p14:cNvPr>
                <p14:cNvContentPartPr/>
                <p14:nvPr/>
              </p14:nvContentPartPr>
              <p14:xfrm>
                <a:off x="2522893" y="4324512"/>
                <a:ext cx="36720" cy="56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7D9371F-E9AE-4AAC-8237-9B237372F9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18573" y="4320192"/>
                  <a:ext cx="45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FEC5D0-26B3-455F-9881-983AF69D99EC}"/>
                    </a:ext>
                  </a:extLst>
                </p14:cNvPr>
                <p14:cNvContentPartPr/>
                <p14:nvPr/>
              </p14:nvContentPartPr>
              <p14:xfrm>
                <a:off x="2608573" y="4251072"/>
                <a:ext cx="79560" cy="118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FEC5D0-26B3-455F-9881-983AF69D99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04253" y="4246752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5103F93-6DA7-4666-8977-2E78EA717B1D}"/>
                    </a:ext>
                  </a:extLst>
                </p14:cNvPr>
                <p14:cNvContentPartPr/>
                <p14:nvPr/>
              </p14:nvContentPartPr>
              <p14:xfrm>
                <a:off x="2741053" y="4223352"/>
                <a:ext cx="204480" cy="145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5103F93-6DA7-4666-8977-2E78EA717B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36733" y="4219032"/>
                  <a:ext cx="21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A558F8-441B-4F0D-A0A2-F048898B6F72}"/>
                    </a:ext>
                  </a:extLst>
                </p14:cNvPr>
                <p14:cNvContentPartPr/>
                <p14:nvPr/>
              </p14:nvContentPartPr>
              <p14:xfrm>
                <a:off x="757453" y="4482192"/>
                <a:ext cx="46440" cy="90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A558F8-441B-4F0D-A0A2-F048898B6F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3133" y="4477872"/>
                  <a:ext cx="5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0F1EC23-6BC7-4DB1-ACA0-AFAC5102727A}"/>
                    </a:ext>
                  </a:extLst>
                </p14:cNvPr>
                <p14:cNvContentPartPr/>
                <p14:nvPr/>
              </p14:nvContentPartPr>
              <p14:xfrm>
                <a:off x="730453" y="4388952"/>
                <a:ext cx="6480" cy="3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0F1EC23-6BC7-4DB1-ACA0-AFAC510272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6133" y="4384632"/>
                  <a:ext cx="15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930A9AF-28DB-4432-A39B-05F8EBE0E06E}"/>
                    </a:ext>
                  </a:extLst>
                </p14:cNvPr>
                <p14:cNvContentPartPr/>
                <p14:nvPr/>
              </p14:nvContentPartPr>
              <p14:xfrm>
                <a:off x="676093" y="4602072"/>
                <a:ext cx="186120" cy="3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930A9AF-28DB-4432-A39B-05F8EBE0E0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1773" y="4597752"/>
                  <a:ext cx="19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75667FA-E30B-493C-8691-9D9B857367E9}"/>
                    </a:ext>
                  </a:extLst>
                </p14:cNvPr>
                <p14:cNvContentPartPr/>
                <p14:nvPr/>
              </p14:nvContentPartPr>
              <p14:xfrm>
                <a:off x="2498773" y="5978352"/>
                <a:ext cx="99720" cy="56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75667FA-E30B-493C-8691-9D9B857367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94453" y="5974032"/>
                  <a:ext cx="108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91DA9B2-AB0F-4A16-993F-E8157FE28898}"/>
                    </a:ext>
                  </a:extLst>
                </p14:cNvPr>
                <p14:cNvContentPartPr/>
                <p14:nvPr/>
              </p14:nvContentPartPr>
              <p14:xfrm>
                <a:off x="2536933" y="5985552"/>
                <a:ext cx="79920" cy="148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91DA9B2-AB0F-4A16-993F-E8157FE288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32613" y="5981232"/>
                  <a:ext cx="88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10DEB7-17F1-4357-95A2-1BFFCA82B0F1}"/>
                    </a:ext>
                  </a:extLst>
                </p14:cNvPr>
                <p14:cNvContentPartPr/>
                <p14:nvPr/>
              </p14:nvContentPartPr>
              <p14:xfrm>
                <a:off x="1784893" y="3168552"/>
                <a:ext cx="1275480" cy="113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10DEB7-17F1-4357-95A2-1BFFCA82B0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80573" y="3164232"/>
                  <a:ext cx="1284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3FAE9F-9839-43AF-BD29-29FA23925728}"/>
                    </a:ext>
                  </a:extLst>
                </p14:cNvPr>
                <p14:cNvContentPartPr/>
                <p14:nvPr/>
              </p14:nvContentPartPr>
              <p14:xfrm>
                <a:off x="1649173" y="2721792"/>
                <a:ext cx="529560" cy="133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3FAE9F-9839-43AF-BD29-29FA239257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44853" y="2717472"/>
                  <a:ext cx="538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74DD2C-6FAB-4ABC-A6F1-760EFA8F6CCE}"/>
                    </a:ext>
                  </a:extLst>
                </p14:cNvPr>
                <p14:cNvContentPartPr/>
                <p14:nvPr/>
              </p14:nvContentPartPr>
              <p14:xfrm>
                <a:off x="1368373" y="4769472"/>
                <a:ext cx="768240" cy="763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74DD2C-6FAB-4ABC-A6F1-760EFA8F6C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64053" y="4765152"/>
                  <a:ext cx="7768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5C7E9A-8F83-48D4-999A-EA4107B32F1C}"/>
                    </a:ext>
                  </a:extLst>
                </p14:cNvPr>
                <p14:cNvContentPartPr/>
                <p14:nvPr/>
              </p14:nvContentPartPr>
              <p14:xfrm>
                <a:off x="2241733" y="5428992"/>
                <a:ext cx="67680" cy="12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5C7E9A-8F83-48D4-999A-EA4107B32F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37413" y="5424672"/>
                  <a:ext cx="76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7EB7C9A-66C1-4F20-853F-B0BA48581CC2}"/>
                    </a:ext>
                  </a:extLst>
                </p14:cNvPr>
                <p14:cNvContentPartPr/>
                <p14:nvPr/>
              </p14:nvContentPartPr>
              <p14:xfrm>
                <a:off x="2179453" y="5443392"/>
                <a:ext cx="17640" cy="133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7EB7C9A-66C1-4F20-853F-B0BA48581C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75133" y="5439072"/>
                  <a:ext cx="2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A86613C-8201-4E1C-A4D9-AEC6F4994CF0}"/>
                    </a:ext>
                  </a:extLst>
                </p14:cNvPr>
                <p14:cNvContentPartPr/>
                <p14:nvPr/>
              </p14:nvContentPartPr>
              <p14:xfrm>
                <a:off x="2588053" y="5436912"/>
                <a:ext cx="73800" cy="79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A86613C-8201-4E1C-A4D9-AEC6F4994C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3733" y="5432592"/>
                  <a:ext cx="8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757419D-F913-4024-A95E-668316D798B2}"/>
                    </a:ext>
                  </a:extLst>
                </p14:cNvPr>
                <p14:cNvContentPartPr/>
                <p14:nvPr/>
              </p14:nvContentPartPr>
              <p14:xfrm>
                <a:off x="2628373" y="5460312"/>
                <a:ext cx="47520" cy="110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757419D-F913-4024-A95E-668316D798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24053" y="5455992"/>
                  <a:ext cx="5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2977729-0311-41BF-8FE1-EC5595C90285}"/>
                    </a:ext>
                  </a:extLst>
                </p14:cNvPr>
                <p14:cNvContentPartPr/>
                <p14:nvPr/>
              </p14:nvContentPartPr>
              <p14:xfrm>
                <a:off x="2746813" y="5473632"/>
                <a:ext cx="90720" cy="34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2977729-0311-41BF-8FE1-EC5595C9028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42493" y="5469312"/>
                  <a:ext cx="9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89D0DC-8716-485C-8EF4-F8E3B6A12E9E}"/>
                    </a:ext>
                  </a:extLst>
                </p14:cNvPr>
                <p14:cNvContentPartPr/>
                <p14:nvPr/>
              </p14:nvContentPartPr>
              <p14:xfrm>
                <a:off x="2363773" y="5498112"/>
                <a:ext cx="85680" cy="11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89D0DC-8716-485C-8EF4-F8E3B6A12E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59453" y="5493792"/>
                  <a:ext cx="94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0DBF4F-75DE-4CC4-9717-B28E1DDC429E}"/>
                    </a:ext>
                  </a:extLst>
                </p14:cNvPr>
                <p14:cNvContentPartPr/>
                <p14:nvPr/>
              </p14:nvContentPartPr>
              <p14:xfrm>
                <a:off x="2431093" y="5467872"/>
                <a:ext cx="36720" cy="84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0DBF4F-75DE-4CC4-9717-B28E1DDC429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26773" y="5463552"/>
                  <a:ext cx="4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F7C2A6D-5609-49EB-BB59-E060DD0D9CCC}"/>
                    </a:ext>
                  </a:extLst>
                </p14:cNvPr>
                <p14:cNvContentPartPr/>
                <p14:nvPr/>
              </p14:nvContentPartPr>
              <p14:xfrm>
                <a:off x="2949853" y="5444832"/>
                <a:ext cx="68760" cy="45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F7C2A6D-5609-49EB-BB59-E060DD0D9CC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45533" y="5440512"/>
                  <a:ext cx="77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2416FB-8241-4CE0-A270-EDD6DEAC965D}"/>
                    </a:ext>
                  </a:extLst>
                </p14:cNvPr>
                <p14:cNvContentPartPr/>
                <p14:nvPr/>
              </p14:nvContentPartPr>
              <p14:xfrm>
                <a:off x="2985853" y="5462112"/>
                <a:ext cx="56520" cy="90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2416FB-8241-4CE0-A270-EDD6DEAC96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81533" y="5457792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5B1840-B787-439C-97C4-F875D32E1F00}"/>
                    </a:ext>
                  </a:extLst>
                </p14:cNvPr>
                <p14:cNvContentPartPr/>
                <p14:nvPr/>
              </p14:nvContentPartPr>
              <p14:xfrm>
                <a:off x="3094213" y="5361312"/>
                <a:ext cx="17640" cy="78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5B1840-B787-439C-97C4-F875D32E1F0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89893" y="5356992"/>
                  <a:ext cx="2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59245B-E035-4256-8688-704C26DB3496}"/>
                    </a:ext>
                  </a:extLst>
                </p14:cNvPr>
                <p14:cNvContentPartPr/>
                <p14:nvPr/>
              </p14:nvContentPartPr>
              <p14:xfrm>
                <a:off x="3037333" y="5362392"/>
                <a:ext cx="92520" cy="97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59245B-E035-4256-8688-704C26DB34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33013" y="5358072"/>
                  <a:ext cx="101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7D79472-4A06-439E-8533-D01356BCDC1E}"/>
                    </a:ext>
                  </a:extLst>
                </p14:cNvPr>
                <p14:cNvContentPartPr/>
                <p14:nvPr/>
              </p14:nvContentPartPr>
              <p14:xfrm>
                <a:off x="3238573" y="5453472"/>
                <a:ext cx="139320" cy="11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7D79472-4A06-439E-8533-D01356BCDC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34253" y="5449152"/>
                  <a:ext cx="147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30E3F8E-D5DF-4C28-8C58-05FCB65964A4}"/>
                    </a:ext>
                  </a:extLst>
                </p14:cNvPr>
                <p14:cNvContentPartPr/>
                <p14:nvPr/>
              </p14:nvContentPartPr>
              <p14:xfrm>
                <a:off x="3272773" y="5480472"/>
                <a:ext cx="96840" cy="15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30E3F8E-D5DF-4C28-8C58-05FCB65964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68453" y="5476152"/>
                  <a:ext cx="10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5D7C3E4-6C31-45EA-A8B8-22217DB43E95}"/>
                    </a:ext>
                  </a:extLst>
                </p14:cNvPr>
                <p14:cNvContentPartPr/>
                <p14:nvPr/>
              </p14:nvContentPartPr>
              <p14:xfrm>
                <a:off x="3508573" y="5374992"/>
                <a:ext cx="107640" cy="128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5D7C3E4-6C31-45EA-A8B8-22217DB43E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4253" y="5370672"/>
                  <a:ext cx="116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4B922F2-7B50-47AF-AE1F-2EEC7BE18CBD}"/>
                    </a:ext>
                  </a:extLst>
                </p14:cNvPr>
                <p14:cNvContentPartPr/>
                <p14:nvPr/>
              </p14:nvContentPartPr>
              <p14:xfrm>
                <a:off x="3769213" y="5404872"/>
                <a:ext cx="720" cy="70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4B922F2-7B50-47AF-AE1F-2EEC7BE18C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64893" y="5400552"/>
                  <a:ext cx="9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F421AA4-98E8-4A2D-93F3-442A848826E5}"/>
                    </a:ext>
                  </a:extLst>
                </p14:cNvPr>
                <p14:cNvContentPartPr/>
                <p14:nvPr/>
              </p14:nvContentPartPr>
              <p14:xfrm>
                <a:off x="3726373" y="5441592"/>
                <a:ext cx="86400" cy="9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F421AA4-98E8-4A2D-93F3-442A848826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22053" y="5437272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9DFCDD3-8C01-4728-9BA0-FCB9661A347A}"/>
                    </a:ext>
                  </a:extLst>
                </p14:cNvPr>
                <p14:cNvContentPartPr/>
                <p14:nvPr/>
              </p14:nvContentPartPr>
              <p14:xfrm>
                <a:off x="3860293" y="5375352"/>
                <a:ext cx="114480" cy="106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9DFCDD3-8C01-4728-9BA0-FCB9661A34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55973" y="5371032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DAE52C-3639-436A-82C3-9A5013D80DF1}"/>
                    </a:ext>
                  </a:extLst>
                </p14:cNvPr>
                <p14:cNvContentPartPr/>
                <p14:nvPr/>
              </p14:nvContentPartPr>
              <p14:xfrm>
                <a:off x="3851293" y="5366712"/>
                <a:ext cx="138240" cy="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DAE52C-3639-436A-82C3-9A5013D80D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46973" y="5362392"/>
                  <a:ext cx="146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EDD2A23-233C-43C7-939F-9B8386E76FF0}"/>
                    </a:ext>
                  </a:extLst>
                </p14:cNvPr>
                <p14:cNvContentPartPr/>
                <p14:nvPr/>
              </p14:nvContentPartPr>
              <p14:xfrm>
                <a:off x="4037413" y="5329272"/>
                <a:ext cx="162720" cy="139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EDD2A23-233C-43C7-939F-9B8386E76FF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33093" y="5324952"/>
                  <a:ext cx="171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AA6A61C-FA49-4339-9ACC-DC2F9610D62B}"/>
                    </a:ext>
                  </a:extLst>
                </p14:cNvPr>
                <p14:cNvContentPartPr/>
                <p14:nvPr/>
              </p14:nvContentPartPr>
              <p14:xfrm>
                <a:off x="4170973" y="5279592"/>
                <a:ext cx="90000" cy="257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AA6A61C-FA49-4339-9ACC-DC2F9610D6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66653" y="5275272"/>
                  <a:ext cx="98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BED2EDA-779B-4D3E-8CC6-862D58757986}"/>
                    </a:ext>
                  </a:extLst>
                </p14:cNvPr>
                <p14:cNvContentPartPr/>
                <p14:nvPr/>
              </p14:nvContentPartPr>
              <p14:xfrm>
                <a:off x="4401373" y="5400192"/>
                <a:ext cx="10440" cy="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BED2EDA-779B-4D3E-8CC6-862D587579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97053" y="5395872"/>
                  <a:ext cx="19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D20FD9-A1D7-4222-9DFD-B6F995549120}"/>
                    </a:ext>
                  </a:extLst>
                </p14:cNvPr>
                <p14:cNvContentPartPr/>
                <p14:nvPr/>
              </p14:nvContentPartPr>
              <p14:xfrm>
                <a:off x="4375093" y="5410992"/>
                <a:ext cx="12960" cy="5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D20FD9-A1D7-4222-9DFD-B6F99554912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70773" y="5406672"/>
                  <a:ext cx="21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769565-865F-4189-A761-E95259353A4A}"/>
                    </a:ext>
                  </a:extLst>
                </p14:cNvPr>
                <p14:cNvContentPartPr/>
                <p14:nvPr/>
              </p14:nvContentPartPr>
              <p14:xfrm>
                <a:off x="4413253" y="5351232"/>
                <a:ext cx="17280" cy="109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769565-865F-4189-A761-E95259353A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08933" y="5346912"/>
                  <a:ext cx="2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2DE75CA-F16F-42DE-855F-09CE5B28B17C}"/>
                    </a:ext>
                  </a:extLst>
                </p14:cNvPr>
                <p14:cNvContentPartPr/>
                <p14:nvPr/>
              </p14:nvContentPartPr>
              <p14:xfrm>
                <a:off x="4371133" y="5401632"/>
                <a:ext cx="114120" cy="14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2DE75CA-F16F-42DE-855F-09CE5B28B17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66813" y="5397312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730DD08-8D90-4B34-9A8D-938943C6A087}"/>
                    </a:ext>
                  </a:extLst>
                </p14:cNvPr>
                <p14:cNvContentPartPr/>
                <p14:nvPr/>
              </p14:nvContentPartPr>
              <p14:xfrm>
                <a:off x="4522333" y="5331072"/>
                <a:ext cx="101520" cy="175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730DD08-8D90-4B34-9A8D-938943C6A0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18013" y="5326752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5582F7-FB7D-46AF-B2A9-29F1DC48FB2D}"/>
                    </a:ext>
                  </a:extLst>
                </p14:cNvPr>
                <p14:cNvContentPartPr/>
                <p14:nvPr/>
              </p14:nvContentPartPr>
              <p14:xfrm>
                <a:off x="1294573" y="4814832"/>
                <a:ext cx="1043640" cy="736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5582F7-FB7D-46AF-B2A9-29F1DC48FB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90253" y="4810512"/>
                  <a:ext cx="10522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663539A-D7E3-47AD-BF2D-43A1641DD80B}"/>
                    </a:ext>
                  </a:extLst>
                </p14:cNvPr>
                <p14:cNvContentPartPr/>
                <p14:nvPr/>
              </p14:nvContentPartPr>
              <p14:xfrm>
                <a:off x="2347213" y="4657872"/>
                <a:ext cx="137160" cy="162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663539A-D7E3-47AD-BF2D-43A1641DD80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42893" y="4653552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11F2ED-0D97-4B45-A2E7-A69AF6ED6558}"/>
                    </a:ext>
                  </a:extLst>
                </p14:cNvPr>
                <p14:cNvContentPartPr/>
                <p14:nvPr/>
              </p14:nvContentPartPr>
              <p14:xfrm>
                <a:off x="2504893" y="4651752"/>
                <a:ext cx="128880" cy="144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11F2ED-0D97-4B45-A2E7-A69AF6ED65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00573" y="4647432"/>
                  <a:ext cx="13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606341B-3421-4E42-88E5-450C61C4B509}"/>
                    </a:ext>
                  </a:extLst>
                </p14:cNvPr>
                <p14:cNvContentPartPr/>
                <p14:nvPr/>
              </p14:nvContentPartPr>
              <p14:xfrm>
                <a:off x="2801173" y="4711152"/>
                <a:ext cx="132120" cy="18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606341B-3421-4E42-88E5-450C61C4B50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96853" y="4706832"/>
                  <a:ext cx="140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40D2355-F322-4D82-9F6A-D2EDCE3F7F36}"/>
                    </a:ext>
                  </a:extLst>
                </p14:cNvPr>
                <p14:cNvContentPartPr/>
                <p14:nvPr/>
              </p14:nvContentPartPr>
              <p14:xfrm>
                <a:off x="2880373" y="4686672"/>
                <a:ext cx="98640" cy="113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40D2355-F322-4D82-9F6A-D2EDCE3F7F3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76053" y="468235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74BB5ED-8063-4D3E-830C-03CC4FD033E0}"/>
                    </a:ext>
                  </a:extLst>
                </p14:cNvPr>
                <p14:cNvContentPartPr/>
                <p14:nvPr/>
              </p14:nvContentPartPr>
              <p14:xfrm>
                <a:off x="3183493" y="4581552"/>
                <a:ext cx="87120" cy="92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74BB5ED-8063-4D3E-830C-03CC4FD033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79173" y="4577232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A2990B-2F8D-4223-99FF-72C38A9C8147}"/>
                    </a:ext>
                  </a:extLst>
                </p14:cNvPr>
                <p14:cNvContentPartPr/>
                <p14:nvPr/>
              </p14:nvContentPartPr>
              <p14:xfrm>
                <a:off x="3139573" y="4692792"/>
                <a:ext cx="153000" cy="24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A2990B-2F8D-4223-99FF-72C38A9C81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35253" y="4688472"/>
                  <a:ext cx="16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F02B5AE-4BDE-482B-B04D-68E6FBA9C8F1}"/>
                    </a:ext>
                  </a:extLst>
                </p14:cNvPr>
                <p14:cNvContentPartPr/>
                <p14:nvPr/>
              </p14:nvContentPartPr>
              <p14:xfrm>
                <a:off x="3161173" y="4753632"/>
                <a:ext cx="75600" cy="146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F02B5AE-4BDE-482B-B04D-68E6FBA9C8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56853" y="4749312"/>
                  <a:ext cx="84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39D53CF-37D8-4EE1-B173-5C5AFD24A257}"/>
                    </a:ext>
                  </a:extLst>
                </p14:cNvPr>
                <p14:cNvContentPartPr/>
                <p14:nvPr/>
              </p14:nvContentPartPr>
              <p14:xfrm>
                <a:off x="3398413" y="4710072"/>
                <a:ext cx="130680" cy="4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39D53CF-37D8-4EE1-B173-5C5AFD24A25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94093" y="4705752"/>
                  <a:ext cx="139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49D44A7-2999-4F8A-8F5C-46788AC87A91}"/>
                    </a:ext>
                  </a:extLst>
                </p14:cNvPr>
                <p14:cNvContentPartPr/>
                <p14:nvPr/>
              </p14:nvContentPartPr>
              <p14:xfrm>
                <a:off x="3416413" y="4741032"/>
                <a:ext cx="104760" cy="1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49D44A7-2999-4F8A-8F5C-46788AC87A9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12093" y="4736712"/>
                  <a:ext cx="11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4602BEB-296C-45BE-89D9-07CC7527E612}"/>
                    </a:ext>
                  </a:extLst>
                </p14:cNvPr>
                <p14:cNvContentPartPr/>
                <p14:nvPr/>
              </p14:nvContentPartPr>
              <p14:xfrm>
                <a:off x="3641773" y="4638072"/>
                <a:ext cx="111600" cy="149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4602BEB-296C-45BE-89D9-07CC7527E6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37453" y="4633752"/>
                  <a:ext cx="12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EB422B-3930-496E-9055-F94B251E7B2C}"/>
                    </a:ext>
                  </a:extLst>
                </p14:cNvPr>
                <p14:cNvContentPartPr/>
                <p14:nvPr/>
              </p14:nvContentPartPr>
              <p14:xfrm>
                <a:off x="3783253" y="4570752"/>
                <a:ext cx="26640" cy="86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EB422B-3930-496E-9055-F94B251E7B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78933" y="4566432"/>
                  <a:ext cx="35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B6D507A-BE26-4BFB-AACB-C204F4F333AA}"/>
                    </a:ext>
                  </a:extLst>
                </p14:cNvPr>
                <p14:cNvContentPartPr/>
                <p14:nvPr/>
              </p14:nvContentPartPr>
              <p14:xfrm>
                <a:off x="3729613" y="4561392"/>
                <a:ext cx="127440" cy="88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B6D507A-BE26-4BFB-AACB-C204F4F333A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25293" y="4557072"/>
                  <a:ext cx="136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AF9BA68-BA17-4699-95C3-6F2D50D56AA3}"/>
                    </a:ext>
                  </a:extLst>
                </p14:cNvPr>
                <p14:cNvContentPartPr/>
                <p14:nvPr/>
              </p14:nvContentPartPr>
              <p14:xfrm>
                <a:off x="3880453" y="4590192"/>
                <a:ext cx="77040" cy="178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AF9BA68-BA17-4699-95C3-6F2D50D56A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76133" y="4585872"/>
                  <a:ext cx="85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F58FEEE-F915-40B8-A56F-EEE7CC9166E8}"/>
                    </a:ext>
                  </a:extLst>
                </p14:cNvPr>
                <p14:cNvContentPartPr/>
                <p14:nvPr/>
              </p14:nvContentPartPr>
              <p14:xfrm>
                <a:off x="4011493" y="4670112"/>
                <a:ext cx="94680" cy="46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F58FEEE-F915-40B8-A56F-EEE7CC9166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07173" y="4665792"/>
                  <a:ext cx="103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40E525B-76B1-494E-B9E6-FC0D59C450B0}"/>
                    </a:ext>
                  </a:extLst>
                </p14:cNvPr>
                <p14:cNvContentPartPr/>
                <p14:nvPr/>
              </p14:nvContentPartPr>
              <p14:xfrm>
                <a:off x="4037053" y="4674792"/>
                <a:ext cx="78840" cy="130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40E525B-76B1-494E-B9E6-FC0D59C450B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32733" y="4670472"/>
                  <a:ext cx="87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A7F716E-50A6-4F1F-885D-35D2FC6B4221}"/>
                    </a:ext>
                  </a:extLst>
                </p14:cNvPr>
                <p14:cNvContentPartPr/>
                <p14:nvPr/>
              </p14:nvContentPartPr>
              <p14:xfrm>
                <a:off x="4107973" y="4747872"/>
                <a:ext cx="14040" cy="87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A7F716E-50A6-4F1F-885D-35D2FC6B42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03653" y="4743552"/>
                  <a:ext cx="22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77192FA-3ECC-4566-84ED-B2257768336D}"/>
                    </a:ext>
                  </a:extLst>
                </p14:cNvPr>
                <p14:cNvContentPartPr/>
                <p14:nvPr/>
              </p14:nvContentPartPr>
              <p14:xfrm>
                <a:off x="4233973" y="4615032"/>
                <a:ext cx="76320" cy="141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77192FA-3ECC-4566-84ED-B225776833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29653" y="4610712"/>
                  <a:ext cx="84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7692AF7-BD0A-40B3-9466-940E9145E155}"/>
                    </a:ext>
                  </a:extLst>
                </p14:cNvPr>
                <p14:cNvContentPartPr/>
                <p14:nvPr/>
              </p14:nvContentPartPr>
              <p14:xfrm>
                <a:off x="4294453" y="4575072"/>
                <a:ext cx="117360" cy="254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7692AF7-BD0A-40B3-9466-940E9145E15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90133" y="4570752"/>
                  <a:ext cx="126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64E78A9-3B61-451C-8285-8BC95B3692A2}"/>
                    </a:ext>
                  </a:extLst>
                </p14:cNvPr>
                <p14:cNvContentPartPr/>
                <p14:nvPr/>
              </p14:nvContentPartPr>
              <p14:xfrm>
                <a:off x="4237573" y="4483632"/>
                <a:ext cx="95040" cy="14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64E78A9-3B61-451C-8285-8BC95B3692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33253" y="4479312"/>
                  <a:ext cx="103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27995D-E499-4991-80E9-1DABD0F849ED}"/>
                    </a:ext>
                  </a:extLst>
                </p14:cNvPr>
                <p14:cNvContentPartPr/>
                <p14:nvPr/>
              </p14:nvContentPartPr>
              <p14:xfrm>
                <a:off x="4051093" y="4428552"/>
                <a:ext cx="24480" cy="126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27995D-E499-4991-80E9-1DABD0F849E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46773" y="4424232"/>
                  <a:ext cx="3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E4C975E-5316-46C6-AA9D-1674985E1545}"/>
                    </a:ext>
                  </a:extLst>
                </p14:cNvPr>
                <p14:cNvContentPartPr/>
                <p14:nvPr/>
              </p14:nvContentPartPr>
              <p14:xfrm>
                <a:off x="4024093" y="4473192"/>
                <a:ext cx="96120" cy="15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E4C975E-5316-46C6-AA9D-1674985E154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19773" y="4468872"/>
                  <a:ext cx="10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A06058C-3D37-4A4A-A3C4-8AE7D630730B}"/>
                    </a:ext>
                  </a:extLst>
                </p14:cNvPr>
                <p14:cNvContentPartPr/>
                <p14:nvPr/>
              </p14:nvContentPartPr>
              <p14:xfrm>
                <a:off x="1769773" y="5589552"/>
                <a:ext cx="13320" cy="132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A06058C-3D37-4A4A-A3C4-8AE7D63073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765453" y="5585232"/>
                  <a:ext cx="2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00BE873-084B-4BA2-BC0E-1916E3E44795}"/>
                    </a:ext>
                  </a:extLst>
                </p14:cNvPr>
                <p14:cNvContentPartPr/>
                <p14:nvPr/>
              </p14:nvContentPartPr>
              <p14:xfrm>
                <a:off x="1779133" y="5161872"/>
                <a:ext cx="20520" cy="256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00BE873-084B-4BA2-BC0E-1916E3E4479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74813" y="5157552"/>
                  <a:ext cx="2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C69C9E-384F-43E4-AD64-030288FB6EBB}"/>
                    </a:ext>
                  </a:extLst>
                </p14:cNvPr>
                <p14:cNvContentPartPr/>
                <p14:nvPr/>
              </p14:nvContentPartPr>
              <p14:xfrm>
                <a:off x="1137253" y="5113992"/>
                <a:ext cx="337320" cy="33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C69C9E-384F-43E4-AD64-030288FB6EB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2933" y="5109672"/>
                  <a:ext cx="34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2541C11-AB2D-4E7D-8C0C-41A6002F6363}"/>
                    </a:ext>
                  </a:extLst>
                </p14:cNvPr>
                <p14:cNvContentPartPr/>
                <p14:nvPr/>
              </p14:nvContentPartPr>
              <p14:xfrm>
                <a:off x="1591573" y="5148912"/>
                <a:ext cx="180360" cy="30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2541C11-AB2D-4E7D-8C0C-41A6002F6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87253" y="5144592"/>
                  <a:ext cx="189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BDDAE73-EB93-4DE5-97F2-8D1C2358E621}"/>
                    </a:ext>
                  </a:extLst>
                </p14:cNvPr>
                <p14:cNvContentPartPr/>
                <p14:nvPr/>
              </p14:nvContentPartPr>
              <p14:xfrm>
                <a:off x="1651693" y="5940192"/>
                <a:ext cx="89280" cy="31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BDDAE73-EB93-4DE5-97F2-8D1C2358E62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47373" y="5935872"/>
                  <a:ext cx="97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D2B44F5-0739-4EB1-9774-38615C96CBB8}"/>
                    </a:ext>
                  </a:extLst>
                </p14:cNvPr>
                <p14:cNvContentPartPr/>
                <p14:nvPr/>
              </p14:nvContentPartPr>
              <p14:xfrm>
                <a:off x="1701373" y="5951352"/>
                <a:ext cx="70560" cy="145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D2B44F5-0739-4EB1-9774-38615C96CB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97053" y="5947032"/>
                  <a:ext cx="7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1BDDF25-015F-48E4-8198-458B5BB7B342}"/>
                    </a:ext>
                  </a:extLst>
                </p14:cNvPr>
                <p14:cNvContentPartPr/>
                <p14:nvPr/>
              </p14:nvContentPartPr>
              <p14:xfrm>
                <a:off x="1791013" y="5877192"/>
                <a:ext cx="113760" cy="101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1BDDF25-015F-48E4-8198-458B5BB7B3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86693" y="5872872"/>
                  <a:ext cx="122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F66A91-7C93-4D50-9051-CD1DC9C12156}"/>
                    </a:ext>
                  </a:extLst>
                </p14:cNvPr>
                <p14:cNvContentPartPr/>
                <p14:nvPr/>
              </p14:nvContentPartPr>
              <p14:xfrm>
                <a:off x="902173" y="5135592"/>
                <a:ext cx="46440" cy="116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F66A91-7C93-4D50-9051-CD1DC9C121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7853" y="5131272"/>
                  <a:ext cx="5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44A748B-BE91-416C-9DFC-C778FB829675}"/>
                    </a:ext>
                  </a:extLst>
                </p14:cNvPr>
                <p14:cNvContentPartPr/>
                <p14:nvPr/>
              </p14:nvContentPartPr>
              <p14:xfrm>
                <a:off x="864373" y="5062152"/>
                <a:ext cx="40320" cy="11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44A748B-BE91-416C-9DFC-C778FB8296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0053" y="5057832"/>
                  <a:ext cx="48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48A3FEB-5128-4811-B1E4-ED4E358EBE43}"/>
                    </a:ext>
                  </a:extLst>
                </p14:cNvPr>
                <p14:cNvContentPartPr/>
                <p14:nvPr/>
              </p14:nvContentPartPr>
              <p14:xfrm>
                <a:off x="948253" y="5029752"/>
                <a:ext cx="96120" cy="110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48A3FEB-5128-4811-B1E4-ED4E358EBE4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3933" y="5025432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0CB25F2-D583-4350-9281-C9AF433976BD}"/>
                    </a:ext>
                  </a:extLst>
                </p14:cNvPr>
                <p14:cNvContentPartPr/>
                <p14:nvPr/>
              </p14:nvContentPartPr>
              <p14:xfrm>
                <a:off x="2958133" y="4385712"/>
                <a:ext cx="447480" cy="758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0CB25F2-D583-4350-9281-C9AF433976B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53813" y="4381392"/>
                  <a:ext cx="456120" cy="76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144ACBF-034B-420B-8E9B-129487679242}"/>
              </a:ext>
            </a:extLst>
          </p:cNvPr>
          <p:cNvGrpSpPr/>
          <p:nvPr/>
        </p:nvGrpSpPr>
        <p:grpSpPr>
          <a:xfrm>
            <a:off x="8514373" y="1041312"/>
            <a:ext cx="276840" cy="290880"/>
            <a:chOff x="8514373" y="1041312"/>
            <a:chExt cx="2768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998E206-AD12-40F6-9FCD-AE4474D00F42}"/>
                    </a:ext>
                  </a:extLst>
                </p14:cNvPr>
                <p14:cNvContentPartPr/>
                <p14:nvPr/>
              </p14:nvContentPartPr>
              <p14:xfrm>
                <a:off x="8514373" y="1041312"/>
                <a:ext cx="132840" cy="29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998E206-AD12-40F6-9FCD-AE4474D00F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10053" y="1036992"/>
                  <a:ext cx="141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B2D840-8A7B-42E9-AD1F-BEBE8BC5732A}"/>
                    </a:ext>
                  </a:extLst>
                </p14:cNvPr>
                <p14:cNvContentPartPr/>
                <p14:nvPr/>
              </p14:nvContentPartPr>
              <p14:xfrm>
                <a:off x="8517613" y="1090992"/>
                <a:ext cx="273600" cy="223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B2D840-8A7B-42E9-AD1F-BEBE8BC5732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13293" y="1086672"/>
                  <a:ext cx="2822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7711909-BD1E-4A46-9484-A537B340F43C}"/>
              </a:ext>
            </a:extLst>
          </p:cNvPr>
          <p:cNvGrpSpPr/>
          <p:nvPr/>
        </p:nvGrpSpPr>
        <p:grpSpPr>
          <a:xfrm>
            <a:off x="5128933" y="1236792"/>
            <a:ext cx="365760" cy="352800"/>
            <a:chOff x="5128933" y="1236792"/>
            <a:chExt cx="3657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4EECF7-4A88-49C3-BB9E-C932313B84B9}"/>
                    </a:ext>
                  </a:extLst>
                </p14:cNvPr>
                <p14:cNvContentPartPr/>
                <p14:nvPr/>
              </p14:nvContentPartPr>
              <p14:xfrm>
                <a:off x="5189413" y="1324992"/>
                <a:ext cx="135000" cy="223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4EECF7-4A88-49C3-BB9E-C932313B84B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85093" y="1320672"/>
                  <a:ext cx="143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E30A47-075A-4E52-B9BE-E6EE6A8486AD}"/>
                    </a:ext>
                  </a:extLst>
                </p14:cNvPr>
                <p14:cNvContentPartPr/>
                <p14:nvPr/>
              </p14:nvContentPartPr>
              <p14:xfrm>
                <a:off x="5128933" y="1236792"/>
                <a:ext cx="365760" cy="352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E30A47-075A-4E52-B9BE-E6EE6A8486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24613" y="1232472"/>
                  <a:ext cx="37440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31E585-107A-4306-B71C-3BEDDBB22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59" y="293614"/>
            <a:ext cx="5053367" cy="3033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5018850-90E0-4953-942F-4A4551AE4E10}"/>
                  </a:ext>
                </a:extLst>
              </p14:cNvPr>
              <p14:cNvContentPartPr/>
              <p14:nvPr/>
            </p14:nvContentPartPr>
            <p14:xfrm>
              <a:off x="8634973" y="1030512"/>
              <a:ext cx="346680" cy="16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5018850-90E0-4953-942F-4A4551AE4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653" y="1026192"/>
                <a:ext cx="355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B710043-1C4B-4F7E-8979-CC82DDEF292F}"/>
                  </a:ext>
                </a:extLst>
              </p14:cNvPr>
              <p14:cNvContentPartPr/>
              <p14:nvPr/>
            </p14:nvContentPartPr>
            <p14:xfrm>
              <a:off x="2169013" y="215832"/>
              <a:ext cx="2422440" cy="1098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B710043-1C4B-4F7E-8979-CC82DDEF29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4693" y="211512"/>
                <a:ext cx="2431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A645B2D-A04F-440E-800A-B2910293CA46}"/>
                  </a:ext>
                </a:extLst>
              </p14:cNvPr>
              <p14:cNvContentPartPr/>
              <p14:nvPr/>
            </p14:nvContentPartPr>
            <p14:xfrm>
              <a:off x="172813" y="1377192"/>
              <a:ext cx="213120" cy="2988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A645B2D-A04F-440E-800A-B2910293CA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493" y="1372872"/>
                <a:ext cx="2217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88B0972-675B-442C-B576-D4E4A278E861}"/>
                  </a:ext>
                </a:extLst>
              </p14:cNvPr>
              <p14:cNvContentPartPr/>
              <p14:nvPr/>
            </p14:nvContentPartPr>
            <p14:xfrm>
              <a:off x="2325973" y="1331112"/>
              <a:ext cx="318240" cy="3196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88B0972-675B-442C-B576-D4E4A278E8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1653" y="1326792"/>
                <a:ext cx="3268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37CCD54B-947D-41ED-AEE0-6286638BCC61}"/>
                  </a:ext>
                </a:extLst>
              </p14:cNvPr>
              <p14:cNvContentPartPr/>
              <p14:nvPr/>
            </p14:nvContentPartPr>
            <p14:xfrm>
              <a:off x="1125733" y="1970472"/>
              <a:ext cx="144720" cy="1533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37CCD54B-947D-41ED-AEE0-6286638BCC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1413" y="1966152"/>
                <a:ext cx="153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2FE7A1F4-FF34-4B77-9928-CB1E2BC058E8}"/>
                  </a:ext>
                </a:extLst>
              </p14:cNvPr>
              <p14:cNvContentPartPr/>
              <p14:nvPr/>
            </p14:nvContentPartPr>
            <p14:xfrm>
              <a:off x="2486173" y="1151832"/>
              <a:ext cx="2236680" cy="1292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2FE7A1F4-FF34-4B77-9928-CB1E2BC058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81853" y="1147512"/>
                <a:ext cx="2245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2A0CE4D-2482-4E2D-B643-0E0BA026FF8D}"/>
                  </a:ext>
                </a:extLst>
              </p14:cNvPr>
              <p14:cNvContentPartPr/>
              <p14:nvPr/>
            </p14:nvContentPartPr>
            <p14:xfrm>
              <a:off x="1532893" y="970752"/>
              <a:ext cx="97200" cy="1836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2A0CE4D-2482-4E2D-B643-0E0BA026FF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28573" y="966432"/>
                <a:ext cx="1058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6BD2C3BB-5F3E-4D63-86F8-49A72A1AE173}"/>
                  </a:ext>
                </a:extLst>
              </p14:cNvPr>
              <p14:cNvContentPartPr/>
              <p14:nvPr/>
            </p14:nvContentPartPr>
            <p14:xfrm>
              <a:off x="1627933" y="1457472"/>
              <a:ext cx="91080" cy="1803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6BD2C3BB-5F3E-4D63-86F8-49A72A1AE1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3613" y="1453152"/>
                <a:ext cx="99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9E1239CF-3A30-4E34-9C85-1742B1E7D909}"/>
                  </a:ext>
                </a:extLst>
              </p14:cNvPr>
              <p14:cNvContentPartPr/>
              <p14:nvPr/>
            </p14:nvContentPartPr>
            <p14:xfrm>
              <a:off x="1525693" y="526872"/>
              <a:ext cx="226440" cy="5796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9E1239CF-3A30-4E34-9C85-1742B1E7D9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1373" y="522552"/>
                <a:ext cx="235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A72E2ECF-8279-40E8-AEAB-B144772AA7B5}"/>
                  </a:ext>
                </a:extLst>
              </p14:cNvPr>
              <p14:cNvContentPartPr/>
              <p14:nvPr/>
            </p14:nvContentPartPr>
            <p14:xfrm>
              <a:off x="2104573" y="526872"/>
              <a:ext cx="121320" cy="367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A72E2ECF-8279-40E8-AEAB-B144772AA7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0253" y="522552"/>
                <a:ext cx="129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4D9D6F7-F7BF-4B6B-826E-CD539A12EAA3}"/>
                  </a:ext>
                </a:extLst>
              </p14:cNvPr>
              <p14:cNvContentPartPr/>
              <p14:nvPr/>
            </p14:nvContentPartPr>
            <p14:xfrm>
              <a:off x="8607973" y="1016472"/>
              <a:ext cx="933840" cy="295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4D9D6F7-F7BF-4B6B-826E-CD539A12EA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03653" y="1012152"/>
                <a:ext cx="9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65343B6F-D280-4112-ADBD-DF1409244927}"/>
                  </a:ext>
                </a:extLst>
              </p14:cNvPr>
              <p14:cNvContentPartPr/>
              <p14:nvPr/>
            </p14:nvContentPartPr>
            <p14:xfrm>
              <a:off x="487093" y="1508952"/>
              <a:ext cx="142200" cy="68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65343B6F-D280-4112-ADBD-DF14092449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73" y="1504632"/>
                <a:ext cx="1508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E6C91CE-9E7F-408D-882B-368102803039}"/>
                  </a:ext>
                </a:extLst>
              </p14:cNvPr>
              <p14:cNvContentPartPr/>
              <p14:nvPr/>
            </p14:nvContentPartPr>
            <p14:xfrm>
              <a:off x="512293" y="1550352"/>
              <a:ext cx="132120" cy="115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E6C91CE-9E7F-408D-882B-3681028030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7973" y="1546032"/>
                <a:ext cx="140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35EB9A91-F445-4FF8-AB49-7DEE046F628D}"/>
                  </a:ext>
                </a:extLst>
              </p14:cNvPr>
              <p14:cNvContentPartPr/>
              <p14:nvPr/>
            </p14:nvContentPartPr>
            <p14:xfrm>
              <a:off x="2089813" y="1462152"/>
              <a:ext cx="22320" cy="932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35EB9A91-F445-4FF8-AB49-7DEE046F62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5493" y="1457832"/>
                <a:ext cx="30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FC220708-3179-4E39-B071-967A042907C3}"/>
                  </a:ext>
                </a:extLst>
              </p14:cNvPr>
              <p14:cNvContentPartPr/>
              <p14:nvPr/>
            </p14:nvContentPartPr>
            <p14:xfrm>
              <a:off x="2060653" y="1502112"/>
              <a:ext cx="129240" cy="39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FC220708-3179-4E39-B071-967A042907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56333" y="1497792"/>
                <a:ext cx="1378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503501B-4940-4635-94E3-CB9130C5E4A5}"/>
                  </a:ext>
                </a:extLst>
              </p14:cNvPr>
              <p14:cNvContentPartPr/>
              <p14:nvPr/>
            </p14:nvContentPartPr>
            <p14:xfrm>
              <a:off x="246973" y="1886232"/>
              <a:ext cx="151200" cy="1242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503501B-4940-4635-94E3-CB9130C5E4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2653" y="1881912"/>
                <a:ext cx="159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D24BB74-A68E-4CFC-B30B-A65BA76AF707}"/>
                  </a:ext>
                </a:extLst>
              </p14:cNvPr>
              <p14:cNvContentPartPr/>
              <p14:nvPr/>
            </p14:nvContentPartPr>
            <p14:xfrm>
              <a:off x="434173" y="1838352"/>
              <a:ext cx="156600" cy="2048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D24BB74-A68E-4CFC-B30B-A65BA76AF70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9853" y="1834032"/>
                <a:ext cx="1652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B151409-EAED-4AB6-9B05-01C4330830F4}"/>
                  </a:ext>
                </a:extLst>
              </p14:cNvPr>
              <p14:cNvContentPartPr/>
              <p14:nvPr/>
            </p14:nvContentPartPr>
            <p14:xfrm>
              <a:off x="216373" y="2079552"/>
              <a:ext cx="395280" cy="16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B151409-EAED-4AB6-9B05-01C4330830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2053" y="2075232"/>
                <a:ext cx="403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A8AABE8-1CE5-45BB-8809-EBE98B61D776}"/>
                  </a:ext>
                </a:extLst>
              </p14:cNvPr>
              <p14:cNvContentPartPr/>
              <p14:nvPr/>
            </p14:nvContentPartPr>
            <p14:xfrm>
              <a:off x="212413" y="2138952"/>
              <a:ext cx="141120" cy="1656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A8AABE8-1CE5-45BB-8809-EBE98B61D77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093" y="2134632"/>
                <a:ext cx="149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02551F9B-2711-4D89-939F-D0C1E619B255}"/>
                  </a:ext>
                </a:extLst>
              </p14:cNvPr>
              <p14:cNvContentPartPr/>
              <p14:nvPr/>
            </p14:nvContentPartPr>
            <p14:xfrm>
              <a:off x="417253" y="2208792"/>
              <a:ext cx="129600" cy="669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02551F9B-2711-4D89-939F-D0C1E619B25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2933" y="2204472"/>
                <a:ext cx="138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1CC98027-84AE-4D1D-AAC1-CA883E68B3B4}"/>
                  </a:ext>
                </a:extLst>
              </p14:cNvPr>
              <p14:cNvContentPartPr/>
              <p14:nvPr/>
            </p14:nvContentPartPr>
            <p14:xfrm>
              <a:off x="798853" y="2068752"/>
              <a:ext cx="129240" cy="6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1CC98027-84AE-4D1D-AAC1-CA883E68B3B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4533" y="2064432"/>
                <a:ext cx="137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36B379C-FC43-42BE-96C3-A1785A9874BA}"/>
                  </a:ext>
                </a:extLst>
              </p14:cNvPr>
              <p14:cNvContentPartPr/>
              <p14:nvPr/>
            </p14:nvContentPartPr>
            <p14:xfrm>
              <a:off x="803173" y="2100072"/>
              <a:ext cx="129240" cy="126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36B379C-FC43-42BE-96C3-A1785A9874B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8853" y="2095752"/>
                <a:ext cx="137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7CE191B-114C-4B02-B598-C81EF0D24C79}"/>
                  </a:ext>
                </a:extLst>
              </p14:cNvPr>
              <p14:cNvContentPartPr/>
              <p14:nvPr/>
            </p14:nvContentPartPr>
            <p14:xfrm>
              <a:off x="2390773" y="1455672"/>
              <a:ext cx="99720" cy="903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7CE191B-114C-4B02-B598-C81EF0D24C7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86453" y="1451352"/>
                <a:ext cx="108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A43A0D30-878C-448B-A244-A5473088AE0A}"/>
                  </a:ext>
                </a:extLst>
              </p14:cNvPr>
              <p14:cNvContentPartPr/>
              <p14:nvPr/>
            </p14:nvContentPartPr>
            <p14:xfrm>
              <a:off x="2440453" y="1380432"/>
              <a:ext cx="105840" cy="160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A43A0D30-878C-448B-A244-A5473088AE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36133" y="1376112"/>
                <a:ext cx="114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49DC05C1-5330-41A3-8B01-6DD5B8577A81}"/>
                  </a:ext>
                </a:extLst>
              </p14:cNvPr>
              <p14:cNvContentPartPr/>
              <p14:nvPr/>
            </p14:nvContentPartPr>
            <p14:xfrm>
              <a:off x="2684893" y="1334352"/>
              <a:ext cx="97560" cy="2156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49DC05C1-5330-41A3-8B01-6DD5B8577A8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80573" y="1330032"/>
                <a:ext cx="106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4AC0FC4-F112-4711-80C3-8D39BF3AD7C1}"/>
                  </a:ext>
                </a:extLst>
              </p14:cNvPr>
              <p14:cNvContentPartPr/>
              <p14:nvPr/>
            </p14:nvContentPartPr>
            <p14:xfrm>
              <a:off x="2925373" y="1378632"/>
              <a:ext cx="93600" cy="1443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4AC0FC4-F112-4711-80C3-8D39BF3AD7C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21053" y="1374312"/>
                <a:ext cx="102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8AAB0CC-EDF4-43F8-B617-9883722DAB31}"/>
                  </a:ext>
                </a:extLst>
              </p14:cNvPr>
              <p14:cNvContentPartPr/>
              <p14:nvPr/>
            </p14:nvContentPartPr>
            <p14:xfrm>
              <a:off x="2882533" y="1319952"/>
              <a:ext cx="135720" cy="86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8AAB0CC-EDF4-43F8-B617-9883722DAB3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78213" y="1315632"/>
                <a:ext cx="1443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F0CDD93-9437-4D65-A83D-5A1C923DD5F7}"/>
                  </a:ext>
                </a:extLst>
              </p14:cNvPr>
              <p14:cNvContentPartPr/>
              <p14:nvPr/>
            </p14:nvContentPartPr>
            <p14:xfrm>
              <a:off x="3137053" y="1433352"/>
              <a:ext cx="171000" cy="248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F0CDD93-9437-4D65-A83D-5A1C923DD5F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32733" y="1429032"/>
                <a:ext cx="179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4B0CB25-7316-4EA6-BC02-FC4760451EA6}"/>
                  </a:ext>
                </a:extLst>
              </p14:cNvPr>
              <p14:cNvContentPartPr/>
              <p14:nvPr/>
            </p14:nvContentPartPr>
            <p14:xfrm>
              <a:off x="3459973" y="1323552"/>
              <a:ext cx="115560" cy="1875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4B0CB25-7316-4EA6-BC02-FC4760451E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55653" y="1319232"/>
                <a:ext cx="124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8A35C73F-71E4-4A12-8D78-1CAD446FE56C}"/>
                  </a:ext>
                </a:extLst>
              </p14:cNvPr>
              <p14:cNvContentPartPr/>
              <p14:nvPr/>
            </p14:nvContentPartPr>
            <p14:xfrm>
              <a:off x="3427933" y="1405992"/>
              <a:ext cx="167400" cy="126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8A35C73F-71E4-4A12-8D78-1CAD446FE56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23613" y="1401672"/>
                <a:ext cx="176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058D1D4-B1C5-4474-A738-E5AC2FDCCE15}"/>
                  </a:ext>
                </a:extLst>
              </p14:cNvPr>
              <p14:cNvContentPartPr/>
              <p14:nvPr/>
            </p14:nvContentPartPr>
            <p14:xfrm>
              <a:off x="3441613" y="1463592"/>
              <a:ext cx="165600" cy="727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058D1D4-B1C5-4474-A738-E5AC2FDCCE1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37293" y="1459272"/>
                <a:ext cx="174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E78574F-6EC1-42CB-A7E9-2AEF9919C992}"/>
                  </a:ext>
                </a:extLst>
              </p14:cNvPr>
              <p14:cNvContentPartPr/>
              <p14:nvPr/>
            </p14:nvContentPartPr>
            <p14:xfrm>
              <a:off x="3707293" y="1431192"/>
              <a:ext cx="39600" cy="39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E78574F-6EC1-42CB-A7E9-2AEF9919C99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02973" y="1426872"/>
                <a:ext cx="482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5432CBD4-9412-45CE-B965-C1FC1AD7D2D2}"/>
                  </a:ext>
                </a:extLst>
              </p14:cNvPr>
              <p14:cNvContentPartPr/>
              <p14:nvPr/>
            </p14:nvContentPartPr>
            <p14:xfrm>
              <a:off x="3834013" y="1393392"/>
              <a:ext cx="130680" cy="626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5432CBD4-9412-45CE-B965-C1FC1AD7D2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29693" y="1389072"/>
                <a:ext cx="139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D3C7D1B-E941-4D01-B712-23045E6E97F6}"/>
                  </a:ext>
                </a:extLst>
              </p14:cNvPr>
              <p14:cNvContentPartPr/>
              <p14:nvPr/>
            </p14:nvContentPartPr>
            <p14:xfrm>
              <a:off x="4134613" y="1366032"/>
              <a:ext cx="11520" cy="79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D3C7D1B-E941-4D01-B712-23045E6E97F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30293" y="1361712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B5D3EFE-BF64-491B-B53A-454A6334B8AB}"/>
                  </a:ext>
                </a:extLst>
              </p14:cNvPr>
              <p14:cNvContentPartPr/>
              <p14:nvPr/>
            </p14:nvContentPartPr>
            <p14:xfrm>
              <a:off x="4049653" y="1417152"/>
              <a:ext cx="190080" cy="208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B5D3EFE-BF64-491B-B53A-454A6334B8A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45333" y="1412832"/>
                <a:ext cx="198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4FE7E26-9789-479D-910C-FB6BDBCB537E}"/>
                  </a:ext>
                </a:extLst>
              </p14:cNvPr>
              <p14:cNvContentPartPr/>
              <p14:nvPr/>
            </p14:nvContentPartPr>
            <p14:xfrm>
              <a:off x="4361413" y="1319592"/>
              <a:ext cx="101880" cy="2037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4FE7E26-9789-479D-910C-FB6BDBCB537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56733" y="1315272"/>
                <a:ext cx="1105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C94BFD43-9F48-4E6F-B27A-BF5429D51C55}"/>
                  </a:ext>
                </a:extLst>
              </p14:cNvPr>
              <p14:cNvContentPartPr/>
              <p14:nvPr/>
            </p14:nvContentPartPr>
            <p14:xfrm>
              <a:off x="4470133" y="1280712"/>
              <a:ext cx="147240" cy="3326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C94BFD43-9F48-4E6F-B27A-BF5429D51C5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65813" y="1276392"/>
                <a:ext cx="155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0911F7C-3C93-4952-B0D3-D6F9D65D57D2}"/>
                  </a:ext>
                </a:extLst>
              </p14:cNvPr>
              <p14:cNvContentPartPr/>
              <p14:nvPr/>
            </p14:nvContentPartPr>
            <p14:xfrm>
              <a:off x="1425253" y="2040312"/>
              <a:ext cx="138600" cy="165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0911F7C-3C93-4952-B0D3-D6F9D65D57D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420933" y="2035992"/>
                <a:ext cx="147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3544D65-CE36-4777-938B-90B990911053}"/>
                  </a:ext>
                </a:extLst>
              </p14:cNvPr>
              <p14:cNvContentPartPr/>
              <p14:nvPr/>
            </p14:nvContentPartPr>
            <p14:xfrm>
              <a:off x="1768693" y="1909992"/>
              <a:ext cx="75960" cy="1587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3544D65-CE36-4777-938B-90B99091105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64373" y="1905672"/>
                <a:ext cx="84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AEF2F0AE-A81E-4350-9788-BD00EFE2C19C}"/>
                  </a:ext>
                </a:extLst>
              </p14:cNvPr>
              <p14:cNvContentPartPr/>
              <p14:nvPr/>
            </p14:nvContentPartPr>
            <p14:xfrm>
              <a:off x="1713253" y="1989192"/>
              <a:ext cx="140040" cy="126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EF2F0AE-A81E-4350-9788-BD00EFE2C19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708933" y="1984872"/>
                <a:ext cx="148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26EC269-F18B-4D72-BC65-C9D36C6BCA6F}"/>
                  </a:ext>
                </a:extLst>
              </p14:cNvPr>
              <p14:cNvContentPartPr/>
              <p14:nvPr/>
            </p14:nvContentPartPr>
            <p14:xfrm>
              <a:off x="1746373" y="2062632"/>
              <a:ext cx="120240" cy="6408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26EC269-F18B-4D72-BC65-C9D36C6BCA6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42053" y="2058312"/>
                <a:ext cx="128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95C42B4A-DD7D-48B2-8B89-1E664C3F70D3}"/>
                  </a:ext>
                </a:extLst>
              </p14:cNvPr>
              <p14:cNvContentPartPr/>
              <p14:nvPr/>
            </p14:nvContentPartPr>
            <p14:xfrm>
              <a:off x="1971013" y="2005032"/>
              <a:ext cx="24480" cy="165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95C42B4A-DD7D-48B2-8B89-1E664C3F70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66693" y="2000712"/>
                <a:ext cx="3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6BE05AA-87FA-424F-BDC9-957BA5AF7007}"/>
                  </a:ext>
                </a:extLst>
              </p14:cNvPr>
              <p14:cNvContentPartPr/>
              <p14:nvPr/>
            </p14:nvContentPartPr>
            <p14:xfrm>
              <a:off x="2058493" y="1968672"/>
              <a:ext cx="85320" cy="972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6BE05AA-87FA-424F-BDC9-957BA5AF700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54173" y="1964352"/>
                <a:ext cx="93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19E7E8C-2BAF-4837-BD78-8A704530D43C}"/>
                  </a:ext>
                </a:extLst>
              </p14:cNvPr>
              <p14:cNvContentPartPr/>
              <p14:nvPr/>
            </p14:nvContentPartPr>
            <p14:xfrm>
              <a:off x="2127973" y="1902432"/>
              <a:ext cx="56520" cy="1612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19E7E8C-2BAF-4837-BD78-8A704530D4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23653" y="1898112"/>
                <a:ext cx="65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BE8D518-E67F-47EA-A646-6B6E07C91D7A}"/>
                  </a:ext>
                </a:extLst>
              </p14:cNvPr>
              <p14:cNvContentPartPr/>
              <p14:nvPr/>
            </p14:nvContentPartPr>
            <p14:xfrm>
              <a:off x="2328493" y="1990632"/>
              <a:ext cx="105480" cy="11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BE8D518-E67F-47EA-A646-6B6E07C91D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24173" y="1986312"/>
                <a:ext cx="114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BC28C3E-85F9-4648-B105-566C109F324C}"/>
                  </a:ext>
                </a:extLst>
              </p14:cNvPr>
              <p14:cNvContentPartPr/>
              <p14:nvPr/>
            </p14:nvContentPartPr>
            <p14:xfrm>
              <a:off x="2342533" y="2021232"/>
              <a:ext cx="159840" cy="165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BC28C3E-85F9-4648-B105-566C109F324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38213" y="2016912"/>
                <a:ext cx="168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14344254-4EBD-4DFE-9970-98100F79B049}"/>
                  </a:ext>
                </a:extLst>
              </p14:cNvPr>
              <p14:cNvContentPartPr/>
              <p14:nvPr/>
            </p14:nvContentPartPr>
            <p14:xfrm>
              <a:off x="2608573" y="1968312"/>
              <a:ext cx="120240" cy="979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14344254-4EBD-4DFE-9970-98100F79B04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04253" y="1963992"/>
                <a:ext cx="128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F3D284F-72D3-495F-95CB-F554B513D078}"/>
                  </a:ext>
                </a:extLst>
              </p14:cNvPr>
              <p14:cNvContentPartPr/>
              <p14:nvPr/>
            </p14:nvContentPartPr>
            <p14:xfrm>
              <a:off x="9486733" y="3309672"/>
              <a:ext cx="93600" cy="2415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F3D284F-72D3-495F-95CB-F554B513D07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82413" y="3305352"/>
                <a:ext cx="102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8797860-D140-4D8D-8089-E7C777746B4B}"/>
                  </a:ext>
                </a:extLst>
              </p14:cNvPr>
              <p14:cNvContentPartPr/>
              <p14:nvPr/>
            </p14:nvContentPartPr>
            <p14:xfrm>
              <a:off x="9656653" y="3321192"/>
              <a:ext cx="59760" cy="1238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8797860-D140-4D8D-8089-E7C777746B4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652333" y="3316872"/>
                <a:ext cx="684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9FB19067-1A02-4CF6-9CF9-F739AF135A2A}"/>
                  </a:ext>
                </a:extLst>
              </p14:cNvPr>
              <p14:cNvContentPartPr/>
              <p14:nvPr/>
            </p14:nvContentPartPr>
            <p14:xfrm>
              <a:off x="9736933" y="3361512"/>
              <a:ext cx="78120" cy="1252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9FB19067-1A02-4CF6-9CF9-F739AF135A2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732613" y="3357192"/>
                <a:ext cx="8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EDEA9AB-4826-4D4D-B8D2-EB8A8AD0BD47}"/>
                  </a:ext>
                </a:extLst>
              </p14:cNvPr>
              <p14:cNvContentPartPr/>
              <p14:nvPr/>
            </p14:nvContentPartPr>
            <p14:xfrm>
              <a:off x="9814693" y="3344232"/>
              <a:ext cx="266040" cy="1580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EDEA9AB-4826-4D4D-B8D2-EB8A8AD0BD4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810373" y="3339912"/>
                <a:ext cx="2746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1390E00-CA08-4015-8B07-844BE5FC4511}"/>
                  </a:ext>
                </a:extLst>
              </p14:cNvPr>
              <p14:cNvContentPartPr/>
              <p14:nvPr/>
            </p14:nvContentPartPr>
            <p14:xfrm>
              <a:off x="9978853" y="3416592"/>
              <a:ext cx="151200" cy="93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1390E00-CA08-4015-8B07-844BE5FC451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974533" y="3412272"/>
                <a:ext cx="159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36D4714E-D7CF-4DB8-9C2F-8E7571354AAD}"/>
                  </a:ext>
                </a:extLst>
              </p14:cNvPr>
              <p14:cNvContentPartPr/>
              <p14:nvPr/>
            </p14:nvContentPartPr>
            <p14:xfrm>
              <a:off x="10271893" y="3235152"/>
              <a:ext cx="252720" cy="229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36D4714E-D7CF-4DB8-9C2F-8E7571354AA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267573" y="3230832"/>
                <a:ext cx="2613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E260D35-4E76-4F9C-A34F-6FCE9C7A9D3F}"/>
                  </a:ext>
                </a:extLst>
              </p14:cNvPr>
              <p14:cNvContentPartPr/>
              <p14:nvPr/>
            </p14:nvContentPartPr>
            <p14:xfrm>
              <a:off x="10403293" y="3349992"/>
              <a:ext cx="77400" cy="1033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E260D35-4E76-4F9C-A34F-6FCE9C7A9D3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98973" y="3345672"/>
                <a:ext cx="860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925DB07-0022-435F-9E22-3E81B2D863FB}"/>
                  </a:ext>
                </a:extLst>
              </p14:cNvPr>
              <p14:cNvContentPartPr/>
              <p14:nvPr/>
            </p14:nvContentPartPr>
            <p14:xfrm>
              <a:off x="10401133" y="3366552"/>
              <a:ext cx="129960" cy="522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925DB07-0022-435F-9E22-3E81B2D863F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396813" y="3362232"/>
                <a:ext cx="138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66BCA58-56CC-4630-B9A5-46F0E3DDDB03}"/>
                  </a:ext>
                </a:extLst>
              </p14:cNvPr>
              <p14:cNvContentPartPr/>
              <p14:nvPr/>
            </p14:nvContentPartPr>
            <p14:xfrm>
              <a:off x="9474853" y="3700632"/>
              <a:ext cx="87120" cy="2534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66BCA58-56CC-4630-B9A5-46F0E3DDDB0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470533" y="3696312"/>
                <a:ext cx="9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FAAD4657-1452-438B-BFE3-F7AE0E0787E4}"/>
                  </a:ext>
                </a:extLst>
              </p14:cNvPr>
              <p14:cNvContentPartPr/>
              <p14:nvPr/>
            </p14:nvContentPartPr>
            <p14:xfrm>
              <a:off x="9562333" y="3652752"/>
              <a:ext cx="30240" cy="730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FAAD4657-1452-438B-BFE3-F7AE0E0787E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558013" y="3648432"/>
                <a:ext cx="38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2A6AE924-CC4A-4BEE-A266-85BD6E695578}"/>
                  </a:ext>
                </a:extLst>
              </p14:cNvPr>
              <p14:cNvContentPartPr/>
              <p14:nvPr/>
            </p14:nvContentPartPr>
            <p14:xfrm>
              <a:off x="9636853" y="3685872"/>
              <a:ext cx="64080" cy="196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2A6AE924-CC4A-4BEE-A266-85BD6E69557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632533" y="3681552"/>
                <a:ext cx="72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91FE8F4-740B-4C47-B151-B5E89FB1282C}"/>
                  </a:ext>
                </a:extLst>
              </p14:cNvPr>
              <p14:cNvContentPartPr/>
              <p14:nvPr/>
            </p14:nvContentPartPr>
            <p14:xfrm>
              <a:off x="9723253" y="3758592"/>
              <a:ext cx="101160" cy="1141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91FE8F4-740B-4C47-B151-B5E89FB1282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718933" y="3754272"/>
                <a:ext cx="109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679B11B-3A94-4FA8-980F-FC2479654713}"/>
                  </a:ext>
                </a:extLst>
              </p14:cNvPr>
              <p14:cNvContentPartPr/>
              <p14:nvPr/>
            </p14:nvContentPartPr>
            <p14:xfrm>
              <a:off x="9842773" y="3697392"/>
              <a:ext cx="276120" cy="1825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679B11B-3A94-4FA8-980F-FC247965471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838453" y="3693072"/>
                <a:ext cx="284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0E560F3-C906-4065-8B85-C035098D6249}"/>
                  </a:ext>
                </a:extLst>
              </p14:cNvPr>
              <p14:cNvContentPartPr/>
              <p14:nvPr/>
            </p14:nvContentPartPr>
            <p14:xfrm>
              <a:off x="9995053" y="3771912"/>
              <a:ext cx="183960" cy="324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0E560F3-C906-4065-8B85-C035098D624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90733" y="3767592"/>
                <a:ext cx="192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367DEC1-4C7C-4C4B-BC6D-3DC12BEA3E4F}"/>
                  </a:ext>
                </a:extLst>
              </p14:cNvPr>
              <p14:cNvContentPartPr/>
              <p14:nvPr/>
            </p14:nvContentPartPr>
            <p14:xfrm>
              <a:off x="10786693" y="3353592"/>
              <a:ext cx="360" cy="3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367DEC1-4C7C-4C4B-BC6D-3DC12BEA3E4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782373" y="33492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57106FA-23C9-4EB9-A3A9-DCFE4C35FF9A}"/>
                  </a:ext>
                </a:extLst>
              </p14:cNvPr>
              <p14:cNvContentPartPr/>
              <p14:nvPr/>
            </p14:nvContentPartPr>
            <p14:xfrm>
              <a:off x="10260373" y="3565272"/>
              <a:ext cx="95400" cy="1119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57106FA-23C9-4EB9-A3A9-DCFE4C35FF9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256053" y="3560952"/>
                <a:ext cx="104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4A53B5CE-1E57-4A19-845D-CA000A93AE6A}"/>
                  </a:ext>
                </a:extLst>
              </p14:cNvPr>
              <p14:cNvContentPartPr/>
              <p14:nvPr/>
            </p14:nvContentPartPr>
            <p14:xfrm>
              <a:off x="10248133" y="3727632"/>
              <a:ext cx="141120" cy="284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4A53B5CE-1E57-4A19-845D-CA000A93AE6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243813" y="3723312"/>
                <a:ext cx="149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E1B9BA4-5FB5-43D9-BB76-C1CAC1A5EEEA}"/>
                  </a:ext>
                </a:extLst>
              </p14:cNvPr>
              <p14:cNvContentPartPr/>
              <p14:nvPr/>
            </p14:nvContentPartPr>
            <p14:xfrm>
              <a:off x="10271533" y="3779112"/>
              <a:ext cx="113040" cy="1184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E1B9BA4-5FB5-43D9-BB76-C1CAC1A5EEE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267213" y="3774792"/>
                <a:ext cx="12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A7456AA8-982B-40BD-8FBA-2A02FB834C8D}"/>
                  </a:ext>
                </a:extLst>
              </p14:cNvPr>
              <p14:cNvContentPartPr/>
              <p14:nvPr/>
            </p14:nvContentPartPr>
            <p14:xfrm>
              <a:off x="10498333" y="3665712"/>
              <a:ext cx="88920" cy="1008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A7456AA8-982B-40BD-8FBA-2A02FB834C8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494013" y="3661392"/>
                <a:ext cx="97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04950F37-A4D9-4489-BEDD-902C5E07EEFE}"/>
                  </a:ext>
                </a:extLst>
              </p14:cNvPr>
              <p14:cNvContentPartPr/>
              <p14:nvPr/>
            </p14:nvContentPartPr>
            <p14:xfrm>
              <a:off x="10500493" y="3675432"/>
              <a:ext cx="148680" cy="597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04950F37-A4D9-4489-BEDD-902C5E07EEF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496173" y="3671112"/>
                <a:ext cx="157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F5787C0-6DA5-4C79-9982-F92499072D00}"/>
                  </a:ext>
                </a:extLst>
              </p14:cNvPr>
              <p14:cNvContentPartPr/>
              <p14:nvPr/>
            </p14:nvContentPartPr>
            <p14:xfrm>
              <a:off x="10625053" y="3580392"/>
              <a:ext cx="79560" cy="1980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F5787C0-6DA5-4C79-9982-F92499072D0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620733" y="3576072"/>
                <a:ext cx="88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843AABC9-863A-4EC2-A3DC-BD9299EC14F3}"/>
                  </a:ext>
                </a:extLst>
              </p14:cNvPr>
              <p14:cNvContentPartPr/>
              <p14:nvPr/>
            </p14:nvContentPartPr>
            <p14:xfrm>
              <a:off x="10770133" y="3437472"/>
              <a:ext cx="10440" cy="741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843AABC9-863A-4EC2-A3DC-BD9299EC14F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765813" y="3433152"/>
                <a:ext cx="19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0672076-EF3B-4502-A7C2-04BE9CB39D99}"/>
                  </a:ext>
                </a:extLst>
              </p14:cNvPr>
              <p14:cNvContentPartPr/>
              <p14:nvPr/>
            </p14:nvContentPartPr>
            <p14:xfrm>
              <a:off x="10736653" y="3511992"/>
              <a:ext cx="71280" cy="104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0672076-EF3B-4502-A7C2-04BE9CB39D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732333" y="3507672"/>
                <a:ext cx="799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139CF0C-2799-4C68-8FC5-625048E5E4C6}"/>
                  </a:ext>
                </a:extLst>
              </p14:cNvPr>
              <p14:cNvContentPartPr/>
              <p14:nvPr/>
            </p14:nvContentPartPr>
            <p14:xfrm>
              <a:off x="10758253" y="3542592"/>
              <a:ext cx="93960" cy="622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139CF0C-2799-4C68-8FC5-625048E5E4C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53933" y="3538272"/>
                <a:ext cx="102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28DD90AD-745A-4238-ACFF-8A515079DAD2}"/>
                  </a:ext>
                </a:extLst>
              </p14:cNvPr>
              <p14:cNvContentPartPr/>
              <p14:nvPr/>
            </p14:nvContentPartPr>
            <p14:xfrm>
              <a:off x="10885693" y="3641232"/>
              <a:ext cx="139320" cy="442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28DD90AD-745A-4238-ACFF-8A515079DAD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881373" y="3636912"/>
                <a:ext cx="147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1E23A13D-FAFE-4CCD-B67F-60028352F5CB}"/>
                  </a:ext>
                </a:extLst>
              </p14:cNvPr>
              <p14:cNvContentPartPr/>
              <p14:nvPr/>
            </p14:nvContentPartPr>
            <p14:xfrm>
              <a:off x="11208973" y="3407232"/>
              <a:ext cx="166680" cy="2152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1E23A13D-FAFE-4CCD-B67F-60028352F5C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204653" y="3402912"/>
                <a:ext cx="175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E4E46C7-9C9B-480A-850D-F5EB57B0E78F}"/>
                  </a:ext>
                </a:extLst>
              </p14:cNvPr>
              <p14:cNvContentPartPr/>
              <p14:nvPr/>
            </p14:nvContentPartPr>
            <p14:xfrm>
              <a:off x="11180893" y="3617472"/>
              <a:ext cx="320760" cy="180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E4E46C7-9C9B-480A-850D-F5EB57B0E78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176573" y="3612792"/>
                <a:ext cx="329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B7909C96-19BE-4509-9ECA-0CE214107A6D}"/>
                  </a:ext>
                </a:extLst>
              </p14:cNvPr>
              <p14:cNvContentPartPr/>
              <p14:nvPr/>
            </p14:nvContentPartPr>
            <p14:xfrm>
              <a:off x="11070733" y="3735192"/>
              <a:ext cx="138960" cy="134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B7909C96-19BE-4509-9ECA-0CE214107A6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066413" y="3730872"/>
                <a:ext cx="147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A41EF75-F072-47F9-B5CB-A6A69B51B85B}"/>
                  </a:ext>
                </a:extLst>
              </p14:cNvPr>
              <p14:cNvContentPartPr/>
              <p14:nvPr/>
            </p14:nvContentPartPr>
            <p14:xfrm>
              <a:off x="11270533" y="3670032"/>
              <a:ext cx="263520" cy="1933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A41EF75-F072-47F9-B5CB-A6A69B51B85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266213" y="3665712"/>
                <a:ext cx="272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4ABB39D-768D-4E8A-A2AC-3D3511A88756}"/>
                  </a:ext>
                </a:extLst>
              </p14:cNvPr>
              <p14:cNvContentPartPr/>
              <p14:nvPr/>
            </p14:nvContentPartPr>
            <p14:xfrm>
              <a:off x="11351173" y="3767952"/>
              <a:ext cx="81360" cy="856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4ABB39D-768D-4E8A-A2AC-3D3511A8875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346853" y="3763632"/>
                <a:ext cx="90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134F413-521A-40C7-98FB-1224DE0FD924}"/>
                  </a:ext>
                </a:extLst>
              </p14:cNvPr>
              <p14:cNvContentPartPr/>
              <p14:nvPr/>
            </p14:nvContentPartPr>
            <p14:xfrm>
              <a:off x="11369533" y="3758952"/>
              <a:ext cx="101160" cy="626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134F413-521A-40C7-98FB-1224DE0FD92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365213" y="3754632"/>
                <a:ext cx="1098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BCC2C633-E285-47D2-B1F4-01A78FC225AD}"/>
                  </a:ext>
                </a:extLst>
              </p14:cNvPr>
              <p14:cNvContentPartPr/>
              <p14:nvPr/>
            </p14:nvContentPartPr>
            <p14:xfrm>
              <a:off x="10706053" y="3285192"/>
              <a:ext cx="157680" cy="212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BCC2C633-E285-47D2-B1F4-01A78FC225A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701733" y="3280872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AC9DC3D3-C9B5-4EB4-A356-96380603B708}"/>
                  </a:ext>
                </a:extLst>
              </p14:cNvPr>
              <p14:cNvContentPartPr/>
              <p14:nvPr/>
            </p14:nvContentPartPr>
            <p14:xfrm>
              <a:off x="10727293" y="3317592"/>
              <a:ext cx="137520" cy="1584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AC9DC3D3-C9B5-4EB4-A356-96380603B70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722973" y="3313272"/>
                <a:ext cx="146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085B4E8-C71D-4235-8630-78F1659FBA62}"/>
                  </a:ext>
                </a:extLst>
              </p14:cNvPr>
              <p14:cNvContentPartPr/>
              <p14:nvPr/>
            </p14:nvContentPartPr>
            <p14:xfrm>
              <a:off x="11015293" y="3216072"/>
              <a:ext cx="78840" cy="1076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085B4E8-C71D-4235-8630-78F1659FBA6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10973" y="3211752"/>
                <a:ext cx="874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E7EACEA3-C057-4F82-B900-06425A4B066E}"/>
                  </a:ext>
                </a:extLst>
              </p14:cNvPr>
              <p14:cNvContentPartPr/>
              <p14:nvPr/>
            </p14:nvContentPartPr>
            <p14:xfrm>
              <a:off x="11020333" y="3217512"/>
              <a:ext cx="99360" cy="759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E7EACEA3-C057-4F82-B900-06425A4B066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016013" y="3213192"/>
                <a:ext cx="108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56B61B67-086C-4053-A98A-748E93E6F039}"/>
                  </a:ext>
                </a:extLst>
              </p14:cNvPr>
              <p14:cNvContentPartPr/>
              <p14:nvPr/>
            </p14:nvContentPartPr>
            <p14:xfrm>
              <a:off x="11187373" y="2992152"/>
              <a:ext cx="20520" cy="741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56B61B67-086C-4053-A98A-748E93E6F03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183053" y="2987832"/>
                <a:ext cx="29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2F43A534-2993-45FB-AAA5-FE8C2134A9AE}"/>
                  </a:ext>
                </a:extLst>
              </p14:cNvPr>
              <p14:cNvContentPartPr/>
              <p14:nvPr/>
            </p14:nvContentPartPr>
            <p14:xfrm>
              <a:off x="11133013" y="3067032"/>
              <a:ext cx="110160" cy="219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2F43A534-2993-45FB-AAA5-FE8C2134A9A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128693" y="3062712"/>
                <a:ext cx="118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A3726EF2-3F28-4EB5-B1F3-64A3D6AEF5B8}"/>
                  </a:ext>
                </a:extLst>
              </p14:cNvPr>
              <p14:cNvContentPartPr/>
              <p14:nvPr/>
            </p14:nvContentPartPr>
            <p14:xfrm>
              <a:off x="11152093" y="3096912"/>
              <a:ext cx="154080" cy="702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A3726EF2-3F28-4EB5-B1F3-64A3D6AEF5B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147773" y="3092592"/>
                <a:ext cx="162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746D3E8-59F5-4F4D-B4D8-58A894716C15}"/>
                  </a:ext>
                </a:extLst>
              </p14:cNvPr>
              <p14:cNvContentPartPr/>
              <p14:nvPr/>
            </p14:nvContentPartPr>
            <p14:xfrm>
              <a:off x="832693" y="1472952"/>
              <a:ext cx="123120" cy="1162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746D3E8-59F5-4F4D-B4D8-58A894716C1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28373" y="1468632"/>
                <a:ext cx="131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B67BB86-D2A4-4F89-8B0B-80E1FAA5A8C5}"/>
                  </a:ext>
                </a:extLst>
              </p14:cNvPr>
              <p14:cNvContentPartPr/>
              <p14:nvPr/>
            </p14:nvContentPartPr>
            <p14:xfrm>
              <a:off x="1114933" y="1497792"/>
              <a:ext cx="15480" cy="882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B67BB86-D2A4-4F89-8B0B-80E1FAA5A8C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10613" y="1493472"/>
                <a:ext cx="241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7DFA248-138D-4D90-8137-0E91F36EE9D3}"/>
                  </a:ext>
                </a:extLst>
              </p14:cNvPr>
              <p14:cNvContentPartPr/>
              <p14:nvPr/>
            </p14:nvContentPartPr>
            <p14:xfrm>
              <a:off x="1056253" y="1545312"/>
              <a:ext cx="129960" cy="10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7DFA248-138D-4D90-8137-0E91F36EE9D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51933" y="1540992"/>
                <a:ext cx="1386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A698A76B-07EF-4A46-92F9-BBA70B61C3BD}"/>
                  </a:ext>
                </a:extLst>
              </p14:cNvPr>
              <p14:cNvContentPartPr/>
              <p14:nvPr/>
            </p14:nvContentPartPr>
            <p14:xfrm>
              <a:off x="1266853" y="1443792"/>
              <a:ext cx="131400" cy="1065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A698A76B-07EF-4A46-92F9-BBA70B61C3B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262533" y="1439472"/>
                <a:ext cx="140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E7F0F6B-53BF-42DA-960A-27FFB3C4B597}"/>
                  </a:ext>
                </a:extLst>
              </p14:cNvPr>
              <p14:cNvContentPartPr/>
              <p14:nvPr/>
            </p14:nvContentPartPr>
            <p14:xfrm>
              <a:off x="1463413" y="1360992"/>
              <a:ext cx="321120" cy="2282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E7F0F6B-53BF-42DA-960A-27FFB3C4B59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459093" y="1356672"/>
                <a:ext cx="3297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B2602F6-033D-4C1A-9258-9F4F5EC54746}"/>
                  </a:ext>
                </a:extLst>
              </p14:cNvPr>
              <p14:cNvContentPartPr/>
              <p14:nvPr/>
            </p14:nvContentPartPr>
            <p14:xfrm>
              <a:off x="4312453" y="1596792"/>
              <a:ext cx="259560" cy="396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B2602F6-033D-4C1A-9258-9F4F5EC5474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308133" y="1592472"/>
                <a:ext cx="268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24F055D-2E78-4D71-8CDD-0B8C9149AE69}"/>
                  </a:ext>
                </a:extLst>
              </p14:cNvPr>
              <p14:cNvContentPartPr/>
              <p14:nvPr/>
            </p14:nvContentPartPr>
            <p14:xfrm>
              <a:off x="2851573" y="1594992"/>
              <a:ext cx="968760" cy="504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24F055D-2E78-4D71-8CDD-0B8C9149AE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847253" y="1590672"/>
                <a:ext cx="9774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8866D7F-5DEC-453A-B2B4-135EE7C7831F}"/>
                  </a:ext>
                </a:extLst>
              </p14:cNvPr>
              <p14:cNvContentPartPr/>
              <p14:nvPr/>
            </p14:nvContentPartPr>
            <p14:xfrm>
              <a:off x="1687693" y="2667072"/>
              <a:ext cx="129240" cy="205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8866D7F-5DEC-453A-B2B4-135EE7C7831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683373" y="2662752"/>
                <a:ext cx="137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61B2C92C-3AAA-4BD2-8871-2940866A8318}"/>
                  </a:ext>
                </a:extLst>
              </p14:cNvPr>
              <p14:cNvContentPartPr/>
              <p14:nvPr/>
            </p14:nvContentPartPr>
            <p14:xfrm>
              <a:off x="1917013" y="2620272"/>
              <a:ext cx="105120" cy="1018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61B2C92C-3AAA-4BD2-8871-2940866A831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912693" y="2615952"/>
                <a:ext cx="113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E2C48FC1-C683-47EE-AADF-2C79CC6F2D43}"/>
                  </a:ext>
                </a:extLst>
              </p14:cNvPr>
              <p14:cNvContentPartPr/>
              <p14:nvPr/>
            </p14:nvContentPartPr>
            <p14:xfrm>
              <a:off x="1963093" y="2532432"/>
              <a:ext cx="125280" cy="15660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E2C48FC1-C683-47EE-AADF-2C79CC6F2D4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958773" y="2528112"/>
                <a:ext cx="133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5F29E80-789E-48E9-B8A5-1AD54DA27326}"/>
                  </a:ext>
                </a:extLst>
              </p14:cNvPr>
              <p14:cNvContentPartPr/>
              <p14:nvPr/>
            </p14:nvContentPartPr>
            <p14:xfrm>
              <a:off x="2246413" y="2604792"/>
              <a:ext cx="129960" cy="86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5F29E80-789E-48E9-B8A5-1AD54DA2732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242093" y="2600472"/>
                <a:ext cx="138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C3E544A0-440B-4B64-9253-DEA45D9B7B88}"/>
                  </a:ext>
                </a:extLst>
              </p14:cNvPr>
              <p14:cNvContentPartPr/>
              <p14:nvPr/>
            </p14:nvContentPartPr>
            <p14:xfrm>
              <a:off x="2264053" y="2644752"/>
              <a:ext cx="124560" cy="165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C3E544A0-440B-4B64-9253-DEA45D9B7B8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259733" y="2640432"/>
                <a:ext cx="133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3FE7C1E9-EF13-4E7F-9FA2-AFFE164FA536}"/>
                  </a:ext>
                </a:extLst>
              </p14:cNvPr>
              <p14:cNvContentPartPr/>
              <p14:nvPr/>
            </p14:nvContentPartPr>
            <p14:xfrm>
              <a:off x="2544133" y="2580672"/>
              <a:ext cx="137160" cy="119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3FE7C1E9-EF13-4E7F-9FA2-AFFE164FA53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539813" y="2576352"/>
                <a:ext cx="145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C15BF231-AE88-41FC-A7E9-9742195B81D5}"/>
                  </a:ext>
                </a:extLst>
              </p14:cNvPr>
              <p14:cNvContentPartPr/>
              <p14:nvPr/>
            </p14:nvContentPartPr>
            <p14:xfrm>
              <a:off x="738373" y="2632512"/>
              <a:ext cx="113400" cy="180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C15BF231-AE88-41FC-A7E9-9742195B81D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34053" y="2628192"/>
                <a:ext cx="122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5EF8D24-F950-452F-B5FF-D3AEB221A7B2}"/>
                  </a:ext>
                </a:extLst>
              </p14:cNvPr>
              <p14:cNvContentPartPr/>
              <p14:nvPr/>
            </p14:nvContentPartPr>
            <p14:xfrm>
              <a:off x="717493" y="2677152"/>
              <a:ext cx="167040" cy="108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5EF8D24-F950-452F-B5FF-D3AEB221A7B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13173" y="2672832"/>
                <a:ext cx="1756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5A63E7E-8826-4726-B0C5-F59E92593F49}"/>
                  </a:ext>
                </a:extLst>
              </p14:cNvPr>
              <p14:cNvContentPartPr/>
              <p14:nvPr/>
            </p14:nvContentPartPr>
            <p14:xfrm>
              <a:off x="248773" y="2456112"/>
              <a:ext cx="102240" cy="1317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5A63E7E-8826-4726-B0C5-F59E92593F4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44453" y="2451792"/>
                <a:ext cx="110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9B3088A-4337-41BF-BDDE-C09006EA36CB}"/>
                  </a:ext>
                </a:extLst>
              </p14:cNvPr>
              <p14:cNvContentPartPr/>
              <p14:nvPr/>
            </p14:nvContentPartPr>
            <p14:xfrm>
              <a:off x="399973" y="2411112"/>
              <a:ext cx="144360" cy="1782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9B3088A-4337-41BF-BDDE-C09006EA36C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95653" y="2406792"/>
                <a:ext cx="153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783F0F3-421E-4C32-91F2-15404967D6A0}"/>
                  </a:ext>
                </a:extLst>
              </p14:cNvPr>
              <p14:cNvContentPartPr/>
              <p14:nvPr/>
            </p14:nvContentPartPr>
            <p14:xfrm>
              <a:off x="233653" y="2609832"/>
              <a:ext cx="315000" cy="356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783F0F3-421E-4C32-91F2-15404967D6A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29333" y="2605512"/>
                <a:ext cx="323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71362A6-A2C9-4B82-AE03-31165DD03D5C}"/>
                  </a:ext>
                </a:extLst>
              </p14:cNvPr>
              <p14:cNvContentPartPr/>
              <p14:nvPr/>
            </p14:nvContentPartPr>
            <p14:xfrm>
              <a:off x="237253" y="2701632"/>
              <a:ext cx="101160" cy="1324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71362A6-A2C9-4B82-AE03-31165DD03D5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2933" y="2697312"/>
                <a:ext cx="109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4E12C8C-D3F0-4F3E-BDB0-922628F746F2}"/>
                  </a:ext>
                </a:extLst>
              </p14:cNvPr>
              <p14:cNvContentPartPr/>
              <p14:nvPr/>
            </p14:nvContentPartPr>
            <p14:xfrm>
              <a:off x="405733" y="2696592"/>
              <a:ext cx="126000" cy="219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4E12C8C-D3F0-4F3E-BDB0-922628F746F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01413" y="2692272"/>
                <a:ext cx="134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6B722628-9ECA-444F-99F9-D34BEA07009A}"/>
                  </a:ext>
                </a:extLst>
              </p14:cNvPr>
              <p14:cNvContentPartPr/>
              <p14:nvPr/>
            </p14:nvContentPartPr>
            <p14:xfrm>
              <a:off x="1159933" y="2493552"/>
              <a:ext cx="172080" cy="928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6B722628-9ECA-444F-99F9-D34BEA07009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55613" y="2489232"/>
                <a:ext cx="180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E7C52F3-9E7A-4CF0-8B3B-094A905F9B83}"/>
                  </a:ext>
                </a:extLst>
              </p14:cNvPr>
              <p14:cNvContentPartPr/>
              <p14:nvPr/>
            </p14:nvContentPartPr>
            <p14:xfrm>
              <a:off x="1114213" y="2642952"/>
              <a:ext cx="321480" cy="201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E7C52F3-9E7A-4CF0-8B3B-094A905F9B8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09893" y="2638632"/>
                <a:ext cx="330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36902E2-23FB-4A89-9DB4-6D470EAD41DD}"/>
                  </a:ext>
                </a:extLst>
              </p14:cNvPr>
              <p14:cNvContentPartPr/>
              <p14:nvPr/>
            </p14:nvContentPartPr>
            <p14:xfrm>
              <a:off x="1069573" y="2768592"/>
              <a:ext cx="122760" cy="1105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36902E2-23FB-4A89-9DB4-6D470EAD41D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65253" y="2764272"/>
                <a:ext cx="131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83F8D91-ED92-4613-BA1E-D62C0C5AA6FB}"/>
                  </a:ext>
                </a:extLst>
              </p14:cNvPr>
              <p14:cNvContentPartPr/>
              <p14:nvPr/>
            </p14:nvContentPartPr>
            <p14:xfrm>
              <a:off x="1250293" y="2699112"/>
              <a:ext cx="228240" cy="185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83F8D91-ED92-4613-BA1E-D62C0C5AA6F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245973" y="2694792"/>
                <a:ext cx="2368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93A5F2DD-E9B0-40A9-B26B-30B10D766676}"/>
                  </a:ext>
                </a:extLst>
              </p14:cNvPr>
              <p14:cNvContentPartPr/>
              <p14:nvPr/>
            </p14:nvContentPartPr>
            <p14:xfrm>
              <a:off x="1338493" y="2786952"/>
              <a:ext cx="101880" cy="1242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93A5F2DD-E9B0-40A9-B26B-30B10D76667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334173" y="2782632"/>
                <a:ext cx="1105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BFD9295C-6D08-4D2C-9CA3-AF3FF0773863}"/>
                  </a:ext>
                </a:extLst>
              </p14:cNvPr>
              <p14:cNvContentPartPr/>
              <p14:nvPr/>
            </p14:nvContentPartPr>
            <p14:xfrm>
              <a:off x="1197013" y="2457192"/>
              <a:ext cx="129600" cy="14112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BFD9295C-6D08-4D2C-9CA3-AF3FF077386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92693" y="2452872"/>
                <a:ext cx="138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410E4CCF-053A-4E18-A17D-317A8015C429}"/>
                  </a:ext>
                </a:extLst>
              </p14:cNvPr>
              <p14:cNvContentPartPr/>
              <p14:nvPr/>
            </p14:nvContentPartPr>
            <p14:xfrm>
              <a:off x="1006213" y="2803512"/>
              <a:ext cx="117360" cy="871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410E4CCF-053A-4E18-A17D-317A8015C42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01893" y="2799192"/>
                <a:ext cx="1260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3C1E5A96-DAC4-47D0-BE3E-BA12F51A40B9}"/>
                  </a:ext>
                </a:extLst>
              </p14:cNvPr>
              <p14:cNvContentPartPr/>
              <p14:nvPr/>
            </p14:nvContentPartPr>
            <p14:xfrm>
              <a:off x="5615293" y="1564392"/>
              <a:ext cx="462600" cy="6210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3C1E5A96-DAC4-47D0-BE3E-BA12F51A40B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610973" y="1560072"/>
                <a:ext cx="47124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7F8A2D3F-ADC0-4A85-A72A-EFC5D8910AB2}"/>
                  </a:ext>
                </a:extLst>
              </p14:cNvPr>
              <p14:cNvContentPartPr/>
              <p14:nvPr/>
            </p14:nvContentPartPr>
            <p14:xfrm>
              <a:off x="6026773" y="740352"/>
              <a:ext cx="609480" cy="8319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7F8A2D3F-ADC0-4A85-A72A-EFC5D8910AB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022453" y="736032"/>
                <a:ext cx="61812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AAC3B32-2F67-4117-9B14-BA6198F86101}"/>
                  </a:ext>
                </a:extLst>
              </p14:cNvPr>
              <p14:cNvContentPartPr/>
              <p14:nvPr/>
            </p14:nvContentPartPr>
            <p14:xfrm>
              <a:off x="6643453" y="797592"/>
              <a:ext cx="51120" cy="9540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AAC3B32-2F67-4117-9B14-BA6198F8610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639133" y="793272"/>
                <a:ext cx="59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2D04F75C-0D91-489D-BB74-2DB3A7CF80E1}"/>
                  </a:ext>
                </a:extLst>
              </p14:cNvPr>
              <p14:cNvContentPartPr/>
              <p14:nvPr/>
            </p14:nvContentPartPr>
            <p14:xfrm>
              <a:off x="6689173" y="678072"/>
              <a:ext cx="103320" cy="18216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2D04F75C-0D91-489D-BB74-2DB3A7CF80E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684853" y="673752"/>
                <a:ext cx="111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47EE4AA-84F7-472A-9E0C-400DBD1260D9}"/>
                  </a:ext>
                </a:extLst>
              </p14:cNvPr>
              <p14:cNvContentPartPr/>
              <p14:nvPr/>
            </p14:nvContentPartPr>
            <p14:xfrm>
              <a:off x="6799693" y="735672"/>
              <a:ext cx="90360" cy="6804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47EE4AA-84F7-472A-9E0C-400DBD1260D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795373" y="731352"/>
                <a:ext cx="99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94D10A31-2857-4090-B179-998AAA67EC6C}"/>
                  </a:ext>
                </a:extLst>
              </p14:cNvPr>
              <p14:cNvContentPartPr/>
              <p14:nvPr/>
            </p14:nvContentPartPr>
            <p14:xfrm>
              <a:off x="6878533" y="522192"/>
              <a:ext cx="97200" cy="2588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94D10A31-2857-4090-B179-998AAA67EC6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874213" y="517872"/>
                <a:ext cx="10584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FE5C9D20-437A-494B-A66B-CDC1B1B7EA14}"/>
              </a:ext>
            </a:extLst>
          </p:cNvPr>
          <p:cNvGrpSpPr/>
          <p:nvPr/>
        </p:nvGrpSpPr>
        <p:grpSpPr>
          <a:xfrm>
            <a:off x="178573" y="31872"/>
            <a:ext cx="5347800" cy="1097640"/>
            <a:chOff x="178573" y="31872"/>
            <a:chExt cx="5347800" cy="10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9004F09-3E6D-49F0-B24A-06CAECEB67A8}"/>
                    </a:ext>
                  </a:extLst>
                </p14:cNvPr>
                <p14:cNvContentPartPr/>
                <p14:nvPr/>
              </p14:nvContentPartPr>
              <p14:xfrm>
                <a:off x="253093" y="557112"/>
                <a:ext cx="360" cy="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9004F09-3E6D-49F0-B24A-06CAECEB67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8773" y="552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F8BED31-6F89-45B4-A7A4-87E04AA8641A}"/>
                    </a:ext>
                  </a:extLst>
                </p14:cNvPr>
                <p14:cNvContentPartPr/>
                <p14:nvPr/>
              </p14:nvContentPartPr>
              <p14:xfrm>
                <a:off x="238333" y="153192"/>
                <a:ext cx="84960" cy="123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F8BED31-6F89-45B4-A7A4-87E04AA8641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013" y="148872"/>
                  <a:ext cx="93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4D29A65-A7F4-4C2A-B5AD-6CD1631A1BD4}"/>
                    </a:ext>
                  </a:extLst>
                </p14:cNvPr>
                <p14:cNvContentPartPr/>
                <p14:nvPr/>
              </p14:nvContentPartPr>
              <p14:xfrm>
                <a:off x="316813" y="147432"/>
                <a:ext cx="18000" cy="121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4D29A65-A7F4-4C2A-B5AD-6CD1631A1B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2493" y="143112"/>
                  <a:ext cx="2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530214-3B3E-4001-95CF-8B59A2E949BE}"/>
                    </a:ext>
                  </a:extLst>
                </p14:cNvPr>
                <p14:cNvContentPartPr/>
                <p14:nvPr/>
              </p14:nvContentPartPr>
              <p14:xfrm>
                <a:off x="277213" y="219432"/>
                <a:ext cx="82080" cy="13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530214-3B3E-4001-95CF-8B59A2E949B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893" y="215112"/>
                  <a:ext cx="9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F73C4DA-EE46-41F3-AD7B-FE3746BDD740}"/>
                    </a:ext>
                  </a:extLst>
                </p14:cNvPr>
                <p14:cNvContentPartPr/>
                <p14:nvPr/>
              </p14:nvContentPartPr>
              <p14:xfrm>
                <a:off x="363253" y="198912"/>
                <a:ext cx="6120" cy="52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F73C4DA-EE46-41F3-AD7B-FE3746BDD7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8933" y="194592"/>
                  <a:ext cx="14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656D85F-8B80-4A65-869A-B3355F7F9BE9}"/>
                    </a:ext>
                  </a:extLst>
                </p14:cNvPr>
                <p14:cNvContentPartPr/>
                <p14:nvPr/>
              </p14:nvContentPartPr>
              <p14:xfrm>
                <a:off x="366853" y="208272"/>
                <a:ext cx="33120" cy="27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656D85F-8B80-4A65-869A-B3355F7F9B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2533" y="203952"/>
                  <a:ext cx="4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8CBAEA-A4C8-4865-81D1-A8362257BD46}"/>
                    </a:ext>
                  </a:extLst>
                </p14:cNvPr>
                <p14:cNvContentPartPr/>
                <p14:nvPr/>
              </p14:nvContentPartPr>
              <p14:xfrm>
                <a:off x="429853" y="133032"/>
                <a:ext cx="74160" cy="126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8CBAEA-A4C8-4865-81D1-A8362257BD4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5533" y="128712"/>
                  <a:ext cx="82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5D61D94-77B9-4AB7-A992-EB1EA74C479F}"/>
                    </a:ext>
                  </a:extLst>
                </p14:cNvPr>
                <p14:cNvContentPartPr/>
                <p14:nvPr/>
              </p14:nvContentPartPr>
              <p14:xfrm>
                <a:off x="534613" y="120072"/>
                <a:ext cx="173520" cy="131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5D61D94-77B9-4AB7-A992-EB1EA74C47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0293" y="115752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E8874E-A39C-43AE-9F64-3B1E1BB8CEB0}"/>
                    </a:ext>
                  </a:extLst>
                </p14:cNvPr>
                <p14:cNvContentPartPr/>
                <p14:nvPr/>
              </p14:nvContentPartPr>
              <p14:xfrm>
                <a:off x="631453" y="129432"/>
                <a:ext cx="36360" cy="1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E8874E-A39C-43AE-9F64-3B1E1BB8CEB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7133" y="125112"/>
                  <a:ext cx="45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E3ADB55-FBF7-432B-BC4B-F33C3354372B}"/>
                    </a:ext>
                  </a:extLst>
                </p14:cNvPr>
                <p14:cNvContentPartPr/>
                <p14:nvPr/>
              </p14:nvContentPartPr>
              <p14:xfrm>
                <a:off x="722533" y="157152"/>
                <a:ext cx="43200" cy="77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E3ADB55-FBF7-432B-BC4B-F33C335437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8213" y="152832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1CB6B0-147D-4E5D-96D7-F949E4FD37D6}"/>
                    </a:ext>
                  </a:extLst>
                </p14:cNvPr>
                <p14:cNvContentPartPr/>
                <p14:nvPr/>
              </p14:nvContentPartPr>
              <p14:xfrm>
                <a:off x="814333" y="170112"/>
                <a:ext cx="272160" cy="144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1CB6B0-147D-4E5D-96D7-F949E4FD37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0013" y="165792"/>
                  <a:ext cx="28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FD912C-ACEB-40EF-B170-B4A0A82C828B}"/>
                    </a:ext>
                  </a:extLst>
                </p14:cNvPr>
                <p14:cNvContentPartPr/>
                <p14:nvPr/>
              </p14:nvContentPartPr>
              <p14:xfrm>
                <a:off x="1104493" y="111432"/>
                <a:ext cx="67680" cy="108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FD912C-ACEB-40EF-B170-B4A0A82C828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0173" y="107112"/>
                  <a:ext cx="76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54E0B73-664F-487E-A5AF-4D134DACD6CF}"/>
                    </a:ext>
                  </a:extLst>
                </p14:cNvPr>
                <p14:cNvContentPartPr/>
                <p14:nvPr/>
              </p14:nvContentPartPr>
              <p14:xfrm>
                <a:off x="1187293" y="84432"/>
                <a:ext cx="145800" cy="128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54E0B73-664F-487E-A5AF-4D134DACD6C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2973" y="80112"/>
                  <a:ext cx="154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4BB572-1154-4244-9FFC-E94076EB3D91}"/>
                    </a:ext>
                  </a:extLst>
                </p14:cNvPr>
                <p14:cNvContentPartPr/>
                <p14:nvPr/>
              </p14:nvContentPartPr>
              <p14:xfrm>
                <a:off x="1609933" y="97752"/>
                <a:ext cx="107640" cy="106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4BB572-1154-4244-9FFC-E94076EB3D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05613" y="93432"/>
                  <a:ext cx="11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DA2AA63-5FC8-40D6-9C5C-21D19220C2AC}"/>
                    </a:ext>
                  </a:extLst>
                </p14:cNvPr>
                <p14:cNvContentPartPr/>
                <p14:nvPr/>
              </p14:nvContentPartPr>
              <p14:xfrm>
                <a:off x="1674013" y="148152"/>
                <a:ext cx="62640" cy="25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DA2AA63-5FC8-40D6-9C5C-21D19220C2A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69693" y="143832"/>
                  <a:ext cx="71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E786D97-1665-4A19-AEAA-5E896EAC3501}"/>
                    </a:ext>
                  </a:extLst>
                </p14:cNvPr>
                <p14:cNvContentPartPr/>
                <p14:nvPr/>
              </p14:nvContentPartPr>
              <p14:xfrm>
                <a:off x="1771933" y="133392"/>
                <a:ext cx="144720" cy="44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E786D97-1665-4A19-AEAA-5E896EAC35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67613" y="129072"/>
                  <a:ext cx="15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BE9D64-7976-4E87-9B65-258C38B9EB3E}"/>
                    </a:ext>
                  </a:extLst>
                </p14:cNvPr>
                <p14:cNvContentPartPr/>
                <p14:nvPr/>
              </p14:nvContentPartPr>
              <p14:xfrm>
                <a:off x="1910533" y="119712"/>
                <a:ext cx="54360" cy="88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BE9D64-7976-4E87-9B65-258C38B9EB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06213" y="115392"/>
                  <a:ext cx="63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0841A1B-2ABC-42FF-B9D7-A80D98B58AF0}"/>
                    </a:ext>
                  </a:extLst>
                </p14:cNvPr>
                <p14:cNvContentPartPr/>
                <p14:nvPr/>
              </p14:nvContentPartPr>
              <p14:xfrm>
                <a:off x="1985773" y="148872"/>
                <a:ext cx="232920" cy="40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0841A1B-2ABC-42FF-B9D7-A80D98B58A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81453" y="144552"/>
                  <a:ext cx="24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54E7817-E9D6-474F-85BD-33B0D49A5C1B}"/>
                    </a:ext>
                  </a:extLst>
                </p14:cNvPr>
                <p14:cNvContentPartPr/>
                <p14:nvPr/>
              </p14:nvContentPartPr>
              <p14:xfrm>
                <a:off x="2350093" y="144552"/>
                <a:ext cx="101160" cy="11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54E7817-E9D6-474F-85BD-33B0D49A5C1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45773" y="140232"/>
                  <a:ext cx="10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090997-7C1E-458B-888D-1F45D06B6C97}"/>
                    </a:ext>
                  </a:extLst>
                </p14:cNvPr>
                <p14:cNvContentPartPr/>
                <p14:nvPr/>
              </p14:nvContentPartPr>
              <p14:xfrm>
                <a:off x="2586973" y="112152"/>
                <a:ext cx="20520" cy="92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090997-7C1E-458B-888D-1F45D06B6C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82653" y="107832"/>
                  <a:ext cx="2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1552F6B-839B-4CA8-B437-16CDBBA9F719}"/>
                    </a:ext>
                  </a:extLst>
                </p14:cNvPr>
                <p14:cNvContentPartPr/>
                <p14:nvPr/>
              </p14:nvContentPartPr>
              <p14:xfrm>
                <a:off x="2533333" y="73632"/>
                <a:ext cx="161640" cy="57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1552F6B-839B-4CA8-B437-16CDBBA9F71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29013" y="69312"/>
                  <a:ext cx="170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5444F5-59F8-42D7-A1BE-871F9136D3EE}"/>
                    </a:ext>
                  </a:extLst>
                </p14:cNvPr>
                <p14:cNvContentPartPr/>
                <p14:nvPr/>
              </p14:nvContentPartPr>
              <p14:xfrm>
                <a:off x="2683453" y="116472"/>
                <a:ext cx="180000" cy="70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5444F5-59F8-42D7-A1BE-871F9136D3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79133" y="112152"/>
                  <a:ext cx="18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E7E64F-2B6E-42BA-870D-446C68C8CCF9}"/>
                    </a:ext>
                  </a:extLst>
                </p14:cNvPr>
                <p14:cNvContentPartPr/>
                <p14:nvPr/>
              </p14:nvContentPartPr>
              <p14:xfrm>
                <a:off x="2853373" y="56712"/>
                <a:ext cx="18720" cy="2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E7E64F-2B6E-42BA-870D-446C68C8CCF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49053" y="52392"/>
                  <a:ext cx="27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9F6FAAF-F776-43A0-87A7-8D0918035BC9}"/>
                    </a:ext>
                  </a:extLst>
                </p14:cNvPr>
                <p14:cNvContentPartPr/>
                <p14:nvPr/>
              </p14:nvContentPartPr>
              <p14:xfrm>
                <a:off x="2905573" y="98472"/>
                <a:ext cx="105480" cy="90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9F6FAAF-F776-43A0-87A7-8D0918035BC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01253" y="94152"/>
                  <a:ext cx="11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AD478F-6600-4CC3-802C-D776809CF420}"/>
                    </a:ext>
                  </a:extLst>
                </p14:cNvPr>
                <p14:cNvContentPartPr/>
                <p14:nvPr/>
              </p14:nvContentPartPr>
              <p14:xfrm>
                <a:off x="3006733" y="44472"/>
                <a:ext cx="261720" cy="137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AD478F-6600-4CC3-802C-D776809CF4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02413" y="40152"/>
                  <a:ext cx="27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44D1BC-649E-44C4-9103-34EE2E5B1A28}"/>
                    </a:ext>
                  </a:extLst>
                </p14:cNvPr>
                <p14:cNvContentPartPr/>
                <p14:nvPr/>
              </p14:nvContentPartPr>
              <p14:xfrm>
                <a:off x="3149653" y="50952"/>
                <a:ext cx="37440" cy="2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44D1BC-649E-44C4-9103-34EE2E5B1A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45333" y="46632"/>
                  <a:ext cx="46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BD86B8A-6B5B-47B3-A789-3B71BCC241D8}"/>
                    </a:ext>
                  </a:extLst>
                </p14:cNvPr>
                <p14:cNvContentPartPr/>
                <p14:nvPr/>
              </p14:nvContentPartPr>
              <p14:xfrm>
                <a:off x="3309853" y="139512"/>
                <a:ext cx="93600" cy="12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BD86B8A-6B5B-47B3-A789-3B71BCC241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05533" y="135192"/>
                  <a:ext cx="102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E58EB9-E337-41AB-B52D-B2CFC18E0FC5}"/>
                    </a:ext>
                  </a:extLst>
                </p14:cNvPr>
                <p14:cNvContentPartPr/>
                <p14:nvPr/>
              </p14:nvContentPartPr>
              <p14:xfrm>
                <a:off x="3443053" y="89472"/>
                <a:ext cx="22680" cy="74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E58EB9-E337-41AB-B52D-B2CFC18E0FC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38733" y="85152"/>
                  <a:ext cx="31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077597-BD3B-445A-822A-AC171D75226F}"/>
                    </a:ext>
                  </a:extLst>
                </p14:cNvPr>
                <p14:cNvContentPartPr/>
                <p14:nvPr/>
              </p14:nvContentPartPr>
              <p14:xfrm>
                <a:off x="3439813" y="91272"/>
                <a:ext cx="119880" cy="33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077597-BD3B-445A-822A-AC171D75226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35493" y="86952"/>
                  <a:ext cx="12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E00D4C-B634-4460-AA7A-E114E8CF0288}"/>
                    </a:ext>
                  </a:extLst>
                </p14:cNvPr>
                <p14:cNvContentPartPr/>
                <p14:nvPr/>
              </p14:nvContentPartPr>
              <p14:xfrm>
                <a:off x="3460693" y="150672"/>
                <a:ext cx="84240" cy="1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E00D4C-B634-4460-AA7A-E114E8CF02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56373" y="146352"/>
                  <a:ext cx="92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5CE7AB-9A49-4AC4-AB34-3F6B033586A5}"/>
                    </a:ext>
                  </a:extLst>
                </p14:cNvPr>
                <p14:cNvContentPartPr/>
                <p14:nvPr/>
              </p14:nvContentPartPr>
              <p14:xfrm>
                <a:off x="3563653" y="46632"/>
                <a:ext cx="240120" cy="116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5CE7AB-9A49-4AC4-AB34-3F6B033586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59333" y="42312"/>
                  <a:ext cx="248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DB54E5-3F0F-437A-9C8B-2BFFE451BED0}"/>
                    </a:ext>
                  </a:extLst>
                </p14:cNvPr>
                <p14:cNvContentPartPr/>
                <p14:nvPr/>
              </p14:nvContentPartPr>
              <p14:xfrm>
                <a:off x="3829333" y="31872"/>
                <a:ext cx="118080" cy="131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DB54E5-3F0F-437A-9C8B-2BFFE451BE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25013" y="27552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D516865-3ECA-4A4D-8E40-D0FD320C2453}"/>
                    </a:ext>
                  </a:extLst>
                </p14:cNvPr>
                <p14:cNvContentPartPr/>
                <p14:nvPr/>
              </p14:nvContentPartPr>
              <p14:xfrm>
                <a:off x="3981613" y="89832"/>
                <a:ext cx="121320" cy="56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D516865-3ECA-4A4D-8E40-D0FD320C245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77293" y="85512"/>
                  <a:ext cx="129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CA27F08-1985-4873-A76C-857845519634}"/>
                    </a:ext>
                  </a:extLst>
                </p14:cNvPr>
                <p14:cNvContentPartPr/>
                <p14:nvPr/>
              </p14:nvContentPartPr>
              <p14:xfrm>
                <a:off x="4097533" y="54552"/>
                <a:ext cx="31320" cy="45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CA27F08-1985-4873-A76C-8578455196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93213" y="50232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CAEC644-9C49-4208-8B11-D89D75B72B1F}"/>
                    </a:ext>
                  </a:extLst>
                </p14:cNvPr>
                <p14:cNvContentPartPr/>
                <p14:nvPr/>
              </p14:nvContentPartPr>
              <p14:xfrm>
                <a:off x="4155853" y="44112"/>
                <a:ext cx="300600" cy="227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CAEC644-9C49-4208-8B11-D89D75B72B1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51533" y="39792"/>
                  <a:ext cx="309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90B7431-0B64-4369-8AD9-A8636E0B3871}"/>
                    </a:ext>
                  </a:extLst>
                </p14:cNvPr>
                <p14:cNvContentPartPr/>
                <p14:nvPr/>
              </p14:nvContentPartPr>
              <p14:xfrm>
                <a:off x="181453" y="432912"/>
                <a:ext cx="74520" cy="132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90B7431-0B64-4369-8AD9-A8636E0B38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7133" y="428592"/>
                  <a:ext cx="83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71B10F3-4FE9-4C18-9462-23603F38A3CB}"/>
                    </a:ext>
                  </a:extLst>
                </p14:cNvPr>
                <p14:cNvContentPartPr/>
                <p14:nvPr/>
              </p14:nvContentPartPr>
              <p14:xfrm>
                <a:off x="178573" y="489072"/>
                <a:ext cx="123480" cy="22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71B10F3-4FE9-4C18-9462-23603F38A3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4253" y="484752"/>
                  <a:ext cx="13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397951B-849D-4CC5-BA67-49BA29DB4246}"/>
                    </a:ext>
                  </a:extLst>
                </p14:cNvPr>
                <p14:cNvContentPartPr/>
                <p14:nvPr/>
              </p14:nvContentPartPr>
              <p14:xfrm>
                <a:off x="321853" y="423912"/>
                <a:ext cx="201600" cy="119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397951B-849D-4CC5-BA67-49BA29DB42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7533" y="419592"/>
                  <a:ext cx="21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4AEB91D-C6BA-46CC-8459-6F32DBF769CB}"/>
                    </a:ext>
                  </a:extLst>
                </p14:cNvPr>
                <p14:cNvContentPartPr/>
                <p14:nvPr/>
              </p14:nvContentPartPr>
              <p14:xfrm>
                <a:off x="443533" y="404112"/>
                <a:ext cx="26640" cy="7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4AEB91D-C6BA-46CC-8459-6F32DBF769C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9213" y="399792"/>
                  <a:ext cx="35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DBB8253-1C47-472D-B624-A57730CA1996}"/>
                    </a:ext>
                  </a:extLst>
                </p14:cNvPr>
                <p14:cNvContentPartPr/>
                <p14:nvPr/>
              </p14:nvContentPartPr>
              <p14:xfrm>
                <a:off x="574573" y="378552"/>
                <a:ext cx="74160" cy="117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DBB8253-1C47-472D-B624-A57730CA199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0253" y="374232"/>
                  <a:ext cx="8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2E2B4F-6F16-4822-AC53-55965B233EC6}"/>
                    </a:ext>
                  </a:extLst>
                </p14:cNvPr>
                <p14:cNvContentPartPr/>
                <p14:nvPr/>
              </p14:nvContentPartPr>
              <p14:xfrm>
                <a:off x="695173" y="463872"/>
                <a:ext cx="76680" cy="41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2E2B4F-6F16-4822-AC53-55965B233E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0853" y="459552"/>
                  <a:ext cx="85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79F9281-96C9-4AF7-92BB-9A168CB3EB00}"/>
                    </a:ext>
                  </a:extLst>
                </p14:cNvPr>
                <p14:cNvContentPartPr/>
                <p14:nvPr/>
              </p14:nvContentPartPr>
              <p14:xfrm>
                <a:off x="754573" y="409512"/>
                <a:ext cx="25200" cy="2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79F9281-96C9-4AF7-92BB-9A168CB3EB0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0253" y="405192"/>
                  <a:ext cx="3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54F43D-F8C5-46F6-96FE-1F4008C8920C}"/>
                    </a:ext>
                  </a:extLst>
                </p14:cNvPr>
                <p14:cNvContentPartPr/>
                <p14:nvPr/>
              </p14:nvContentPartPr>
              <p14:xfrm>
                <a:off x="817573" y="392592"/>
                <a:ext cx="106920" cy="96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54F43D-F8C5-46F6-96FE-1F4008C8920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3253" y="388272"/>
                  <a:ext cx="115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42038C5-C02F-4E32-A687-B46742611247}"/>
                    </a:ext>
                  </a:extLst>
                </p14:cNvPr>
                <p14:cNvContentPartPr/>
                <p14:nvPr/>
              </p14:nvContentPartPr>
              <p14:xfrm>
                <a:off x="923773" y="356232"/>
                <a:ext cx="310680" cy="259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42038C5-C02F-4E32-A687-B467426112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9453" y="351912"/>
                  <a:ext cx="319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CE4E54-1C40-4B50-B6D0-8E58D3E99D4A}"/>
                    </a:ext>
                  </a:extLst>
                </p14:cNvPr>
                <p14:cNvContentPartPr/>
                <p14:nvPr/>
              </p14:nvContentPartPr>
              <p14:xfrm>
                <a:off x="1578613" y="360552"/>
                <a:ext cx="100080" cy="118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CE4E54-1C40-4B50-B6D0-8E58D3E99D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74293" y="356232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C8BF61-3E4C-44E5-BC02-9C1E25E4EBA6}"/>
                    </a:ext>
                  </a:extLst>
                </p14:cNvPr>
                <p14:cNvContentPartPr/>
                <p14:nvPr/>
              </p14:nvContentPartPr>
              <p14:xfrm>
                <a:off x="1510573" y="316272"/>
                <a:ext cx="167400" cy="9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C8BF61-3E4C-44E5-BC02-9C1E25E4EBA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06253" y="311952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FF7B86F-CA6B-473D-A3D6-2A9C56916C90}"/>
                    </a:ext>
                  </a:extLst>
                </p14:cNvPr>
                <p14:cNvContentPartPr/>
                <p14:nvPr/>
              </p14:nvContentPartPr>
              <p14:xfrm>
                <a:off x="1803973" y="367032"/>
                <a:ext cx="154440" cy="57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FF7B86F-CA6B-473D-A3D6-2A9C56916C9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99653" y="362712"/>
                  <a:ext cx="163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066628A-2D34-431A-8450-6939E0C0D1B2}"/>
                    </a:ext>
                  </a:extLst>
                </p14:cNvPr>
                <p14:cNvContentPartPr/>
                <p14:nvPr/>
              </p14:nvContentPartPr>
              <p14:xfrm>
                <a:off x="2138413" y="352992"/>
                <a:ext cx="117360" cy="102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066628A-2D34-431A-8450-6939E0C0D1B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34093" y="348672"/>
                  <a:ext cx="12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6BFC4BA-7318-4CC3-9E1F-37DC69ED0C7F}"/>
                    </a:ext>
                  </a:extLst>
                </p14:cNvPr>
                <p14:cNvContentPartPr/>
                <p14:nvPr/>
              </p14:nvContentPartPr>
              <p14:xfrm>
                <a:off x="2398693" y="370992"/>
                <a:ext cx="20520" cy="74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6BFC4BA-7318-4CC3-9E1F-37DC69ED0C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394373" y="366672"/>
                  <a:ext cx="2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A2B64D-3AC9-469C-9456-8F2C4699D200}"/>
                    </a:ext>
                  </a:extLst>
                </p14:cNvPr>
                <p14:cNvContentPartPr/>
                <p14:nvPr/>
              </p14:nvContentPartPr>
              <p14:xfrm>
                <a:off x="2367373" y="399792"/>
                <a:ext cx="118440" cy="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A2B64D-3AC9-469C-9456-8F2C4699D2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63053" y="395472"/>
                  <a:ext cx="127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411D17-5763-4852-AFC4-ADC9379D8168}"/>
                    </a:ext>
                  </a:extLst>
                </p14:cNvPr>
                <p14:cNvContentPartPr/>
                <p14:nvPr/>
              </p14:nvContentPartPr>
              <p14:xfrm>
                <a:off x="2571133" y="333912"/>
                <a:ext cx="110880" cy="132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411D17-5763-4852-AFC4-ADC9379D816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66813" y="329592"/>
                  <a:ext cx="119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D85BC12-F24C-4C4D-A732-5B1E0F298204}"/>
                    </a:ext>
                  </a:extLst>
                </p14:cNvPr>
                <p14:cNvContentPartPr/>
                <p14:nvPr/>
              </p14:nvContentPartPr>
              <p14:xfrm>
                <a:off x="3122293" y="355152"/>
                <a:ext cx="150840" cy="64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D85BC12-F24C-4C4D-A732-5B1E0F29820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17973" y="350832"/>
                  <a:ext cx="159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211646-1AF5-49F2-87B8-0A3419AF03FF}"/>
                    </a:ext>
                  </a:extLst>
                </p14:cNvPr>
                <p14:cNvContentPartPr/>
                <p14:nvPr/>
              </p14:nvContentPartPr>
              <p14:xfrm>
                <a:off x="3310933" y="304392"/>
                <a:ext cx="73080" cy="117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211646-1AF5-49F2-87B8-0A3419AF03F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06613" y="300072"/>
                  <a:ext cx="81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C180739-05C0-404A-8601-D0FC92B8600E}"/>
                    </a:ext>
                  </a:extLst>
                </p14:cNvPr>
                <p14:cNvContentPartPr/>
                <p14:nvPr/>
              </p14:nvContentPartPr>
              <p14:xfrm>
                <a:off x="2776693" y="369912"/>
                <a:ext cx="89280" cy="49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C180739-05C0-404A-8601-D0FC92B8600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72373" y="365592"/>
                  <a:ext cx="97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816BCC0-C2D0-4857-97C5-B488E3A68E58}"/>
                    </a:ext>
                  </a:extLst>
                </p14:cNvPr>
                <p14:cNvContentPartPr/>
                <p14:nvPr/>
              </p14:nvContentPartPr>
              <p14:xfrm>
                <a:off x="2891893" y="328152"/>
                <a:ext cx="122760" cy="108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816BCC0-C2D0-4857-97C5-B488E3A68E5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87573" y="323832"/>
                  <a:ext cx="13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2BA259F-8E2B-4610-9D54-98AE31C76F41}"/>
                    </a:ext>
                  </a:extLst>
                </p14:cNvPr>
                <p14:cNvContentPartPr/>
                <p14:nvPr/>
              </p14:nvContentPartPr>
              <p14:xfrm>
                <a:off x="3500293" y="368472"/>
                <a:ext cx="105480" cy="18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2BA259F-8E2B-4610-9D54-98AE31C76F4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95973" y="364152"/>
                  <a:ext cx="11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7079481-8B0A-4556-AD56-F46CA6FFB9DF}"/>
                    </a:ext>
                  </a:extLst>
                </p14:cNvPr>
                <p14:cNvContentPartPr/>
                <p14:nvPr/>
              </p14:nvContentPartPr>
              <p14:xfrm>
                <a:off x="3529093" y="406272"/>
                <a:ext cx="91800" cy="6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7079481-8B0A-4556-AD56-F46CA6FFB9D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24773" y="401952"/>
                  <a:ext cx="10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6B8F723-9A82-443F-9A92-5A1529BDA9E2}"/>
                    </a:ext>
                  </a:extLst>
                </p14:cNvPr>
                <p14:cNvContentPartPr/>
                <p14:nvPr/>
              </p14:nvContentPartPr>
              <p14:xfrm>
                <a:off x="3738253" y="342192"/>
                <a:ext cx="109800" cy="158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6B8F723-9A82-443F-9A92-5A1529BDA9E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33933" y="337872"/>
                  <a:ext cx="11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7C2680C-2D83-4BDB-9DA7-7D2A754D0986}"/>
                    </a:ext>
                  </a:extLst>
                </p14:cNvPr>
                <p14:cNvContentPartPr/>
                <p14:nvPr/>
              </p14:nvContentPartPr>
              <p14:xfrm>
                <a:off x="3907813" y="367392"/>
                <a:ext cx="23400" cy="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7C2680C-2D83-4BDB-9DA7-7D2A754D09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03493" y="363072"/>
                  <a:ext cx="32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8EEB082-BE7F-4F05-8755-BF958C0D9BB6}"/>
                    </a:ext>
                  </a:extLst>
                </p14:cNvPr>
                <p14:cNvContentPartPr/>
                <p14:nvPr/>
              </p14:nvContentPartPr>
              <p14:xfrm>
                <a:off x="3974413" y="337512"/>
                <a:ext cx="117360" cy="56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8EEB082-BE7F-4F05-8755-BF958C0D9B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70093" y="333192"/>
                  <a:ext cx="12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93BB0F1-5DD7-4EC3-A8B2-D7FDE8C447A2}"/>
                    </a:ext>
                  </a:extLst>
                </p14:cNvPr>
                <p14:cNvContentPartPr/>
                <p14:nvPr/>
              </p14:nvContentPartPr>
              <p14:xfrm>
                <a:off x="3731773" y="502392"/>
                <a:ext cx="346320" cy="24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93BB0F1-5DD7-4EC3-A8B2-D7FDE8C447A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27453" y="498072"/>
                  <a:ext cx="354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9039BA2-9904-4BC3-ACBE-AFDB1C957BDB}"/>
                    </a:ext>
                  </a:extLst>
                </p14:cNvPr>
                <p14:cNvContentPartPr/>
                <p14:nvPr/>
              </p14:nvContentPartPr>
              <p14:xfrm>
                <a:off x="3115813" y="508872"/>
                <a:ext cx="270360" cy="13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9039BA2-9904-4BC3-ACBE-AFDB1C957B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11493" y="504552"/>
                  <a:ext cx="279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5C7DCFF-F179-499F-8EF4-C4B8D806B058}"/>
                    </a:ext>
                  </a:extLst>
                </p14:cNvPr>
                <p14:cNvContentPartPr/>
                <p14:nvPr/>
              </p14:nvContentPartPr>
              <p14:xfrm>
                <a:off x="4274293" y="377112"/>
                <a:ext cx="108360" cy="25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5C7DCFF-F179-499F-8EF4-C4B8D806B05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69973" y="372792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325ACDF-C059-437F-BB20-4E8BBBB666DA}"/>
                    </a:ext>
                  </a:extLst>
                </p14:cNvPr>
                <p14:cNvContentPartPr/>
                <p14:nvPr/>
              </p14:nvContentPartPr>
              <p14:xfrm>
                <a:off x="4365373" y="334632"/>
                <a:ext cx="63360" cy="123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325ACDF-C059-437F-BB20-4E8BBBB666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61053" y="330312"/>
                  <a:ext cx="72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62CCC6-A7D4-4C5A-B24C-90D520273652}"/>
                    </a:ext>
                  </a:extLst>
                </p14:cNvPr>
                <p14:cNvContentPartPr/>
                <p14:nvPr/>
              </p14:nvContentPartPr>
              <p14:xfrm>
                <a:off x="4614493" y="315912"/>
                <a:ext cx="123480" cy="135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62CCC6-A7D4-4C5A-B24C-90D5202736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10173" y="311592"/>
                  <a:ext cx="132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8EDEE72-AF4E-4AB8-AE0B-1F63A159D2F4}"/>
                    </a:ext>
                  </a:extLst>
                </p14:cNvPr>
                <p14:cNvContentPartPr/>
                <p14:nvPr/>
              </p14:nvContentPartPr>
              <p14:xfrm>
                <a:off x="4808533" y="350112"/>
                <a:ext cx="90720" cy="3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8EDEE72-AF4E-4AB8-AE0B-1F63A159D2F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04213" y="345792"/>
                  <a:ext cx="99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1505D42-8856-4B08-AA68-1A91AA4DC711}"/>
                    </a:ext>
                  </a:extLst>
                </p14:cNvPr>
                <p14:cNvContentPartPr/>
                <p14:nvPr/>
              </p14:nvContentPartPr>
              <p14:xfrm>
                <a:off x="4802053" y="391872"/>
                <a:ext cx="104040" cy="8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1505D42-8856-4B08-AA68-1A91AA4DC7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97733" y="387552"/>
                  <a:ext cx="112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B729DC1-0EFE-4E5A-B96C-4E888A723536}"/>
                    </a:ext>
                  </a:extLst>
                </p14:cNvPr>
                <p14:cNvContentPartPr/>
                <p14:nvPr/>
              </p14:nvContentPartPr>
              <p14:xfrm>
                <a:off x="5109493" y="271632"/>
                <a:ext cx="74520" cy="146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B729DC1-0EFE-4E5A-B96C-4E888A7235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05173" y="267312"/>
                  <a:ext cx="83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E65A96D-629C-44B0-B059-22EFF216C5C3}"/>
                    </a:ext>
                  </a:extLst>
                </p14:cNvPr>
                <p14:cNvContentPartPr/>
                <p14:nvPr/>
              </p14:nvContentPartPr>
              <p14:xfrm>
                <a:off x="5047933" y="351192"/>
                <a:ext cx="178920" cy="11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E65A96D-629C-44B0-B059-22EFF216C5C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43613" y="346872"/>
                  <a:ext cx="187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8E5230F-7789-440B-BB4B-888A0FA8670D}"/>
                    </a:ext>
                  </a:extLst>
                </p14:cNvPr>
                <p14:cNvContentPartPr/>
                <p14:nvPr/>
              </p14:nvContentPartPr>
              <p14:xfrm>
                <a:off x="5077813" y="414552"/>
                <a:ext cx="137880" cy="63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8E5230F-7789-440B-BB4B-888A0FA8670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73493" y="410232"/>
                  <a:ext cx="146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F8D1D2-BA62-49EB-A37E-11748DBEA4A6}"/>
                    </a:ext>
                  </a:extLst>
                </p14:cNvPr>
                <p14:cNvContentPartPr/>
                <p14:nvPr/>
              </p14:nvContentPartPr>
              <p14:xfrm>
                <a:off x="5315053" y="355872"/>
                <a:ext cx="40680" cy="2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F8D1D2-BA62-49EB-A37E-11748DBEA4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10733" y="351552"/>
                  <a:ext cx="49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CE6785-8805-4C73-9F92-D7C22669D069}"/>
                    </a:ext>
                  </a:extLst>
                </p14:cNvPr>
                <p14:cNvContentPartPr/>
                <p14:nvPr/>
              </p14:nvContentPartPr>
              <p14:xfrm>
                <a:off x="5411173" y="320952"/>
                <a:ext cx="115200" cy="74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CE6785-8805-4C73-9F92-D7C22669D06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06853" y="316632"/>
                  <a:ext cx="123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4F4F5B9-B866-4B44-B933-554F76EC3DBF}"/>
                    </a:ext>
                  </a:extLst>
                </p14:cNvPr>
                <p14:cNvContentPartPr/>
                <p14:nvPr/>
              </p14:nvContentPartPr>
              <p14:xfrm>
                <a:off x="1451533" y="734232"/>
                <a:ext cx="176760" cy="6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4F4F5B9-B866-4B44-B933-554F76EC3DB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47213" y="729912"/>
                  <a:ext cx="185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E0D3850-DF7C-4B2C-8998-39CD41594EBB}"/>
                    </a:ext>
                  </a:extLst>
                </p14:cNvPr>
                <p14:cNvContentPartPr/>
                <p14:nvPr/>
              </p14:nvContentPartPr>
              <p14:xfrm>
                <a:off x="1491493" y="759792"/>
                <a:ext cx="139680" cy="11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E0D3850-DF7C-4B2C-8998-39CD41594EB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87173" y="755472"/>
                  <a:ext cx="148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4C80851-5A97-4D28-ABFE-29F73D614C49}"/>
                    </a:ext>
                  </a:extLst>
                </p14:cNvPr>
                <p14:cNvContentPartPr/>
                <p14:nvPr/>
              </p14:nvContentPartPr>
              <p14:xfrm>
                <a:off x="1643053" y="690672"/>
                <a:ext cx="97560" cy="117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4C80851-5A97-4D28-ABFE-29F73D614C4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38733" y="686352"/>
                  <a:ext cx="106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7B7A8D1-ED78-4181-B354-24CB9B063F74}"/>
                    </a:ext>
                  </a:extLst>
                </p14:cNvPr>
                <p14:cNvContentPartPr/>
                <p14:nvPr/>
              </p14:nvContentPartPr>
              <p14:xfrm>
                <a:off x="1839253" y="652152"/>
                <a:ext cx="97920" cy="113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7B7A8D1-ED78-4181-B354-24CB9B063F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34933" y="647832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344FE7-7AAB-4240-B5F3-3666062CC8F2}"/>
                    </a:ext>
                  </a:extLst>
                </p14:cNvPr>
                <p14:cNvContentPartPr/>
                <p14:nvPr/>
              </p14:nvContentPartPr>
              <p14:xfrm>
                <a:off x="1883173" y="642432"/>
                <a:ext cx="154080" cy="95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344FE7-7AAB-4240-B5F3-3666062CC8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78853" y="638112"/>
                  <a:ext cx="162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FD171A-80A9-4CA3-819C-0E7A09231E93}"/>
                    </a:ext>
                  </a:extLst>
                </p14:cNvPr>
                <p14:cNvContentPartPr/>
                <p14:nvPr/>
              </p14:nvContentPartPr>
              <p14:xfrm>
                <a:off x="2029333" y="632712"/>
                <a:ext cx="51840" cy="109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FD171A-80A9-4CA3-819C-0E7A09231E9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25013" y="628392"/>
                  <a:ext cx="60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A2694D-17BA-4E35-B8E6-A18EEAF65AF3}"/>
                    </a:ext>
                  </a:extLst>
                </p14:cNvPr>
                <p14:cNvContentPartPr/>
                <p14:nvPr/>
              </p14:nvContentPartPr>
              <p14:xfrm>
                <a:off x="2078293" y="687792"/>
                <a:ext cx="148680" cy="141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A2694D-17BA-4E35-B8E6-A18EEAF65AF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73973" y="683472"/>
                  <a:ext cx="157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A329FC-CBDA-4986-A062-862E0A21F3C2}"/>
                    </a:ext>
                  </a:extLst>
                </p14:cNvPr>
                <p14:cNvContentPartPr/>
                <p14:nvPr/>
              </p14:nvContentPartPr>
              <p14:xfrm>
                <a:off x="2351533" y="647472"/>
                <a:ext cx="34920" cy="111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A329FC-CBDA-4986-A062-862E0A21F3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47213" y="643152"/>
                  <a:ext cx="43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D45EC77-8F9A-4A42-AB02-418D9E636044}"/>
                    </a:ext>
                  </a:extLst>
                </p14:cNvPr>
                <p14:cNvContentPartPr/>
                <p14:nvPr/>
              </p14:nvContentPartPr>
              <p14:xfrm>
                <a:off x="2355493" y="630552"/>
                <a:ext cx="83160" cy="100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D45EC77-8F9A-4A42-AB02-418D9E63604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51173" y="626232"/>
                  <a:ext cx="91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AFA49A-5369-4DF8-A37E-74FCA587E119}"/>
                    </a:ext>
                  </a:extLst>
                </p14:cNvPr>
                <p14:cNvContentPartPr/>
                <p14:nvPr/>
              </p14:nvContentPartPr>
              <p14:xfrm>
                <a:off x="2474653" y="672312"/>
                <a:ext cx="45000" cy="67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AFA49A-5369-4DF8-A37E-74FCA587E11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70333" y="667992"/>
                  <a:ext cx="53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0BF4F99-9120-4119-A506-E1E0C43C7ECB}"/>
                    </a:ext>
                  </a:extLst>
                </p14:cNvPr>
                <p14:cNvContentPartPr/>
                <p14:nvPr/>
              </p14:nvContentPartPr>
              <p14:xfrm>
                <a:off x="2531533" y="672672"/>
                <a:ext cx="68040" cy="75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0BF4F99-9120-4119-A506-E1E0C43C7EC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27213" y="668352"/>
                  <a:ext cx="76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34D0EA6-839E-488E-8E9E-9623494FE396}"/>
                    </a:ext>
                  </a:extLst>
                </p14:cNvPr>
                <p14:cNvContentPartPr/>
                <p14:nvPr/>
              </p14:nvContentPartPr>
              <p14:xfrm>
                <a:off x="2606413" y="629112"/>
                <a:ext cx="120240" cy="97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34D0EA6-839E-488E-8E9E-9623494FE39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02093" y="624792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0E761DF-AAAE-4FA3-809B-F95B65856EE2}"/>
                    </a:ext>
                  </a:extLst>
                </p14:cNvPr>
                <p14:cNvContentPartPr/>
                <p14:nvPr/>
              </p14:nvContentPartPr>
              <p14:xfrm>
                <a:off x="2729533" y="610392"/>
                <a:ext cx="360" cy="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0E761DF-AAAE-4FA3-809B-F95B65856E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25213" y="606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C7EB3A9-F1B9-4776-BD30-E62C3D36732C}"/>
                    </a:ext>
                  </a:extLst>
                </p14:cNvPr>
                <p14:cNvContentPartPr/>
                <p14:nvPr/>
              </p14:nvContentPartPr>
              <p14:xfrm>
                <a:off x="2760853" y="600312"/>
                <a:ext cx="105120" cy="109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C7EB3A9-F1B9-4776-BD30-E62C3D36732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56533" y="595992"/>
                  <a:ext cx="11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4BC7DF0-84DB-4875-AB06-5B514E7F33AE}"/>
                    </a:ext>
                  </a:extLst>
                </p14:cNvPr>
                <p14:cNvContentPartPr/>
                <p14:nvPr/>
              </p14:nvContentPartPr>
              <p14:xfrm>
                <a:off x="2903773" y="604272"/>
                <a:ext cx="95400" cy="88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4BC7DF0-84DB-4875-AB06-5B514E7F33A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99453" y="599952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9EBBA2A-A020-489F-A653-84658E9339EA}"/>
                    </a:ext>
                  </a:extLst>
                </p14:cNvPr>
                <p14:cNvContentPartPr/>
                <p14:nvPr/>
              </p14:nvContentPartPr>
              <p14:xfrm>
                <a:off x="3012493" y="619032"/>
                <a:ext cx="24120" cy="38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9EBBA2A-A020-489F-A653-84658E9339E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08173" y="614712"/>
                  <a:ext cx="3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30D82D3-5971-401D-9347-D393C033F938}"/>
                    </a:ext>
                  </a:extLst>
                </p14:cNvPr>
                <p14:cNvContentPartPr/>
                <p14:nvPr/>
              </p14:nvContentPartPr>
              <p14:xfrm>
                <a:off x="3048853" y="665112"/>
                <a:ext cx="106200" cy="30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30D82D3-5971-401D-9347-D393C033F93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044533" y="660792"/>
                  <a:ext cx="11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75066E-FACB-4041-8A2E-617FA45A9B95}"/>
                    </a:ext>
                  </a:extLst>
                </p14:cNvPr>
                <p14:cNvContentPartPr/>
                <p14:nvPr/>
              </p14:nvContentPartPr>
              <p14:xfrm>
                <a:off x="3505693" y="653592"/>
                <a:ext cx="118080" cy="103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75066E-FACB-4041-8A2E-617FA45A9B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01373" y="649272"/>
                  <a:ext cx="12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F59C74F-2DB1-4644-9044-02F61D08E39D}"/>
                    </a:ext>
                  </a:extLst>
                </p14:cNvPr>
                <p14:cNvContentPartPr/>
                <p14:nvPr/>
              </p14:nvContentPartPr>
              <p14:xfrm>
                <a:off x="3438373" y="595632"/>
                <a:ext cx="156960" cy="26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F59C74F-2DB1-4644-9044-02F61D08E39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34053" y="591312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5433F67-33A6-4BC5-B742-A5E9DBECBDE1}"/>
                    </a:ext>
                  </a:extLst>
                </p14:cNvPr>
                <p14:cNvContentPartPr/>
                <p14:nvPr/>
              </p14:nvContentPartPr>
              <p14:xfrm>
                <a:off x="3739333" y="655392"/>
                <a:ext cx="145800" cy="41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5433F67-33A6-4BC5-B742-A5E9DBECBD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35013" y="651072"/>
                  <a:ext cx="154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2491140-2AAA-43C3-A6C7-2D16CF047ABF}"/>
                    </a:ext>
                  </a:extLst>
                </p14:cNvPr>
                <p14:cNvContentPartPr/>
                <p14:nvPr/>
              </p14:nvContentPartPr>
              <p14:xfrm>
                <a:off x="4061533" y="628392"/>
                <a:ext cx="11160" cy="6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2491140-2AAA-43C3-A6C7-2D16CF047AB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57213" y="624072"/>
                  <a:ext cx="19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1F4A26D-BC95-4376-95A2-04F7ABD3DE2D}"/>
                    </a:ext>
                  </a:extLst>
                </p14:cNvPr>
                <p14:cNvContentPartPr/>
                <p14:nvPr/>
              </p14:nvContentPartPr>
              <p14:xfrm>
                <a:off x="4041733" y="602112"/>
                <a:ext cx="108720" cy="113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1F4A26D-BC95-4376-95A2-04F7ABD3DE2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37413" y="597792"/>
                  <a:ext cx="11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79AC97B-FE0B-409A-A2DB-249FE3DB122D}"/>
                    </a:ext>
                  </a:extLst>
                </p14:cNvPr>
                <p14:cNvContentPartPr/>
                <p14:nvPr/>
              </p14:nvContentPartPr>
              <p14:xfrm>
                <a:off x="4025533" y="658992"/>
                <a:ext cx="135720" cy="6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79AC97B-FE0B-409A-A2DB-249FE3DB122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21213" y="654672"/>
                  <a:ext cx="144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8867240-0F88-4D08-89D9-418C92FAE21B}"/>
                    </a:ext>
                  </a:extLst>
                </p14:cNvPr>
                <p14:cNvContentPartPr/>
                <p14:nvPr/>
              </p14:nvContentPartPr>
              <p14:xfrm>
                <a:off x="4035613" y="703632"/>
                <a:ext cx="124560" cy="63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8867240-0F88-4D08-89D9-418C92FAE21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31293" y="699312"/>
                  <a:ext cx="13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09AA134-A174-401E-89AC-4D9AF439A127}"/>
                    </a:ext>
                  </a:extLst>
                </p14:cNvPr>
                <p14:cNvContentPartPr/>
                <p14:nvPr/>
              </p14:nvContentPartPr>
              <p14:xfrm>
                <a:off x="4252693" y="666552"/>
                <a:ext cx="12960" cy="6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09AA134-A174-401E-89AC-4D9AF439A12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48373" y="662232"/>
                  <a:ext cx="21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4D8C043-B721-41B6-8DBB-461D182F96E5}"/>
                    </a:ext>
                  </a:extLst>
                </p14:cNvPr>
                <p14:cNvContentPartPr/>
                <p14:nvPr/>
              </p14:nvContentPartPr>
              <p14:xfrm>
                <a:off x="4325413" y="651432"/>
                <a:ext cx="113400" cy="62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4D8C043-B721-41B6-8DBB-461D182F96E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21093" y="647112"/>
                  <a:ext cx="122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8B491C4-E9BC-4431-BF8D-3D4D7057DEBB}"/>
                    </a:ext>
                  </a:extLst>
                </p14:cNvPr>
                <p14:cNvContentPartPr/>
                <p14:nvPr/>
              </p14:nvContentPartPr>
              <p14:xfrm>
                <a:off x="4588933" y="615432"/>
                <a:ext cx="9360" cy="107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8B491C4-E9BC-4431-BF8D-3D4D7057DEB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84613" y="611112"/>
                  <a:ext cx="1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07200E1-749A-48B6-9F35-E8D8AE2A3AAC}"/>
                    </a:ext>
                  </a:extLst>
                </p14:cNvPr>
                <p14:cNvContentPartPr/>
                <p14:nvPr/>
              </p14:nvContentPartPr>
              <p14:xfrm>
                <a:off x="4549333" y="674112"/>
                <a:ext cx="129600" cy="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07200E1-749A-48B6-9F35-E8D8AE2A3AA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45013" y="669792"/>
                  <a:ext cx="1382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FB04B71-278F-4A90-B0B3-2391669F52F3}"/>
                    </a:ext>
                  </a:extLst>
                </p14:cNvPr>
                <p14:cNvContentPartPr/>
                <p14:nvPr/>
              </p14:nvContentPartPr>
              <p14:xfrm>
                <a:off x="4723213" y="594912"/>
                <a:ext cx="113760" cy="173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FB04B71-278F-4A90-B0B3-2391669F52F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18893" y="590592"/>
                  <a:ext cx="122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3AE0072-DED4-45C3-B847-D9A4E373EB0F}"/>
                    </a:ext>
                  </a:extLst>
                </p14:cNvPr>
                <p14:cNvContentPartPr/>
                <p14:nvPr/>
              </p14:nvContentPartPr>
              <p14:xfrm>
                <a:off x="2180173" y="935112"/>
                <a:ext cx="24120" cy="102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3AE0072-DED4-45C3-B847-D9A4E373EB0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75853" y="930792"/>
                  <a:ext cx="3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BCD0A26-4C9A-43BD-BEC9-52E88EF6BAFD}"/>
                    </a:ext>
                  </a:extLst>
                </p14:cNvPr>
                <p14:cNvContentPartPr/>
                <p14:nvPr/>
              </p14:nvContentPartPr>
              <p14:xfrm>
                <a:off x="2190613" y="939432"/>
                <a:ext cx="126360" cy="99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BCD0A26-4C9A-43BD-BEC9-52E88EF6BAF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86293" y="935112"/>
                  <a:ext cx="135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E409FEA-D4F1-467F-B4D9-595E3562DE5B}"/>
                    </a:ext>
                  </a:extLst>
                </p14:cNvPr>
                <p14:cNvContentPartPr/>
                <p14:nvPr/>
              </p14:nvContentPartPr>
              <p14:xfrm>
                <a:off x="2403733" y="952752"/>
                <a:ext cx="33840" cy="75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E409FEA-D4F1-467F-B4D9-595E3562DE5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99413" y="948432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113FA4A-2697-4AE8-8273-FA2876D6AA3F}"/>
                    </a:ext>
                  </a:extLst>
                </p14:cNvPr>
                <p14:cNvContentPartPr/>
                <p14:nvPr/>
              </p14:nvContentPartPr>
              <p14:xfrm>
                <a:off x="2368093" y="918912"/>
                <a:ext cx="119160" cy="128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113FA4A-2697-4AE8-8273-FA2876D6AA3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63773" y="914592"/>
                  <a:ext cx="127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E47EE69-5C09-4870-A287-FAE4AB9CA4C3}"/>
                    </a:ext>
                  </a:extLst>
                </p14:cNvPr>
                <p14:cNvContentPartPr/>
                <p14:nvPr/>
              </p14:nvContentPartPr>
              <p14:xfrm>
                <a:off x="2547013" y="1039152"/>
                <a:ext cx="25920" cy="6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E47EE69-5C09-4870-A287-FAE4AB9CA4C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42693" y="1034832"/>
                  <a:ext cx="34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612D01D-C235-4242-9049-C7FDE619AD8A}"/>
                    </a:ext>
                  </a:extLst>
                </p14:cNvPr>
                <p14:cNvContentPartPr/>
                <p14:nvPr/>
              </p14:nvContentPartPr>
              <p14:xfrm>
                <a:off x="2894053" y="904872"/>
                <a:ext cx="88560" cy="125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612D01D-C235-4242-9049-C7FDE619AD8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889733" y="900552"/>
                  <a:ext cx="9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6C9A782-45EF-449B-AE1E-F62B1C26724A}"/>
                    </a:ext>
                  </a:extLst>
                </p14:cNvPr>
                <p14:cNvContentPartPr/>
                <p14:nvPr/>
              </p14:nvContentPartPr>
              <p14:xfrm>
                <a:off x="2821333" y="854112"/>
                <a:ext cx="157680" cy="8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6C9A782-45EF-449B-AE1E-F62B1C26724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17013" y="849792"/>
                  <a:ext cx="166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767E88E-F2F5-450A-A02C-10381EC07E7D}"/>
                    </a:ext>
                  </a:extLst>
                </p14:cNvPr>
                <p14:cNvContentPartPr/>
                <p14:nvPr/>
              </p14:nvContentPartPr>
              <p14:xfrm>
                <a:off x="3156133" y="960672"/>
                <a:ext cx="134280" cy="2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767E88E-F2F5-450A-A02C-10381EC07E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51813" y="956352"/>
                  <a:ext cx="1429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3E6D552-F323-455C-BD17-E9B0E8BA26B4}"/>
                    </a:ext>
                  </a:extLst>
                </p14:cNvPr>
                <p14:cNvContentPartPr/>
                <p14:nvPr/>
              </p14:nvContentPartPr>
              <p14:xfrm>
                <a:off x="3173053" y="994512"/>
                <a:ext cx="108000" cy="100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3E6D552-F323-455C-BD17-E9B0E8BA26B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168733" y="990192"/>
                  <a:ext cx="11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9636B01-D950-4E25-9E37-BD4E1E91FD36}"/>
                    </a:ext>
                  </a:extLst>
                </p14:cNvPr>
                <p14:cNvContentPartPr/>
                <p14:nvPr/>
              </p14:nvContentPartPr>
              <p14:xfrm>
                <a:off x="3422533" y="882912"/>
                <a:ext cx="110520" cy="153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9636B01-D950-4E25-9E37-BD4E1E91FD3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18213" y="878592"/>
                  <a:ext cx="11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E4752F4-D426-4F82-AE1D-9A81D128961B}"/>
                    </a:ext>
                  </a:extLst>
                </p14:cNvPr>
                <p14:cNvContentPartPr/>
                <p14:nvPr/>
              </p14:nvContentPartPr>
              <p14:xfrm>
                <a:off x="3385813" y="973992"/>
                <a:ext cx="181800" cy="4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E4752F4-D426-4F82-AE1D-9A81D128961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81493" y="969672"/>
                  <a:ext cx="190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07677A2-4FD1-4788-83CB-9CD4FD858A42}"/>
                    </a:ext>
                  </a:extLst>
                </p14:cNvPr>
                <p14:cNvContentPartPr/>
                <p14:nvPr/>
              </p14:nvContentPartPr>
              <p14:xfrm>
                <a:off x="3409573" y="1029432"/>
                <a:ext cx="131760" cy="53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07677A2-4FD1-4788-83CB-9CD4FD858A4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05253" y="1025112"/>
                  <a:ext cx="140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0A900ED-E4CF-467B-9A00-85E283C1AFCE}"/>
                    </a:ext>
                  </a:extLst>
                </p14:cNvPr>
                <p14:cNvContentPartPr/>
                <p14:nvPr/>
              </p14:nvContentPartPr>
              <p14:xfrm>
                <a:off x="3699373" y="941592"/>
                <a:ext cx="68040" cy="59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0A900ED-E4CF-467B-9A00-85E283C1AFC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95053" y="937272"/>
                  <a:ext cx="76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CD0D5C1-D8AD-42DD-8E2B-C651299660A2}"/>
                    </a:ext>
                  </a:extLst>
                </p14:cNvPr>
                <p14:cNvContentPartPr/>
                <p14:nvPr/>
              </p14:nvContentPartPr>
              <p14:xfrm>
                <a:off x="3690373" y="956352"/>
                <a:ext cx="47160" cy="45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CD0D5C1-D8AD-42DD-8E2B-C651299660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86053" y="952032"/>
                  <a:ext cx="55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62F1632-F989-4864-B02D-685BB315D862}"/>
                    </a:ext>
                  </a:extLst>
                </p14:cNvPr>
                <p14:cNvContentPartPr/>
                <p14:nvPr/>
              </p14:nvContentPartPr>
              <p14:xfrm>
                <a:off x="3799093" y="951672"/>
                <a:ext cx="109080" cy="54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62F1632-F989-4864-B02D-685BB315D86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94773" y="947352"/>
                  <a:ext cx="117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5AC5421-38E9-4810-B96F-F90D876027C4}"/>
                    </a:ext>
                  </a:extLst>
                </p14:cNvPr>
                <p14:cNvContentPartPr/>
                <p14:nvPr/>
              </p14:nvContentPartPr>
              <p14:xfrm>
                <a:off x="4115533" y="933312"/>
                <a:ext cx="21240" cy="93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5AC5421-38E9-4810-B96F-F90D876027C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11213" y="928992"/>
                  <a:ext cx="2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FCAF8E0-5F8B-42EA-A4D6-5A677B16BB7F}"/>
                    </a:ext>
                  </a:extLst>
                </p14:cNvPr>
                <p14:cNvContentPartPr/>
                <p14:nvPr/>
              </p14:nvContentPartPr>
              <p14:xfrm>
                <a:off x="4075213" y="975072"/>
                <a:ext cx="111960" cy="6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FCAF8E0-5F8B-42EA-A4D6-5A677B16BB7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70893" y="970752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866DF10-06BD-460E-8A85-D94863802245}"/>
                    </a:ext>
                  </a:extLst>
                </p14:cNvPr>
                <p14:cNvContentPartPr/>
                <p14:nvPr/>
              </p14:nvContentPartPr>
              <p14:xfrm>
                <a:off x="4291213" y="888672"/>
                <a:ext cx="119160" cy="175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866DF10-06BD-460E-8A85-D9486380224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286893" y="884352"/>
                  <a:ext cx="127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416BEBC-64FA-4A17-A8FA-7BA6B317B68F}"/>
                    </a:ext>
                  </a:extLst>
                </p14:cNvPr>
                <p14:cNvContentPartPr/>
                <p14:nvPr/>
              </p14:nvContentPartPr>
              <p14:xfrm>
                <a:off x="228253" y="1010712"/>
                <a:ext cx="158760" cy="76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416BEBC-64FA-4A17-A8FA-7BA6B317B6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23933" y="1006392"/>
                  <a:ext cx="167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7D69BC6-579E-45F2-8D15-71AA5D49CD65}"/>
                    </a:ext>
                  </a:extLst>
                </p14:cNvPr>
                <p14:cNvContentPartPr/>
                <p14:nvPr/>
              </p14:nvContentPartPr>
              <p14:xfrm>
                <a:off x="390253" y="1027632"/>
                <a:ext cx="125640" cy="66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7D69BC6-579E-45F2-8D15-71AA5D49CD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5933" y="1023312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72BED6-3103-48DA-BE60-D595A100F00B}"/>
                    </a:ext>
                  </a:extLst>
                </p14:cNvPr>
                <p14:cNvContentPartPr/>
                <p14:nvPr/>
              </p14:nvContentPartPr>
              <p14:xfrm>
                <a:off x="551173" y="1009272"/>
                <a:ext cx="60480" cy="104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72BED6-3103-48DA-BE60-D595A100F00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46853" y="1004952"/>
                  <a:ext cx="69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D500CBE-A324-4CCE-84D4-7DB4976B84BA}"/>
                    </a:ext>
                  </a:extLst>
                </p14:cNvPr>
                <p14:cNvContentPartPr/>
                <p14:nvPr/>
              </p14:nvContentPartPr>
              <p14:xfrm>
                <a:off x="542173" y="1042392"/>
                <a:ext cx="106200" cy="31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D500CBE-A324-4CCE-84D4-7DB4976B84B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37853" y="1038072"/>
                  <a:ext cx="114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23B7E1B-2CCB-427B-9896-A231932A7514}"/>
                    </a:ext>
                  </a:extLst>
                </p14:cNvPr>
                <p14:cNvContentPartPr/>
                <p14:nvPr/>
              </p14:nvContentPartPr>
              <p14:xfrm>
                <a:off x="682933" y="869952"/>
                <a:ext cx="83520" cy="259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23B7E1B-2CCB-427B-9896-A231932A751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8613" y="865632"/>
                  <a:ext cx="92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1A6D927-D446-457D-9376-9F8F8D764206}"/>
                    </a:ext>
                  </a:extLst>
                </p14:cNvPr>
                <p14:cNvContentPartPr/>
                <p14:nvPr/>
              </p14:nvContentPartPr>
              <p14:xfrm>
                <a:off x="860053" y="999912"/>
                <a:ext cx="118800" cy="89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1A6D927-D446-457D-9376-9F8F8D76420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55733" y="995592"/>
                  <a:ext cx="12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DDD7AC0-CD3B-4634-9C96-7213ED486825}"/>
                    </a:ext>
                  </a:extLst>
                </p14:cNvPr>
                <p14:cNvContentPartPr/>
                <p14:nvPr/>
              </p14:nvContentPartPr>
              <p14:xfrm>
                <a:off x="1021333" y="1003512"/>
                <a:ext cx="133200" cy="84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DDD7AC0-CD3B-4634-9C96-7213ED48682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17013" y="999192"/>
                  <a:ext cx="141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6D913F-70D4-403B-AADD-E844BFE2B7F4}"/>
                    </a:ext>
                  </a:extLst>
                </p14:cNvPr>
                <p14:cNvContentPartPr/>
                <p14:nvPr/>
              </p14:nvContentPartPr>
              <p14:xfrm>
                <a:off x="1241293" y="997752"/>
                <a:ext cx="95400" cy="77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6D913F-70D4-403B-AADD-E844BFE2B7F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36973" y="993432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774D43F-E3C6-47FF-A0CC-2C798A6F8EF5}"/>
                    </a:ext>
                  </a:extLst>
                </p14:cNvPr>
                <p14:cNvContentPartPr/>
                <p14:nvPr/>
              </p14:nvContentPartPr>
              <p14:xfrm>
                <a:off x="1412653" y="910992"/>
                <a:ext cx="299160" cy="212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774D43F-E3C6-47FF-A0CC-2C798A6F8E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408333" y="906672"/>
                  <a:ext cx="307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63744D3-F834-4553-9759-A91D7952649B}"/>
                    </a:ext>
                  </a:extLst>
                </p14:cNvPr>
                <p14:cNvContentPartPr/>
                <p14:nvPr/>
              </p14:nvContentPartPr>
              <p14:xfrm>
                <a:off x="1734133" y="858432"/>
                <a:ext cx="52920" cy="263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63744D3-F834-4553-9759-A91D7952649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29813" y="854112"/>
                  <a:ext cx="61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1AEE1D3-C3CB-4D6D-814F-10442036B5F6}"/>
                    </a:ext>
                  </a:extLst>
                </p14:cNvPr>
                <p14:cNvContentPartPr/>
                <p14:nvPr/>
              </p14:nvContentPartPr>
              <p14:xfrm>
                <a:off x="204493" y="245352"/>
                <a:ext cx="1220760" cy="98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1AEE1D3-C3CB-4D6D-814F-10442036B5F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0173" y="241032"/>
                  <a:ext cx="12294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855348DA-228D-4FC7-B3CE-77EDD9269AA7}"/>
              </a:ext>
            </a:extLst>
          </p:cNvPr>
          <p:cNvGrpSpPr/>
          <p:nvPr/>
        </p:nvGrpSpPr>
        <p:grpSpPr>
          <a:xfrm>
            <a:off x="253813" y="2994672"/>
            <a:ext cx="3195360" cy="546840"/>
            <a:chOff x="253813" y="2994672"/>
            <a:chExt cx="319536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4319A45-337C-4A59-AA61-F57544D9250D}"/>
                    </a:ext>
                  </a:extLst>
                </p14:cNvPr>
                <p14:cNvContentPartPr/>
                <p14:nvPr/>
              </p14:nvContentPartPr>
              <p14:xfrm>
                <a:off x="356053" y="2994672"/>
                <a:ext cx="3093120" cy="141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4319A45-337C-4A59-AA61-F57544D9250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51733" y="2990352"/>
                  <a:ext cx="3101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594B9C5-9197-4FD9-A84F-2702A117B15D}"/>
                    </a:ext>
                  </a:extLst>
                </p14:cNvPr>
                <p14:cNvContentPartPr/>
                <p14:nvPr/>
              </p14:nvContentPartPr>
              <p14:xfrm>
                <a:off x="253813" y="3230472"/>
                <a:ext cx="105480" cy="1814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594B9C5-9197-4FD9-A84F-2702A117B15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9493" y="3226152"/>
                  <a:ext cx="11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9EE6AB5-8EF9-4C54-934B-369B4ECCDFDE}"/>
                    </a:ext>
                  </a:extLst>
                </p14:cNvPr>
                <p14:cNvContentPartPr/>
                <p14:nvPr/>
              </p14:nvContentPartPr>
              <p14:xfrm>
                <a:off x="328693" y="3236232"/>
                <a:ext cx="19080" cy="1717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9EE6AB5-8EF9-4C54-934B-369B4ECCDFD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4373" y="3231912"/>
                  <a:ext cx="27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1CCAC42-ECCF-4FB5-9B2F-AA31D8A4A8FC}"/>
                    </a:ext>
                  </a:extLst>
                </p14:cNvPr>
                <p14:cNvContentPartPr/>
                <p14:nvPr/>
              </p14:nvContentPartPr>
              <p14:xfrm>
                <a:off x="293053" y="3227592"/>
                <a:ext cx="428400" cy="151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1CCAC42-ECCF-4FB5-9B2F-AA31D8A4A8F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88733" y="3223272"/>
                  <a:ext cx="437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51BBD28-D415-4371-B074-D82421FE3FC8}"/>
                    </a:ext>
                  </a:extLst>
                </p14:cNvPr>
                <p14:cNvContentPartPr/>
                <p14:nvPr/>
              </p14:nvContentPartPr>
              <p14:xfrm>
                <a:off x="699853" y="3218232"/>
                <a:ext cx="56880" cy="1494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51BBD28-D415-4371-B074-D82421FE3FC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95533" y="3213912"/>
                  <a:ext cx="6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44DF604-8AB3-4678-8E77-F65B78BEAF4A}"/>
                    </a:ext>
                  </a:extLst>
                </p14:cNvPr>
                <p14:cNvContentPartPr/>
                <p14:nvPr/>
              </p14:nvContentPartPr>
              <p14:xfrm>
                <a:off x="672853" y="3250992"/>
                <a:ext cx="74160" cy="230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44DF604-8AB3-4678-8E77-F65B78BEAF4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68533" y="3246672"/>
                  <a:ext cx="82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E853EF4-A147-4C38-8D9B-C0F1823CF905}"/>
                    </a:ext>
                  </a:extLst>
                </p14:cNvPr>
                <p14:cNvContentPartPr/>
                <p14:nvPr/>
              </p14:nvContentPartPr>
              <p14:xfrm>
                <a:off x="766813" y="3284832"/>
                <a:ext cx="66960" cy="669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E853EF4-A147-4C38-8D9B-C0F1823CF90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2493" y="3280512"/>
                  <a:ext cx="75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C6EAE8A-3D95-438C-8817-7065E31CE2CB}"/>
                    </a:ext>
                  </a:extLst>
                </p14:cNvPr>
                <p14:cNvContentPartPr/>
                <p14:nvPr/>
              </p14:nvContentPartPr>
              <p14:xfrm>
                <a:off x="870133" y="3275472"/>
                <a:ext cx="105480" cy="918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C6EAE8A-3D95-438C-8817-7065E31CE2C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5813" y="3271152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7626227-52AA-4BF7-A09B-B90B827CE6DF}"/>
                    </a:ext>
                  </a:extLst>
                </p14:cNvPr>
                <p14:cNvContentPartPr/>
                <p14:nvPr/>
              </p14:nvContentPartPr>
              <p14:xfrm>
                <a:off x="982453" y="3294552"/>
                <a:ext cx="108360" cy="47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7626227-52AA-4BF7-A09B-B90B827CE6D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78133" y="3290232"/>
                  <a:ext cx="11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2B1F10B-BEC9-4122-810D-1CD9F755BA2D}"/>
                    </a:ext>
                  </a:extLst>
                </p14:cNvPr>
                <p14:cNvContentPartPr/>
                <p14:nvPr/>
              </p14:nvContentPartPr>
              <p14:xfrm>
                <a:off x="1116013" y="3195912"/>
                <a:ext cx="121680" cy="1515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2B1F10B-BEC9-4122-810D-1CD9F755BA2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1693" y="3191592"/>
                  <a:ext cx="13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3F44BB8-3EC9-4DA3-BDB2-BF845E75B909}"/>
                    </a:ext>
                  </a:extLst>
                </p14:cNvPr>
                <p14:cNvContentPartPr/>
                <p14:nvPr/>
              </p14:nvContentPartPr>
              <p14:xfrm>
                <a:off x="1265413" y="3186912"/>
                <a:ext cx="162360" cy="263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3F44BB8-3EC9-4DA3-BDB2-BF845E75B90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261093" y="3182592"/>
                  <a:ext cx="171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20E1D61-73DB-4838-84DA-122544DD3522}"/>
                    </a:ext>
                  </a:extLst>
                </p14:cNvPr>
                <p14:cNvContentPartPr/>
                <p14:nvPr/>
              </p14:nvContentPartPr>
              <p14:xfrm>
                <a:off x="1440013" y="3250272"/>
                <a:ext cx="264240" cy="1947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20E1D61-73DB-4838-84DA-122544DD352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435693" y="3245952"/>
                  <a:ext cx="27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DA38409-430D-4150-91D7-6DE353DE5D3B}"/>
                    </a:ext>
                  </a:extLst>
                </p14:cNvPr>
                <p14:cNvContentPartPr/>
                <p14:nvPr/>
              </p14:nvContentPartPr>
              <p14:xfrm>
                <a:off x="1754293" y="3227952"/>
                <a:ext cx="28440" cy="84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DA38409-430D-4150-91D7-6DE353DE5D3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749973" y="3223632"/>
                  <a:ext cx="37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E094E4A-A49F-4F74-9857-22E2365E8109}"/>
                    </a:ext>
                  </a:extLst>
                </p14:cNvPr>
                <p14:cNvContentPartPr/>
                <p14:nvPr/>
              </p14:nvContentPartPr>
              <p14:xfrm>
                <a:off x="424813" y="3439992"/>
                <a:ext cx="1278720" cy="101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E094E4A-A49F-4F74-9857-22E2365E810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0493" y="3435672"/>
                  <a:ext cx="12873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D205A286-0B43-4E5D-9E92-3D1608D7BE56}"/>
              </a:ext>
            </a:extLst>
          </p:cNvPr>
          <p:cNvGrpSpPr/>
          <p:nvPr/>
        </p:nvGrpSpPr>
        <p:grpSpPr>
          <a:xfrm>
            <a:off x="1965973" y="3178632"/>
            <a:ext cx="1667520" cy="256680"/>
            <a:chOff x="1965973" y="3178632"/>
            <a:chExt cx="166752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68B9E7B-A633-4D08-A10F-872A342CF862}"/>
                    </a:ext>
                  </a:extLst>
                </p14:cNvPr>
                <p14:cNvContentPartPr/>
                <p14:nvPr/>
              </p14:nvContentPartPr>
              <p14:xfrm>
                <a:off x="1965973" y="3178632"/>
                <a:ext cx="135720" cy="1663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68B9E7B-A633-4D08-A10F-872A342CF86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961653" y="3174312"/>
                  <a:ext cx="14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4382862-4DC8-4A7B-B055-36BF00796654}"/>
                    </a:ext>
                  </a:extLst>
                </p14:cNvPr>
                <p14:cNvContentPartPr/>
                <p14:nvPr/>
              </p14:nvContentPartPr>
              <p14:xfrm>
                <a:off x="2152813" y="3201312"/>
                <a:ext cx="145440" cy="1119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4382862-4DC8-4A7B-B055-36BF0079665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48493" y="3196992"/>
                  <a:ext cx="154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003C84C-525E-46D6-933A-7BFAB4559F10}"/>
                    </a:ext>
                  </a:extLst>
                </p14:cNvPr>
                <p14:cNvContentPartPr/>
                <p14:nvPr/>
              </p14:nvContentPartPr>
              <p14:xfrm>
                <a:off x="2298253" y="3204552"/>
                <a:ext cx="273600" cy="101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003C84C-525E-46D6-933A-7BFAB4559F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293933" y="3200232"/>
                  <a:ext cx="282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D9B67C1-5D0D-416A-9B81-2C7FDECA15C3}"/>
                    </a:ext>
                  </a:extLst>
                </p14:cNvPr>
                <p14:cNvContentPartPr/>
                <p14:nvPr/>
              </p14:nvContentPartPr>
              <p14:xfrm>
                <a:off x="2565733" y="3178632"/>
                <a:ext cx="39960" cy="244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D9B67C1-5D0D-416A-9B81-2C7FDECA15C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561413" y="3174312"/>
                  <a:ext cx="4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C35A811-CA5C-4D74-8480-54DBF384FF71}"/>
                    </a:ext>
                  </a:extLst>
                </p14:cNvPr>
                <p14:cNvContentPartPr/>
                <p14:nvPr/>
              </p14:nvContentPartPr>
              <p14:xfrm>
                <a:off x="2614693" y="3226512"/>
                <a:ext cx="63720" cy="583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C35A811-CA5C-4D74-8480-54DBF384FF7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10373" y="3222192"/>
                  <a:ext cx="72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BE510C5-F86D-4FBC-A0CA-FA34D341F3A0}"/>
                    </a:ext>
                  </a:extLst>
                </p14:cNvPr>
                <p14:cNvContentPartPr/>
                <p14:nvPr/>
              </p14:nvContentPartPr>
              <p14:xfrm>
                <a:off x="2721973" y="3237312"/>
                <a:ext cx="174960" cy="63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BE510C5-F86D-4FBC-A0CA-FA34D341F3A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717653" y="3232992"/>
                  <a:ext cx="183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3C2FBF0-7A69-470D-88E8-C7E2FCB5167A}"/>
                    </a:ext>
                  </a:extLst>
                </p14:cNvPr>
                <p14:cNvContentPartPr/>
                <p14:nvPr/>
              </p14:nvContentPartPr>
              <p14:xfrm>
                <a:off x="2934733" y="3250632"/>
                <a:ext cx="90720" cy="500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3C2FBF0-7A69-470D-88E8-C7E2FCB5167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30413" y="3246312"/>
                  <a:ext cx="99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D31AB67-1F21-42D7-8D74-553FA9CE963A}"/>
                    </a:ext>
                  </a:extLst>
                </p14:cNvPr>
                <p14:cNvContentPartPr/>
                <p14:nvPr/>
              </p14:nvContentPartPr>
              <p14:xfrm>
                <a:off x="3036613" y="3231912"/>
                <a:ext cx="87120" cy="788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D31AB67-1F21-42D7-8D74-553FA9CE963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32293" y="3227592"/>
                  <a:ext cx="95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5FB8346-CC68-4B01-9798-68FAC7A11FFE}"/>
                    </a:ext>
                  </a:extLst>
                </p14:cNvPr>
                <p14:cNvContentPartPr/>
                <p14:nvPr/>
              </p14:nvContentPartPr>
              <p14:xfrm>
                <a:off x="3154333" y="3244512"/>
                <a:ext cx="25920" cy="51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5FB8346-CC68-4B01-9798-68FAC7A11FF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150013" y="3240192"/>
                  <a:ext cx="34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E7577DF2-697A-4F49-872C-067C23C93C38}"/>
                    </a:ext>
                  </a:extLst>
                </p14:cNvPr>
                <p14:cNvContentPartPr/>
                <p14:nvPr/>
              </p14:nvContentPartPr>
              <p14:xfrm>
                <a:off x="3214453" y="3207432"/>
                <a:ext cx="419040" cy="2278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E7577DF2-697A-4F49-872C-067C23C93C3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210133" y="3203112"/>
                  <a:ext cx="42768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08C5B057-BB2D-4D55-A38C-418E8422BBE3}"/>
                  </a:ext>
                </a:extLst>
              </p14:cNvPr>
              <p14:cNvContentPartPr/>
              <p14:nvPr/>
            </p14:nvContentPartPr>
            <p14:xfrm>
              <a:off x="9619573" y="682032"/>
              <a:ext cx="982800" cy="46440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08C5B057-BB2D-4D55-A38C-418E8422BBE3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9615253" y="677712"/>
                <a:ext cx="9914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uppieren 528">
            <a:extLst>
              <a:ext uri="{FF2B5EF4-FFF2-40B4-BE49-F238E27FC236}">
                <a16:creationId xmlns:a16="http://schemas.microsoft.com/office/drawing/2014/main" id="{E98C87E7-74E3-4373-9338-AC1B506AEEBB}"/>
              </a:ext>
            </a:extLst>
          </p:cNvPr>
          <p:cNvGrpSpPr/>
          <p:nvPr/>
        </p:nvGrpSpPr>
        <p:grpSpPr>
          <a:xfrm>
            <a:off x="4374733" y="4109232"/>
            <a:ext cx="874440" cy="128880"/>
            <a:chOff x="4374733" y="4109232"/>
            <a:chExt cx="8744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BAACC4E-2629-4A6F-B8DC-38FEE6A6FACD}"/>
                    </a:ext>
                  </a:extLst>
                </p14:cNvPr>
                <p14:cNvContentPartPr/>
                <p14:nvPr/>
              </p14:nvContentPartPr>
              <p14:xfrm>
                <a:off x="4374733" y="4161792"/>
                <a:ext cx="159120" cy="219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BAACC4E-2629-4A6F-B8DC-38FEE6A6FAC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370413" y="4157472"/>
                  <a:ext cx="16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74D3195-A56D-4A3D-B0A2-B954FAA65A10}"/>
                    </a:ext>
                  </a:extLst>
                </p14:cNvPr>
                <p14:cNvContentPartPr/>
                <p14:nvPr/>
              </p14:nvContentPartPr>
              <p14:xfrm>
                <a:off x="4493893" y="4111032"/>
                <a:ext cx="147240" cy="1270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74D3195-A56D-4A3D-B0A2-B954FAA65A1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489573" y="4106712"/>
                  <a:ext cx="155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847BE21-A870-4467-B297-3226C1246D31}"/>
                    </a:ext>
                  </a:extLst>
                </p14:cNvPr>
                <p14:cNvContentPartPr/>
                <p14:nvPr/>
              </p14:nvContentPartPr>
              <p14:xfrm>
                <a:off x="4781533" y="4109232"/>
                <a:ext cx="204840" cy="856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847BE21-A870-4467-B297-3226C1246D3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777213" y="4104912"/>
                  <a:ext cx="213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A72C09F-216D-4CF1-8462-DEA30F60EACB}"/>
                    </a:ext>
                  </a:extLst>
                </p14:cNvPr>
                <p14:cNvContentPartPr/>
                <p14:nvPr/>
              </p14:nvContentPartPr>
              <p14:xfrm>
                <a:off x="4993933" y="4114632"/>
                <a:ext cx="121320" cy="802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A72C09F-216D-4CF1-8462-DEA30F60EAC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989613" y="4110312"/>
                  <a:ext cx="129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2A1AF40-1C1D-46E0-9261-77221185DB51}"/>
                    </a:ext>
                  </a:extLst>
                </p14:cNvPr>
                <p14:cNvContentPartPr/>
                <p14:nvPr/>
              </p14:nvContentPartPr>
              <p14:xfrm>
                <a:off x="5115973" y="4115712"/>
                <a:ext cx="133200" cy="1080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2A1AF40-1C1D-46E0-9261-77221185DB5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11653" y="4111392"/>
                  <a:ext cx="1418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A0C59C0D-A23F-4569-A798-9B5E48363042}"/>
                  </a:ext>
                </a:extLst>
              </p14:cNvPr>
              <p14:cNvContentPartPr/>
              <p14:nvPr/>
            </p14:nvContentPartPr>
            <p14:xfrm>
              <a:off x="1061653" y="4400472"/>
              <a:ext cx="2319120" cy="16272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A0C59C0D-A23F-4569-A798-9B5E4836304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057333" y="4396152"/>
                <a:ext cx="23277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61D6B45C-BA9A-4522-9072-C3BF26247559}"/>
                  </a:ext>
                </a:extLst>
              </p14:cNvPr>
              <p14:cNvContentPartPr/>
              <p14:nvPr/>
            </p14:nvContentPartPr>
            <p14:xfrm>
              <a:off x="1498333" y="4311912"/>
              <a:ext cx="12600" cy="158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61D6B45C-BA9A-4522-9072-C3BF26247559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494013" y="4307592"/>
                <a:ext cx="212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2" name="Gruppieren 561">
            <a:extLst>
              <a:ext uri="{FF2B5EF4-FFF2-40B4-BE49-F238E27FC236}">
                <a16:creationId xmlns:a16="http://schemas.microsoft.com/office/drawing/2014/main" id="{28777696-3542-4E34-852E-02D5A069CEA6}"/>
              </a:ext>
            </a:extLst>
          </p:cNvPr>
          <p:cNvGrpSpPr/>
          <p:nvPr/>
        </p:nvGrpSpPr>
        <p:grpSpPr>
          <a:xfrm>
            <a:off x="253813" y="3766872"/>
            <a:ext cx="3972600" cy="776880"/>
            <a:chOff x="253813" y="3766872"/>
            <a:chExt cx="397260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41D44BA-6312-4FD1-8560-4830252B7CED}"/>
                    </a:ext>
                  </a:extLst>
                </p14:cNvPr>
                <p14:cNvContentPartPr/>
                <p14:nvPr/>
              </p14:nvContentPartPr>
              <p14:xfrm>
                <a:off x="347413" y="3936432"/>
                <a:ext cx="30240" cy="1929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41D44BA-6312-4FD1-8560-4830252B7CE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3093" y="3932112"/>
                  <a:ext cx="38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FE52921-DF0E-41E8-9C4F-CBA89538F765}"/>
                    </a:ext>
                  </a:extLst>
                </p14:cNvPr>
                <p14:cNvContentPartPr/>
                <p14:nvPr/>
              </p14:nvContentPartPr>
              <p14:xfrm>
                <a:off x="424813" y="3934992"/>
                <a:ext cx="27360" cy="182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FE52921-DF0E-41E8-9C4F-CBA89538F76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0493" y="3930672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F8BB271-E35E-4202-9E91-0481EB63A2CD}"/>
                    </a:ext>
                  </a:extLst>
                </p14:cNvPr>
                <p14:cNvContentPartPr/>
                <p14:nvPr/>
              </p14:nvContentPartPr>
              <p14:xfrm>
                <a:off x="253813" y="3890352"/>
                <a:ext cx="331560" cy="118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F8BB271-E35E-4202-9E91-0481EB63A2C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9493" y="3886032"/>
                  <a:ext cx="340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28AF707-3515-4226-8B42-A44F3CEB0A32}"/>
                    </a:ext>
                  </a:extLst>
                </p14:cNvPr>
                <p14:cNvContentPartPr/>
                <p14:nvPr/>
              </p14:nvContentPartPr>
              <p14:xfrm>
                <a:off x="690853" y="3990432"/>
                <a:ext cx="182520" cy="21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28AF707-3515-4226-8B42-A44F3CEB0A3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86533" y="3986112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7AEF757-9DA6-4B9F-A3E2-EF05D7C9F7D1}"/>
                    </a:ext>
                  </a:extLst>
                </p14:cNvPr>
                <p14:cNvContentPartPr/>
                <p14:nvPr/>
              </p14:nvContentPartPr>
              <p14:xfrm>
                <a:off x="684733" y="4048392"/>
                <a:ext cx="197640" cy="136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7AEF757-9DA6-4B9F-A3E2-EF05D7C9F7D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80413" y="4044072"/>
                  <a:ext cx="20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3135515-B01D-4A84-9F0C-65B32F455F5B}"/>
                    </a:ext>
                  </a:extLst>
                </p14:cNvPr>
                <p14:cNvContentPartPr/>
                <p14:nvPr/>
              </p14:nvContentPartPr>
              <p14:xfrm>
                <a:off x="712813" y="4304712"/>
                <a:ext cx="155520" cy="93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3135515-B01D-4A84-9F0C-65B32F455F5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08493" y="4300392"/>
                  <a:ext cx="164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F78A778-C162-4750-8399-4727AC95E60C}"/>
                    </a:ext>
                  </a:extLst>
                </p14:cNvPr>
                <p14:cNvContentPartPr/>
                <p14:nvPr/>
              </p14:nvContentPartPr>
              <p14:xfrm>
                <a:off x="735493" y="4346832"/>
                <a:ext cx="144360" cy="9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F78A778-C162-4750-8399-4727AC95E60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31173" y="4342512"/>
                  <a:ext cx="153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C7F21BD-653F-4C80-8EB9-DBE8F4BA147C}"/>
                    </a:ext>
                  </a:extLst>
                </p14:cNvPr>
                <p14:cNvContentPartPr/>
                <p14:nvPr/>
              </p14:nvContentPartPr>
              <p14:xfrm>
                <a:off x="1120693" y="3921672"/>
                <a:ext cx="136440" cy="220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C7F21BD-653F-4C80-8EB9-DBE8F4BA147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16373" y="3917352"/>
                  <a:ext cx="14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B1268F6A-8900-4893-83C1-98381B382B6D}"/>
                    </a:ext>
                  </a:extLst>
                </p14:cNvPr>
                <p14:cNvContentPartPr/>
                <p14:nvPr/>
              </p14:nvContentPartPr>
              <p14:xfrm>
                <a:off x="1339573" y="3977472"/>
                <a:ext cx="25920" cy="93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B1268F6A-8900-4893-83C1-98381B382B6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335253" y="3973152"/>
                  <a:ext cx="3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2C4A8D2-8377-4119-8785-B8BC8609A4E9}"/>
                    </a:ext>
                  </a:extLst>
                </p14:cNvPr>
                <p14:cNvContentPartPr/>
                <p14:nvPr/>
              </p14:nvContentPartPr>
              <p14:xfrm>
                <a:off x="1440013" y="3933912"/>
                <a:ext cx="54000" cy="62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2C4A8D2-8377-4119-8785-B8BC8609A4E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435693" y="3929592"/>
                  <a:ext cx="62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E021ABB-8A46-404B-9DD8-EB2B5B46FA63}"/>
                    </a:ext>
                  </a:extLst>
                </p14:cNvPr>
                <p14:cNvContentPartPr/>
                <p14:nvPr/>
              </p14:nvContentPartPr>
              <p14:xfrm>
                <a:off x="1440733" y="3916632"/>
                <a:ext cx="116640" cy="2242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E021ABB-8A46-404B-9DD8-EB2B5B46FA6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436413" y="3912312"/>
                  <a:ext cx="125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986DE40-5879-46C3-B1A3-8221EE1A6623}"/>
                    </a:ext>
                  </a:extLst>
                </p14:cNvPr>
                <p14:cNvContentPartPr/>
                <p14:nvPr/>
              </p14:nvContentPartPr>
              <p14:xfrm>
                <a:off x="1676533" y="3979272"/>
                <a:ext cx="181440" cy="7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986DE40-5879-46C3-B1A3-8221EE1A662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672213" y="3974952"/>
                  <a:ext cx="190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5522E9D-6DB0-4601-BB32-4D6A960A1CDB}"/>
                    </a:ext>
                  </a:extLst>
                </p14:cNvPr>
                <p14:cNvContentPartPr/>
                <p14:nvPr/>
              </p14:nvContentPartPr>
              <p14:xfrm>
                <a:off x="2026813" y="3890712"/>
                <a:ext cx="196920" cy="1065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5522E9D-6DB0-4601-BB32-4D6A960A1CD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022493" y="3886392"/>
                  <a:ext cx="20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73BB87F-6513-4341-B3C7-9539F72B7A7A}"/>
                    </a:ext>
                  </a:extLst>
                </p14:cNvPr>
                <p14:cNvContentPartPr/>
                <p14:nvPr/>
              </p14:nvContentPartPr>
              <p14:xfrm>
                <a:off x="2289253" y="3826272"/>
                <a:ext cx="93600" cy="163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73BB87F-6513-4341-B3C7-9539F72B7A7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284933" y="3821952"/>
                  <a:ext cx="102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6D5EE97-5E9B-4127-AA2E-2FB2A98167D1}"/>
                    </a:ext>
                  </a:extLst>
                </p14:cNvPr>
                <p14:cNvContentPartPr/>
                <p14:nvPr/>
              </p14:nvContentPartPr>
              <p14:xfrm>
                <a:off x="2504173" y="3925272"/>
                <a:ext cx="176760" cy="64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6D5EE97-5E9B-4127-AA2E-2FB2A98167D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499853" y="3920952"/>
                  <a:ext cx="1854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D0316F0-5502-4726-8F12-F52E8B78F1E6}"/>
                    </a:ext>
                  </a:extLst>
                </p14:cNvPr>
                <p14:cNvContentPartPr/>
                <p14:nvPr/>
              </p14:nvContentPartPr>
              <p14:xfrm>
                <a:off x="2820613" y="3892512"/>
                <a:ext cx="7200" cy="669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D0316F0-5502-4726-8F12-F52E8B78F1E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816293" y="3888192"/>
                  <a:ext cx="15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69567D1-86BC-4583-ABE5-2403E6C9337B}"/>
                    </a:ext>
                  </a:extLst>
                </p14:cNvPr>
                <p14:cNvContentPartPr/>
                <p14:nvPr/>
              </p14:nvContentPartPr>
              <p14:xfrm>
                <a:off x="2830693" y="3789192"/>
                <a:ext cx="11160" cy="3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69567D1-86BC-4583-ABE5-2403E6C9337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826373" y="3784872"/>
                  <a:ext cx="19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8F4E0E7-441A-49E1-A500-3466C3F9B335}"/>
                    </a:ext>
                  </a:extLst>
                </p14:cNvPr>
                <p14:cNvContentPartPr/>
                <p14:nvPr/>
              </p14:nvContentPartPr>
              <p14:xfrm>
                <a:off x="2932933" y="3766872"/>
                <a:ext cx="140040" cy="213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8F4E0E7-441A-49E1-A500-3466C3F9B33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928613" y="3762552"/>
                  <a:ext cx="148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D8B3339-00D3-487B-80B2-4198DA526EB7}"/>
                    </a:ext>
                  </a:extLst>
                </p14:cNvPr>
                <p14:cNvContentPartPr/>
                <p14:nvPr/>
              </p14:nvContentPartPr>
              <p14:xfrm>
                <a:off x="3000613" y="3875952"/>
                <a:ext cx="70560" cy="964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D8B3339-00D3-487B-80B2-4198DA526EB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996293" y="3871632"/>
                  <a:ext cx="79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2FD0210-8699-4566-B808-94051DB04864}"/>
                    </a:ext>
                  </a:extLst>
                </p14:cNvPr>
                <p14:cNvContentPartPr/>
                <p14:nvPr/>
              </p14:nvContentPartPr>
              <p14:xfrm>
                <a:off x="1103053" y="4285272"/>
                <a:ext cx="96840" cy="192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2FD0210-8699-4566-B808-94051DB0486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98733" y="4280952"/>
                  <a:ext cx="105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1436421-FCD8-4E76-8826-751CF82A3B1D}"/>
                    </a:ext>
                  </a:extLst>
                </p14:cNvPr>
                <p14:cNvContentPartPr/>
                <p14:nvPr/>
              </p14:nvContentPartPr>
              <p14:xfrm>
                <a:off x="1309333" y="4318032"/>
                <a:ext cx="17640" cy="9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1436421-FCD8-4E76-8826-751CF82A3B1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305013" y="4313712"/>
                  <a:ext cx="26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06602FB-B15E-47EB-B226-058BDD618D4D}"/>
                    </a:ext>
                  </a:extLst>
                </p14:cNvPr>
                <p14:cNvContentPartPr/>
                <p14:nvPr/>
              </p14:nvContentPartPr>
              <p14:xfrm>
                <a:off x="1370893" y="4237032"/>
                <a:ext cx="114120" cy="119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06602FB-B15E-47EB-B226-058BDD618D4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66573" y="4232712"/>
                  <a:ext cx="12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988A4F6-4561-495C-8FFB-929D1EE33331}"/>
                    </a:ext>
                  </a:extLst>
                </p14:cNvPr>
                <p14:cNvContentPartPr/>
                <p14:nvPr/>
              </p14:nvContentPartPr>
              <p14:xfrm>
                <a:off x="1534693" y="4134432"/>
                <a:ext cx="478080" cy="2505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988A4F6-4561-495C-8FFB-929D1EE3333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30373" y="4130112"/>
                  <a:ext cx="486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E2EC5DF-856D-473F-8894-82433714973A}"/>
                    </a:ext>
                  </a:extLst>
                </p14:cNvPr>
                <p14:cNvContentPartPr/>
                <p14:nvPr/>
              </p14:nvContentPartPr>
              <p14:xfrm>
                <a:off x="1686613" y="4234152"/>
                <a:ext cx="111960" cy="1065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E2EC5DF-856D-473F-8894-82433714973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82293" y="4229832"/>
                  <a:ext cx="12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5E254C9A-183C-4775-9651-5189C0F772F5}"/>
                    </a:ext>
                  </a:extLst>
                </p14:cNvPr>
                <p14:cNvContentPartPr/>
                <p14:nvPr/>
              </p14:nvContentPartPr>
              <p14:xfrm>
                <a:off x="1755013" y="4287072"/>
                <a:ext cx="35640" cy="442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5E254C9A-183C-4775-9651-5189C0F772F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50693" y="4282752"/>
                  <a:ext cx="44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C4A6531-6B3C-44F4-8F0E-2ABC9393CD5F}"/>
                    </a:ext>
                  </a:extLst>
                </p14:cNvPr>
                <p14:cNvContentPartPr/>
                <p14:nvPr/>
              </p14:nvContentPartPr>
              <p14:xfrm>
                <a:off x="1842853" y="4223352"/>
                <a:ext cx="109440" cy="1155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C4A6531-6B3C-44F4-8F0E-2ABC9393CD5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38533" y="4219032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5CD0956-3069-4C3D-A69D-6893ACF275E7}"/>
                    </a:ext>
                  </a:extLst>
                </p14:cNvPr>
                <p14:cNvContentPartPr/>
                <p14:nvPr/>
              </p14:nvContentPartPr>
              <p14:xfrm>
                <a:off x="2133733" y="4271232"/>
                <a:ext cx="148680" cy="118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5CD0956-3069-4C3D-A69D-6893ACF275E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129413" y="4266912"/>
                  <a:ext cx="157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45E51CD-DCAD-47CA-B9E5-965A7464CC1B}"/>
                    </a:ext>
                  </a:extLst>
                </p14:cNvPr>
                <p14:cNvContentPartPr/>
                <p14:nvPr/>
              </p14:nvContentPartPr>
              <p14:xfrm>
                <a:off x="2415253" y="4214352"/>
                <a:ext cx="187200" cy="106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45E51CD-DCAD-47CA-B9E5-965A7464CC1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410933" y="4210032"/>
                  <a:ext cx="19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307A279A-7AAE-43AE-A341-AEA25168800D}"/>
                    </a:ext>
                  </a:extLst>
                </p14:cNvPr>
                <p14:cNvContentPartPr/>
                <p14:nvPr/>
              </p14:nvContentPartPr>
              <p14:xfrm>
                <a:off x="2647813" y="4182672"/>
                <a:ext cx="96120" cy="1058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307A279A-7AAE-43AE-A341-AEA25168800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643493" y="4178352"/>
                  <a:ext cx="10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357BB6A-B3E8-4AD5-946F-917D5FBA122B}"/>
                    </a:ext>
                  </a:extLst>
                </p14:cNvPr>
                <p14:cNvContentPartPr/>
                <p14:nvPr/>
              </p14:nvContentPartPr>
              <p14:xfrm>
                <a:off x="2892613" y="4255752"/>
                <a:ext cx="120960" cy="136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357BB6A-B3E8-4AD5-946F-917D5FBA122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888293" y="4251432"/>
                  <a:ext cx="12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1655902-59F8-4D77-8811-1660D61D942A}"/>
                    </a:ext>
                  </a:extLst>
                </p14:cNvPr>
                <p14:cNvContentPartPr/>
                <p14:nvPr/>
              </p14:nvContentPartPr>
              <p14:xfrm>
                <a:off x="3112933" y="4220472"/>
                <a:ext cx="11160" cy="464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1655902-59F8-4D77-8811-1660D61D942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108613" y="4216152"/>
                  <a:ext cx="1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B973A93-2A6A-4C75-8DF8-750BD2526CCB}"/>
                    </a:ext>
                  </a:extLst>
                </p14:cNvPr>
                <p14:cNvContentPartPr/>
                <p14:nvPr/>
              </p14:nvContentPartPr>
              <p14:xfrm>
                <a:off x="3102853" y="4139832"/>
                <a:ext cx="19800" cy="68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B973A93-2A6A-4C75-8DF8-750BD2526CC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098533" y="4135512"/>
                  <a:ext cx="2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B00D161-52BE-4BE2-A869-0D88E3B2A421}"/>
                    </a:ext>
                  </a:extLst>
                </p14:cNvPr>
                <p14:cNvContentPartPr/>
                <p14:nvPr/>
              </p14:nvContentPartPr>
              <p14:xfrm>
                <a:off x="3200773" y="4102752"/>
                <a:ext cx="146520" cy="1918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B00D161-52BE-4BE2-A869-0D88E3B2A42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196453" y="4098432"/>
                  <a:ext cx="155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13BEC3E-496C-471B-9AD6-3EA5D31AF46C}"/>
                    </a:ext>
                  </a:extLst>
                </p14:cNvPr>
                <p14:cNvContentPartPr/>
                <p14:nvPr/>
              </p14:nvContentPartPr>
              <p14:xfrm>
                <a:off x="3504253" y="4217592"/>
                <a:ext cx="106560" cy="2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13BEC3E-496C-471B-9AD6-3EA5D31AF46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499933" y="4213272"/>
                  <a:ext cx="115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CB49400-56D5-4A3C-8B45-42C91268C267}"/>
                    </a:ext>
                  </a:extLst>
                </p14:cNvPr>
                <p14:cNvContentPartPr/>
                <p14:nvPr/>
              </p14:nvContentPartPr>
              <p14:xfrm>
                <a:off x="3523333" y="4245312"/>
                <a:ext cx="118800" cy="15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CB49400-56D5-4A3C-8B45-42C91268C26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19013" y="4240992"/>
                  <a:ext cx="127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D1E51BD0-B6F0-48AC-8E07-4162A8E6AAFF}"/>
                    </a:ext>
                  </a:extLst>
                </p14:cNvPr>
                <p14:cNvContentPartPr/>
                <p14:nvPr/>
              </p14:nvContentPartPr>
              <p14:xfrm>
                <a:off x="3735013" y="4143072"/>
                <a:ext cx="38160" cy="993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D1E51BD0-B6F0-48AC-8E07-4162A8E6AAF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730693" y="4138752"/>
                  <a:ext cx="46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B7C6E6A-2729-410D-B03F-5E6B58DCB181}"/>
                    </a:ext>
                  </a:extLst>
                </p14:cNvPr>
                <p14:cNvContentPartPr/>
                <p14:nvPr/>
              </p14:nvContentPartPr>
              <p14:xfrm>
                <a:off x="3662653" y="4113912"/>
                <a:ext cx="169920" cy="1328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B7C6E6A-2729-410D-B03F-5E6B58DCB18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58333" y="4109592"/>
                  <a:ext cx="178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E0711C3-E6E6-4C8E-9B4C-8B49A2CEBF8F}"/>
                    </a:ext>
                  </a:extLst>
                </p14:cNvPr>
                <p14:cNvContentPartPr/>
                <p14:nvPr/>
              </p14:nvContentPartPr>
              <p14:xfrm>
                <a:off x="3878653" y="4057392"/>
                <a:ext cx="85320" cy="193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E0711C3-E6E6-4C8E-9B4C-8B49A2CEBF8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74333" y="4053072"/>
                  <a:ext cx="93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A8B7E705-212A-4BB3-A4DF-F76F75A9CEAE}"/>
                    </a:ext>
                  </a:extLst>
                </p14:cNvPr>
                <p14:cNvContentPartPr/>
                <p14:nvPr/>
              </p14:nvContentPartPr>
              <p14:xfrm>
                <a:off x="4041013" y="4078632"/>
                <a:ext cx="108360" cy="1296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A8B7E705-212A-4BB3-A4DF-F76F75A9CEA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036693" y="4074312"/>
                  <a:ext cx="117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3760F67-CE2B-477E-986F-5393956511DC}"/>
                    </a:ext>
                  </a:extLst>
                </p14:cNvPr>
                <p14:cNvContentPartPr/>
                <p14:nvPr/>
              </p14:nvContentPartPr>
              <p14:xfrm>
                <a:off x="4134613" y="4026072"/>
                <a:ext cx="91800" cy="233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3760F67-CE2B-477E-986F-5393956511D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130293" y="4021752"/>
                  <a:ext cx="100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71CD3AD-309E-4C88-9418-FBD64A5A315C}"/>
                    </a:ext>
                  </a:extLst>
                </p14:cNvPr>
                <p14:cNvContentPartPr/>
                <p14:nvPr/>
              </p14:nvContentPartPr>
              <p14:xfrm>
                <a:off x="990733" y="4401192"/>
                <a:ext cx="270000" cy="1425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71CD3AD-309E-4C88-9418-FBD64A5A315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86413" y="4396872"/>
                  <a:ext cx="278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5B8079F-5A41-4018-A963-11B33EDD8446}"/>
                    </a:ext>
                  </a:extLst>
                </p14:cNvPr>
                <p14:cNvContentPartPr/>
                <p14:nvPr/>
              </p14:nvContentPartPr>
              <p14:xfrm>
                <a:off x="2405533" y="4320552"/>
                <a:ext cx="223200" cy="1036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5B8079F-5A41-4018-A963-11B33EDD844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401213" y="4316232"/>
                  <a:ext cx="23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205C19E-E9CF-40D6-815B-744F83E32AC3}"/>
                    </a:ext>
                  </a:extLst>
                </p14:cNvPr>
                <p14:cNvContentPartPr/>
                <p14:nvPr/>
              </p14:nvContentPartPr>
              <p14:xfrm>
                <a:off x="3047413" y="4311912"/>
                <a:ext cx="159840" cy="759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205C19E-E9CF-40D6-815B-744F83E32AC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043093" y="4307592"/>
                  <a:ext cx="168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B2AF762-AE3D-410B-88F6-7BBDECA9AB13}"/>
                    </a:ext>
                  </a:extLst>
                </p14:cNvPr>
                <p14:cNvContentPartPr/>
                <p14:nvPr/>
              </p14:nvContentPartPr>
              <p14:xfrm>
                <a:off x="2968573" y="3963432"/>
                <a:ext cx="494280" cy="5310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B2AF762-AE3D-410B-88F6-7BBDECA9AB1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964253" y="3959112"/>
                  <a:ext cx="50292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uppieren 564">
            <a:extLst>
              <a:ext uri="{FF2B5EF4-FFF2-40B4-BE49-F238E27FC236}">
                <a16:creationId xmlns:a16="http://schemas.microsoft.com/office/drawing/2014/main" id="{7E742717-8151-4192-BE03-D6D27A07C28D}"/>
              </a:ext>
            </a:extLst>
          </p:cNvPr>
          <p:cNvGrpSpPr/>
          <p:nvPr/>
        </p:nvGrpSpPr>
        <p:grpSpPr>
          <a:xfrm>
            <a:off x="2014933" y="4864152"/>
            <a:ext cx="560880" cy="104760"/>
            <a:chOff x="2014933" y="4864152"/>
            <a:chExt cx="56088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9389AD1-2DED-48DF-BABA-964D5563121A}"/>
                    </a:ext>
                  </a:extLst>
                </p14:cNvPr>
                <p14:cNvContentPartPr/>
                <p14:nvPr/>
              </p14:nvContentPartPr>
              <p14:xfrm>
                <a:off x="2014933" y="4948392"/>
                <a:ext cx="183240" cy="82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9389AD1-2DED-48DF-BABA-964D5563121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010613" y="4944072"/>
                  <a:ext cx="191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885DCA4-C1E9-4EEF-A245-48FBF35F5E61}"/>
                    </a:ext>
                  </a:extLst>
                </p14:cNvPr>
                <p14:cNvContentPartPr/>
                <p14:nvPr/>
              </p14:nvContentPartPr>
              <p14:xfrm>
                <a:off x="2348653" y="4864152"/>
                <a:ext cx="227160" cy="104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885DCA4-C1E9-4EEF-A245-48FBF35F5E6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344333" y="4859832"/>
                  <a:ext cx="2358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FBAA1DF8-F19E-4856-9D9A-FAE30DAF3333}"/>
              </a:ext>
            </a:extLst>
          </p:cNvPr>
          <p:cNvGrpSpPr/>
          <p:nvPr/>
        </p:nvGrpSpPr>
        <p:grpSpPr>
          <a:xfrm>
            <a:off x="239053" y="4599912"/>
            <a:ext cx="1542960" cy="582120"/>
            <a:chOff x="239053" y="4599912"/>
            <a:chExt cx="154296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C2B9EFF-DD91-4783-B5CB-123CF495B36F}"/>
                    </a:ext>
                  </a:extLst>
                </p14:cNvPr>
                <p14:cNvContentPartPr/>
                <p14:nvPr/>
              </p14:nvContentPartPr>
              <p14:xfrm>
                <a:off x="239053" y="4879992"/>
                <a:ext cx="403560" cy="367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C2B9EFF-DD91-4783-B5CB-123CF495B36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34733" y="4875672"/>
                  <a:ext cx="412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A896D49-8469-4E84-B56F-77783C69A2B5}"/>
                    </a:ext>
                  </a:extLst>
                </p14:cNvPr>
                <p14:cNvContentPartPr/>
                <p14:nvPr/>
              </p14:nvContentPartPr>
              <p14:xfrm>
                <a:off x="288013" y="4954152"/>
                <a:ext cx="130320" cy="1652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A896D49-8469-4E84-B56F-77783C69A2B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3693" y="4949832"/>
                  <a:ext cx="138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22836CA1-563C-4CFD-AD74-F51C66BA17ED}"/>
                    </a:ext>
                  </a:extLst>
                </p14:cNvPr>
                <p14:cNvContentPartPr/>
                <p14:nvPr/>
              </p14:nvContentPartPr>
              <p14:xfrm>
                <a:off x="509413" y="4967112"/>
                <a:ext cx="105120" cy="1458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22836CA1-563C-4CFD-AD74-F51C66BA17E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05093" y="4962792"/>
                  <a:ext cx="11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C3CAE29-A50E-4F36-BCD5-917B3AFEA103}"/>
                    </a:ext>
                  </a:extLst>
                </p14:cNvPr>
                <p14:cNvContentPartPr/>
                <p14:nvPr/>
              </p14:nvContentPartPr>
              <p14:xfrm>
                <a:off x="813973" y="4893312"/>
                <a:ext cx="121320" cy="86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C3CAE29-A50E-4F36-BCD5-917B3AFEA10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09653" y="4888992"/>
                  <a:ext cx="129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B9CFEAD-0677-4C1E-A960-87774570ADE1}"/>
                    </a:ext>
                  </a:extLst>
                </p14:cNvPr>
                <p14:cNvContentPartPr/>
                <p14:nvPr/>
              </p14:nvContentPartPr>
              <p14:xfrm>
                <a:off x="786253" y="4928592"/>
                <a:ext cx="172080" cy="39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B9CFEAD-0677-4C1E-A960-87774570ADE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81933" y="4924272"/>
                  <a:ext cx="180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0BFD07A-2B69-4C28-B9A1-70C3E3359C9C}"/>
                    </a:ext>
                  </a:extLst>
                </p14:cNvPr>
                <p14:cNvContentPartPr/>
                <p14:nvPr/>
              </p14:nvContentPartPr>
              <p14:xfrm>
                <a:off x="312493" y="4630512"/>
                <a:ext cx="123120" cy="164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0BFD07A-2B69-4C28-B9A1-70C3E3359C9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08173" y="4626192"/>
                  <a:ext cx="13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69A7F9B-4BB3-4F69-AABB-5CCC6D883972}"/>
                    </a:ext>
                  </a:extLst>
                </p14:cNvPr>
                <p14:cNvContentPartPr/>
                <p14:nvPr/>
              </p14:nvContentPartPr>
              <p14:xfrm>
                <a:off x="559093" y="4670112"/>
                <a:ext cx="11520" cy="1152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69A7F9B-4BB3-4F69-AABB-5CCC6D88397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54773" y="4665792"/>
                  <a:ext cx="2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2483AF6-E0F1-40DD-BC59-6097CCE8175A}"/>
                    </a:ext>
                  </a:extLst>
                </p14:cNvPr>
                <p14:cNvContentPartPr/>
                <p14:nvPr/>
              </p14:nvContentPartPr>
              <p14:xfrm>
                <a:off x="603013" y="4659312"/>
                <a:ext cx="1440" cy="119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2483AF6-E0F1-40DD-BC59-6097CCE8175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98693" y="4654992"/>
                  <a:ext cx="10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1E353FB-94E2-4331-9460-D5359238A339}"/>
                    </a:ext>
                  </a:extLst>
                </p14:cNvPr>
                <p14:cNvContentPartPr/>
                <p14:nvPr/>
              </p14:nvContentPartPr>
              <p14:xfrm>
                <a:off x="498973" y="4599912"/>
                <a:ext cx="187920" cy="16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1E353FB-94E2-4331-9460-D5359238A33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4653" y="4595592"/>
                  <a:ext cx="19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3EDEB55-D30B-43D6-9520-CAAE2A26902E}"/>
                    </a:ext>
                  </a:extLst>
                </p14:cNvPr>
                <p14:cNvContentPartPr/>
                <p14:nvPr/>
              </p14:nvContentPartPr>
              <p14:xfrm>
                <a:off x="1105573" y="4789992"/>
                <a:ext cx="102960" cy="1090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3EDEB55-D30B-43D6-9520-CAAE2A26902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01253" y="4785672"/>
                  <a:ext cx="11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CFE5A6C-98DF-47F6-8098-FDFBA3D66128}"/>
                    </a:ext>
                  </a:extLst>
                </p14:cNvPr>
                <p14:cNvContentPartPr/>
                <p14:nvPr/>
              </p14:nvContentPartPr>
              <p14:xfrm>
                <a:off x="1281973" y="4810152"/>
                <a:ext cx="109800" cy="1407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CFE5A6C-98DF-47F6-8098-FDFBA3D6612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277653" y="4805832"/>
                  <a:ext cx="118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3EA9B6A-5880-4556-B302-1CD4E9B9C69B}"/>
                    </a:ext>
                  </a:extLst>
                </p14:cNvPr>
                <p14:cNvContentPartPr/>
                <p14:nvPr/>
              </p14:nvContentPartPr>
              <p14:xfrm>
                <a:off x="1466653" y="4675152"/>
                <a:ext cx="303480" cy="1836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3EA9B6A-5880-4556-B302-1CD4E9B9C69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462333" y="4670832"/>
                  <a:ext cx="31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2F5B6CB-1626-4546-8813-270FD3D0E5A3}"/>
                    </a:ext>
                  </a:extLst>
                </p14:cNvPr>
                <p14:cNvContentPartPr/>
                <p14:nvPr/>
              </p14:nvContentPartPr>
              <p14:xfrm>
                <a:off x="1613893" y="4747512"/>
                <a:ext cx="92880" cy="975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2F5B6CB-1626-4546-8813-270FD3D0E5A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609573" y="4743192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F4ABF28-8567-4336-A7D0-905B63648E74}"/>
                    </a:ext>
                  </a:extLst>
                </p14:cNvPr>
                <p14:cNvContentPartPr/>
                <p14:nvPr/>
              </p14:nvContentPartPr>
              <p14:xfrm>
                <a:off x="1654573" y="4795032"/>
                <a:ext cx="56160" cy="622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F4ABF28-8567-4336-A7D0-905B63648E7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650253" y="4790712"/>
                  <a:ext cx="64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E19C7FA-8C06-4327-84C6-B95E7618D766}"/>
                    </a:ext>
                  </a:extLst>
                </p14:cNvPr>
                <p14:cNvContentPartPr/>
                <p14:nvPr/>
              </p14:nvContentPartPr>
              <p14:xfrm>
                <a:off x="1099813" y="4959552"/>
                <a:ext cx="682200" cy="262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E19C7FA-8C06-4327-84C6-B95E7618D76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95493" y="4955232"/>
                  <a:ext cx="69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249D371-344C-4BCA-B0F0-36F992FAC462}"/>
                    </a:ext>
                  </a:extLst>
                </p14:cNvPr>
                <p14:cNvContentPartPr/>
                <p14:nvPr/>
              </p14:nvContentPartPr>
              <p14:xfrm>
                <a:off x="1310773" y="5058912"/>
                <a:ext cx="124920" cy="1044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249D371-344C-4BCA-B0F0-36F992FAC46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306453" y="5054592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4241F1C-67D1-4D01-8ABA-1E63FF1325C8}"/>
                    </a:ext>
                  </a:extLst>
                </p14:cNvPr>
                <p14:cNvContentPartPr/>
                <p14:nvPr/>
              </p14:nvContentPartPr>
              <p14:xfrm>
                <a:off x="1475293" y="4995912"/>
                <a:ext cx="239040" cy="186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4241F1C-67D1-4D01-8ABA-1E63FF1325C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470973" y="4991592"/>
                  <a:ext cx="247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C197A90-9148-4732-9B83-8C7D11B91EDF}"/>
                    </a:ext>
                  </a:extLst>
                </p14:cNvPr>
                <p14:cNvContentPartPr/>
                <p14:nvPr/>
              </p14:nvContentPartPr>
              <p14:xfrm>
                <a:off x="1580773" y="5071872"/>
                <a:ext cx="122760" cy="964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C197A90-9148-4732-9B83-8C7D11B91ED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576453" y="5067552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57B35F3-D66E-40FD-8A43-9634A34D4042}"/>
                    </a:ext>
                  </a:extLst>
                </p14:cNvPr>
                <p14:cNvContentPartPr/>
                <p14:nvPr/>
              </p14:nvContentPartPr>
              <p14:xfrm>
                <a:off x="1308253" y="5005992"/>
                <a:ext cx="165240" cy="1598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57B35F3-D66E-40FD-8A43-9634A34D404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303933" y="5001672"/>
                  <a:ext cx="173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95FC75B-1F9D-4C0E-B8FE-40259B1165C1}"/>
                    </a:ext>
                  </a:extLst>
                </p14:cNvPr>
                <p14:cNvContentPartPr/>
                <p14:nvPr/>
              </p14:nvContentPartPr>
              <p14:xfrm>
                <a:off x="1057333" y="4742832"/>
                <a:ext cx="210600" cy="1850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95FC75B-1F9D-4C0E-B8FE-40259B1165C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53013" y="4738512"/>
                  <a:ext cx="2192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04BFF5A4-C038-4FF9-B830-7799CB5C220D}"/>
              </a:ext>
            </a:extLst>
          </p:cNvPr>
          <p:cNvGrpSpPr/>
          <p:nvPr/>
        </p:nvGrpSpPr>
        <p:grpSpPr>
          <a:xfrm>
            <a:off x="2737453" y="4826712"/>
            <a:ext cx="428760" cy="113760"/>
            <a:chOff x="2737453" y="4826712"/>
            <a:chExt cx="42876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E23C04F-3E83-4253-96CF-F52E6B0DF7E7}"/>
                    </a:ext>
                  </a:extLst>
                </p14:cNvPr>
                <p14:cNvContentPartPr/>
                <p14:nvPr/>
              </p14:nvContentPartPr>
              <p14:xfrm>
                <a:off x="2737453" y="4854432"/>
                <a:ext cx="183960" cy="183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E23C04F-3E83-4253-96CF-F52E6B0DF7E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733133" y="4850112"/>
                  <a:ext cx="192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AB4967D-A66B-4022-8421-D446825309F2}"/>
                    </a:ext>
                  </a:extLst>
                </p14:cNvPr>
                <p14:cNvContentPartPr/>
                <p14:nvPr/>
              </p14:nvContentPartPr>
              <p14:xfrm>
                <a:off x="2803333" y="4917432"/>
                <a:ext cx="99720" cy="10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AB4967D-A66B-4022-8421-D446825309F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799013" y="4913112"/>
                  <a:ext cx="10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4FC2B799-85E3-4BAA-A68E-2920D01A6B58}"/>
                    </a:ext>
                  </a:extLst>
                </p14:cNvPr>
                <p14:cNvContentPartPr/>
                <p14:nvPr/>
              </p14:nvContentPartPr>
              <p14:xfrm>
                <a:off x="3042373" y="4826712"/>
                <a:ext cx="123840" cy="1137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4FC2B799-85E3-4BAA-A68E-2920D01A6B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038053" y="482239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859A2586-5FD8-47A5-BA3A-724E9DFDA0D1}"/>
              </a:ext>
            </a:extLst>
          </p:cNvPr>
          <p:cNvGrpSpPr/>
          <p:nvPr/>
        </p:nvGrpSpPr>
        <p:grpSpPr>
          <a:xfrm>
            <a:off x="3350893" y="4787472"/>
            <a:ext cx="255960" cy="177480"/>
            <a:chOff x="3350893" y="4787472"/>
            <a:chExt cx="2559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72FEC2E0-ED9D-4FDE-98B7-8BA900B8B080}"/>
                    </a:ext>
                  </a:extLst>
                </p14:cNvPr>
                <p14:cNvContentPartPr/>
                <p14:nvPr/>
              </p14:nvContentPartPr>
              <p14:xfrm>
                <a:off x="3350893" y="4824552"/>
                <a:ext cx="111960" cy="302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72FEC2E0-ED9D-4FDE-98B7-8BA900B8B08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346573" y="4820232"/>
                  <a:ext cx="120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2134B6B-A8E9-486C-857D-435518CDB73F}"/>
                    </a:ext>
                  </a:extLst>
                </p14:cNvPr>
                <p14:cNvContentPartPr/>
                <p14:nvPr/>
              </p14:nvContentPartPr>
              <p14:xfrm>
                <a:off x="3365293" y="4877472"/>
                <a:ext cx="105480" cy="219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2134B6B-A8E9-486C-857D-435518CDB73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60973" y="4873152"/>
                  <a:ext cx="11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CC1E412-D36B-4128-B308-3C94CD450164}"/>
                    </a:ext>
                  </a:extLst>
                </p14:cNvPr>
                <p14:cNvContentPartPr/>
                <p14:nvPr/>
              </p14:nvContentPartPr>
              <p14:xfrm>
                <a:off x="3513253" y="4787472"/>
                <a:ext cx="93600" cy="1774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CC1E412-D36B-4128-B308-3C94CD45016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508933" y="4783152"/>
                  <a:ext cx="1022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24ED6BAD-ACCF-4F49-A29B-12946324E816}"/>
              </a:ext>
            </a:extLst>
          </p:cNvPr>
          <p:cNvGrpSpPr/>
          <p:nvPr/>
        </p:nvGrpSpPr>
        <p:grpSpPr>
          <a:xfrm>
            <a:off x="3808453" y="4574352"/>
            <a:ext cx="1198800" cy="482040"/>
            <a:chOff x="3808453" y="4574352"/>
            <a:chExt cx="119880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156EED8A-C380-4483-B702-46C0F3C91CEF}"/>
                    </a:ext>
                  </a:extLst>
                </p14:cNvPr>
                <p14:cNvContentPartPr/>
                <p14:nvPr/>
              </p14:nvContentPartPr>
              <p14:xfrm>
                <a:off x="3866773" y="4725552"/>
                <a:ext cx="102960" cy="1375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156EED8A-C380-4483-B702-46C0F3C91CE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862453" y="4721232"/>
                  <a:ext cx="111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FA1D9CD-A541-4E50-A31B-4B1A7CC69FCF}"/>
                    </a:ext>
                  </a:extLst>
                </p14:cNvPr>
                <p14:cNvContentPartPr/>
                <p14:nvPr/>
              </p14:nvContentPartPr>
              <p14:xfrm>
                <a:off x="4031653" y="4574352"/>
                <a:ext cx="248760" cy="1994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FA1D9CD-A541-4E50-A31B-4B1A7CC69FC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027333" y="4570032"/>
                  <a:ext cx="25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D944116B-1546-445A-B7FF-595D39240A45}"/>
                    </a:ext>
                  </a:extLst>
                </p14:cNvPr>
                <p14:cNvContentPartPr/>
                <p14:nvPr/>
              </p14:nvContentPartPr>
              <p14:xfrm>
                <a:off x="4136773" y="4657512"/>
                <a:ext cx="56520" cy="1000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D944116B-1546-445A-B7FF-595D39240A4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132453" y="4653192"/>
                  <a:ext cx="65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3E18018-D2D0-401E-A74E-00BDA383BAAB}"/>
                    </a:ext>
                  </a:extLst>
                </p14:cNvPr>
                <p14:cNvContentPartPr/>
                <p14:nvPr/>
              </p14:nvContentPartPr>
              <p14:xfrm>
                <a:off x="4175293" y="4710432"/>
                <a:ext cx="29880" cy="478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3E18018-D2D0-401E-A74E-00BDA383BAA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170973" y="4706112"/>
                  <a:ext cx="38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3EC7CCC-8C13-46F1-9F36-BBFB3AC4F535}"/>
                    </a:ext>
                  </a:extLst>
                </p14:cNvPr>
                <p14:cNvContentPartPr/>
                <p14:nvPr/>
              </p14:nvContentPartPr>
              <p14:xfrm>
                <a:off x="3808453" y="4808352"/>
                <a:ext cx="524880" cy="435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3EC7CCC-8C13-46F1-9F36-BBFB3AC4F53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04133" y="4804032"/>
                  <a:ext cx="533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3E334BF-6F1C-4E49-8264-81C39FDBBAFB}"/>
                    </a:ext>
                  </a:extLst>
                </p14:cNvPr>
                <p14:cNvContentPartPr/>
                <p14:nvPr/>
              </p14:nvContentPartPr>
              <p14:xfrm>
                <a:off x="3977653" y="4846872"/>
                <a:ext cx="263160" cy="2095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3E334BF-6F1C-4E49-8264-81C39FDBBAF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973333" y="4842552"/>
                  <a:ext cx="271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309C0C7-60A9-48FE-BF06-BCD24240C3AE}"/>
                    </a:ext>
                  </a:extLst>
                </p14:cNvPr>
                <p14:cNvContentPartPr/>
                <p14:nvPr/>
              </p14:nvContentPartPr>
              <p14:xfrm>
                <a:off x="4116253" y="4927152"/>
                <a:ext cx="102960" cy="795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309C0C7-60A9-48FE-BF06-BCD24240C3A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11933" y="4922832"/>
                  <a:ext cx="11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69483D99-A755-4F3E-93F3-16FB78C5C242}"/>
                    </a:ext>
                  </a:extLst>
                </p14:cNvPr>
                <p14:cNvContentPartPr/>
                <p14:nvPr/>
              </p14:nvContentPartPr>
              <p14:xfrm>
                <a:off x="4504693" y="4779912"/>
                <a:ext cx="137880" cy="111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69483D99-A755-4F3E-93F3-16FB78C5C242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00373" y="4775592"/>
                  <a:ext cx="146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8C3CEA5-60AB-4216-A5D7-8A0FBC9E940F}"/>
                    </a:ext>
                  </a:extLst>
                </p14:cNvPr>
                <p14:cNvContentPartPr/>
                <p14:nvPr/>
              </p14:nvContentPartPr>
              <p14:xfrm>
                <a:off x="4528453" y="4829232"/>
                <a:ext cx="141480" cy="72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8C3CEA5-60AB-4216-A5D7-8A0FBC9E940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524133" y="4824912"/>
                  <a:ext cx="150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BC4EB7-848D-46A4-931C-FE736533D034}"/>
                    </a:ext>
                  </a:extLst>
                </p14:cNvPr>
                <p14:cNvContentPartPr/>
                <p14:nvPr/>
              </p14:nvContentPartPr>
              <p14:xfrm>
                <a:off x="4803133" y="4729152"/>
                <a:ext cx="204120" cy="932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BC4EB7-848D-46A4-931C-FE736533D03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798813" y="4724832"/>
                  <a:ext cx="2127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3" name="Gruppieren 602">
            <a:extLst>
              <a:ext uri="{FF2B5EF4-FFF2-40B4-BE49-F238E27FC236}">
                <a16:creationId xmlns:a16="http://schemas.microsoft.com/office/drawing/2014/main" id="{4377EE02-012C-4163-9938-FCC176EBC8EB}"/>
              </a:ext>
            </a:extLst>
          </p:cNvPr>
          <p:cNvGrpSpPr/>
          <p:nvPr/>
        </p:nvGrpSpPr>
        <p:grpSpPr>
          <a:xfrm>
            <a:off x="3954973" y="5135592"/>
            <a:ext cx="319320" cy="344160"/>
            <a:chOff x="3954973" y="5135592"/>
            <a:chExt cx="3193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354A152-E670-4289-A2FF-337070347A94}"/>
                    </a:ext>
                  </a:extLst>
                </p14:cNvPr>
                <p14:cNvContentPartPr/>
                <p14:nvPr/>
              </p14:nvContentPartPr>
              <p14:xfrm>
                <a:off x="3954973" y="5135592"/>
                <a:ext cx="319320" cy="3056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354A152-E670-4289-A2FF-337070347A9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950653" y="5131272"/>
                  <a:ext cx="327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EF5628E-9762-47C7-BB32-26C1F6083C5A}"/>
                    </a:ext>
                  </a:extLst>
                </p14:cNvPr>
                <p14:cNvContentPartPr/>
                <p14:nvPr/>
              </p14:nvContentPartPr>
              <p14:xfrm>
                <a:off x="4090693" y="5218032"/>
                <a:ext cx="81720" cy="874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EF5628E-9762-47C7-BB32-26C1F6083C5A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086373" y="5213712"/>
                  <a:ext cx="90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C1C6D29-F349-4A35-A9ED-474CB69B0D38}"/>
                    </a:ext>
                  </a:extLst>
                </p14:cNvPr>
                <p14:cNvContentPartPr/>
                <p14:nvPr/>
              </p14:nvContentPartPr>
              <p14:xfrm>
                <a:off x="4140373" y="5260872"/>
                <a:ext cx="38520" cy="45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C1C6D29-F349-4A35-A9ED-474CB69B0D3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136053" y="5256552"/>
                  <a:ext cx="47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A2E991B-482C-4249-A422-E110CCD7ACBB}"/>
                    </a:ext>
                  </a:extLst>
                </p14:cNvPr>
                <p14:cNvContentPartPr/>
                <p14:nvPr/>
              </p14:nvContentPartPr>
              <p14:xfrm>
                <a:off x="4049653" y="5331072"/>
                <a:ext cx="154440" cy="97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A2E991B-482C-4249-A422-E110CCD7ACB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045333" y="5326752"/>
                  <a:ext cx="163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A0370E3-D8F7-4B7E-8C7E-D42D0FFBB54D}"/>
                    </a:ext>
                  </a:extLst>
                </p14:cNvPr>
                <p14:cNvContentPartPr/>
                <p14:nvPr/>
              </p14:nvContentPartPr>
              <p14:xfrm>
                <a:off x="4093213" y="5359512"/>
                <a:ext cx="136800" cy="1202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A0370E3-D8F7-4B7E-8C7E-D42D0FFBB54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88893" y="5355192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5DA7DC82-D5FB-4CA9-9257-5F69761AE6CB}"/>
              </a:ext>
            </a:extLst>
          </p:cNvPr>
          <p:cNvGrpSpPr/>
          <p:nvPr/>
        </p:nvGrpSpPr>
        <p:grpSpPr>
          <a:xfrm>
            <a:off x="4466173" y="5174472"/>
            <a:ext cx="519120" cy="318240"/>
            <a:chOff x="4466173" y="5174472"/>
            <a:chExt cx="51912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D4FD9C3-12EF-4746-AB9F-099D52B2EC52}"/>
                    </a:ext>
                  </a:extLst>
                </p14:cNvPr>
                <p14:cNvContentPartPr/>
                <p14:nvPr/>
              </p14:nvContentPartPr>
              <p14:xfrm>
                <a:off x="4466173" y="5284272"/>
                <a:ext cx="106560" cy="529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D4FD9C3-12EF-4746-AB9F-099D52B2EC5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461853" y="5279952"/>
                  <a:ext cx="115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3E14C0E-EA92-4304-A801-028AB9A1C2B2}"/>
                    </a:ext>
                  </a:extLst>
                </p14:cNvPr>
                <p14:cNvContentPartPr/>
                <p14:nvPr/>
              </p14:nvContentPartPr>
              <p14:xfrm>
                <a:off x="4782973" y="5174472"/>
                <a:ext cx="162720" cy="882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3E14C0E-EA92-4304-A801-028AB9A1C2B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778653" y="5170152"/>
                  <a:ext cx="171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55C0C7BB-8B94-4E5D-9818-5672CE36B241}"/>
                    </a:ext>
                  </a:extLst>
                </p14:cNvPr>
                <p14:cNvContentPartPr/>
                <p14:nvPr/>
              </p14:nvContentPartPr>
              <p14:xfrm>
                <a:off x="4759573" y="5256912"/>
                <a:ext cx="225720" cy="478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55C0C7BB-8B94-4E5D-9818-5672CE36B24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755253" y="5252592"/>
                  <a:ext cx="234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F1B4C343-76D3-4A6E-96D7-0CC438D790DE}"/>
                    </a:ext>
                  </a:extLst>
                </p14:cNvPr>
                <p14:cNvContentPartPr/>
                <p14:nvPr/>
              </p14:nvContentPartPr>
              <p14:xfrm>
                <a:off x="4802413" y="5336472"/>
                <a:ext cx="130320" cy="1562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F1B4C343-76D3-4A6E-96D7-0CC438D790D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798093" y="5332152"/>
                  <a:ext cx="1389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EC8576EA-06E4-4DE8-B846-E38DA1DEE266}"/>
              </a:ext>
            </a:extLst>
          </p:cNvPr>
          <p:cNvGrpSpPr/>
          <p:nvPr/>
        </p:nvGrpSpPr>
        <p:grpSpPr>
          <a:xfrm>
            <a:off x="5271853" y="5049192"/>
            <a:ext cx="665280" cy="415080"/>
            <a:chOff x="5271853" y="5049192"/>
            <a:chExt cx="6652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F51D3CC-37BC-42E9-B3B6-6D447C64467B}"/>
                    </a:ext>
                  </a:extLst>
                </p14:cNvPr>
                <p14:cNvContentPartPr/>
                <p14:nvPr/>
              </p14:nvContentPartPr>
              <p14:xfrm>
                <a:off x="5271853" y="5162592"/>
                <a:ext cx="36000" cy="3016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F51D3CC-37BC-42E9-B3B6-6D447C64467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267533" y="5158272"/>
                  <a:ext cx="44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D9546CB-024B-49E6-94AE-91547A628E64}"/>
                    </a:ext>
                  </a:extLst>
                </p14:cNvPr>
                <p14:cNvContentPartPr/>
                <p14:nvPr/>
              </p14:nvContentPartPr>
              <p14:xfrm>
                <a:off x="5508733" y="5192832"/>
                <a:ext cx="118440" cy="1674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D9546CB-024B-49E6-94AE-91547A628E6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504413" y="5188512"/>
                  <a:ext cx="12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CF1F241-1D17-4A35-B2FF-EEE133B94EA4}"/>
                    </a:ext>
                  </a:extLst>
                </p14:cNvPr>
                <p14:cNvContentPartPr/>
                <p14:nvPr/>
              </p14:nvContentPartPr>
              <p14:xfrm>
                <a:off x="5675413" y="5202192"/>
                <a:ext cx="72720" cy="1555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CF1F241-1D17-4A35-B2FF-EEE133B94EA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671093" y="5197872"/>
                  <a:ext cx="81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2D93328-4778-4A15-B829-EC50A9F89B0C}"/>
                    </a:ext>
                  </a:extLst>
                </p14:cNvPr>
                <p14:cNvContentPartPr/>
                <p14:nvPr/>
              </p14:nvContentPartPr>
              <p14:xfrm>
                <a:off x="5819053" y="5049192"/>
                <a:ext cx="118080" cy="1152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2D93328-4778-4A15-B829-EC50A9F89B0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814733" y="5044872"/>
                  <a:ext cx="1267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" name="Gruppieren 619">
            <a:extLst>
              <a:ext uri="{FF2B5EF4-FFF2-40B4-BE49-F238E27FC236}">
                <a16:creationId xmlns:a16="http://schemas.microsoft.com/office/drawing/2014/main" id="{34980C07-5D6F-48D2-975E-F69034BF957E}"/>
              </a:ext>
            </a:extLst>
          </p:cNvPr>
          <p:cNvGrpSpPr/>
          <p:nvPr/>
        </p:nvGrpSpPr>
        <p:grpSpPr>
          <a:xfrm>
            <a:off x="4004653" y="5657592"/>
            <a:ext cx="1343520" cy="525960"/>
            <a:chOff x="4004653" y="5657592"/>
            <a:chExt cx="134352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88034AC-0760-46EC-AF27-E7E6EBDFBE23}"/>
                    </a:ext>
                  </a:extLst>
                </p14:cNvPr>
                <p14:cNvContentPartPr/>
                <p14:nvPr/>
              </p14:nvContentPartPr>
              <p14:xfrm>
                <a:off x="4093573" y="5742552"/>
                <a:ext cx="140400" cy="1576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88034AC-0760-46EC-AF27-E7E6EBDFBE2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089253" y="5738232"/>
                  <a:ext cx="149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0FAB0244-E9E5-4B9A-A94D-A3F466A341D5}"/>
                    </a:ext>
                  </a:extLst>
                </p14:cNvPr>
                <p14:cNvContentPartPr/>
                <p14:nvPr/>
              </p14:nvContentPartPr>
              <p14:xfrm>
                <a:off x="4185733" y="5808072"/>
                <a:ext cx="65520" cy="903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0FAB0244-E9E5-4B9A-A94D-A3F466A341D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81413" y="5803752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C1FA293-EDB2-48DF-898F-1495421D9891}"/>
                    </a:ext>
                  </a:extLst>
                </p14:cNvPr>
                <p14:cNvContentPartPr/>
                <p14:nvPr/>
              </p14:nvContentPartPr>
              <p14:xfrm>
                <a:off x="4004653" y="5908512"/>
                <a:ext cx="352440" cy="486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C1FA293-EDB2-48DF-898F-1495421D989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000333" y="5904192"/>
                  <a:ext cx="361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33B3800-0096-4987-A5D6-5616BAE87B7C}"/>
                    </a:ext>
                  </a:extLst>
                </p14:cNvPr>
                <p14:cNvContentPartPr/>
                <p14:nvPr/>
              </p14:nvContentPartPr>
              <p14:xfrm>
                <a:off x="4097533" y="6016512"/>
                <a:ext cx="142920" cy="1670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33B3800-0096-4987-A5D6-5616BAE87B7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093213" y="6012192"/>
                  <a:ext cx="151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9DE2353-237F-4D5E-BAFF-011185C92835}"/>
                    </a:ext>
                  </a:extLst>
                </p14:cNvPr>
                <p14:cNvContentPartPr/>
                <p14:nvPr/>
              </p14:nvContentPartPr>
              <p14:xfrm>
                <a:off x="4472653" y="5927952"/>
                <a:ext cx="152280" cy="90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9DE2353-237F-4D5E-BAFF-011185C9283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468333" y="5923632"/>
                  <a:ext cx="160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2989DF8-11BB-4E35-8CD9-02345589FFFE}"/>
                    </a:ext>
                  </a:extLst>
                </p14:cNvPr>
                <p14:cNvContentPartPr/>
                <p14:nvPr/>
              </p14:nvContentPartPr>
              <p14:xfrm>
                <a:off x="4512973" y="5959272"/>
                <a:ext cx="137520" cy="212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2989DF8-11BB-4E35-8CD9-02345589FFF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508653" y="5954952"/>
                  <a:ext cx="146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0647F4AD-1EF3-4974-995E-A0322121630F}"/>
                    </a:ext>
                  </a:extLst>
                </p14:cNvPr>
                <p14:cNvContentPartPr/>
                <p14:nvPr/>
              </p14:nvContentPartPr>
              <p14:xfrm>
                <a:off x="4784053" y="5777472"/>
                <a:ext cx="211320" cy="1126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0647F4AD-1EF3-4974-995E-A0322121630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779733" y="5773152"/>
                  <a:ext cx="219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5EF6456-8459-4287-BDDC-488C1EACD9BE}"/>
                    </a:ext>
                  </a:extLst>
                </p14:cNvPr>
                <p14:cNvContentPartPr/>
                <p14:nvPr/>
              </p14:nvContentPartPr>
              <p14:xfrm>
                <a:off x="4785493" y="5886552"/>
                <a:ext cx="236880" cy="392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5EF6456-8459-4287-BDDC-488C1EACD9B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781173" y="5882232"/>
                  <a:ext cx="24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ADE51CE-2EB4-47B9-823F-4A1386EFC20E}"/>
                    </a:ext>
                  </a:extLst>
                </p14:cNvPr>
                <p14:cNvContentPartPr/>
                <p14:nvPr/>
              </p14:nvContentPartPr>
              <p14:xfrm>
                <a:off x="4840933" y="5984832"/>
                <a:ext cx="129600" cy="1432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ADE51CE-2EB4-47B9-823F-4A1386EFC20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836613" y="5980512"/>
                  <a:ext cx="13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85C4F37-CBCE-41BF-895B-F40D642B04F5}"/>
                    </a:ext>
                  </a:extLst>
                </p14:cNvPr>
                <p14:cNvContentPartPr/>
                <p14:nvPr/>
              </p14:nvContentPartPr>
              <p14:xfrm>
                <a:off x="4971253" y="5766312"/>
                <a:ext cx="161640" cy="2980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85C4F37-CBCE-41BF-895B-F40D642B04F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66933" y="5761992"/>
                  <a:ext cx="170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7D82D7C-0460-4FA8-9FD3-992A2D0E1CCC}"/>
                    </a:ext>
                  </a:extLst>
                </p14:cNvPr>
                <p14:cNvContentPartPr/>
                <p14:nvPr/>
              </p14:nvContentPartPr>
              <p14:xfrm>
                <a:off x="4698373" y="5751912"/>
                <a:ext cx="129960" cy="357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7D82D7C-0460-4FA8-9FD3-992A2D0E1CC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694053" y="5747592"/>
                  <a:ext cx="138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CCBB452-49DA-421E-B299-1302E29A4EA5}"/>
                    </a:ext>
                  </a:extLst>
                </p14:cNvPr>
                <p14:cNvContentPartPr/>
                <p14:nvPr/>
              </p14:nvContentPartPr>
              <p14:xfrm>
                <a:off x="5133973" y="5657592"/>
                <a:ext cx="214200" cy="1350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CCBB452-49DA-421E-B299-1302E29A4EA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129653" y="5653272"/>
                  <a:ext cx="2228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uppieren 624">
            <a:extLst>
              <a:ext uri="{FF2B5EF4-FFF2-40B4-BE49-F238E27FC236}">
                <a16:creationId xmlns:a16="http://schemas.microsoft.com/office/drawing/2014/main" id="{D123C23E-F3BD-4DDE-A96E-177C1B8193C5}"/>
              </a:ext>
            </a:extLst>
          </p:cNvPr>
          <p:cNvGrpSpPr/>
          <p:nvPr/>
        </p:nvGrpSpPr>
        <p:grpSpPr>
          <a:xfrm>
            <a:off x="5382733" y="5854872"/>
            <a:ext cx="354600" cy="175320"/>
            <a:chOff x="5382733" y="5854872"/>
            <a:chExt cx="3546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C9336F5B-15D4-4A6D-B89B-D2B917ECB9F1}"/>
                    </a:ext>
                  </a:extLst>
                </p14:cNvPr>
                <p14:cNvContentPartPr/>
                <p14:nvPr/>
              </p14:nvContentPartPr>
              <p14:xfrm>
                <a:off x="5382733" y="5912832"/>
                <a:ext cx="150840" cy="111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C9336F5B-15D4-4A6D-B89B-D2B917ECB9F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378413" y="5908512"/>
                  <a:ext cx="159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B5904144-6428-42DC-B196-0068E2D50CCE}"/>
                    </a:ext>
                  </a:extLst>
                </p14:cNvPr>
                <p14:cNvContentPartPr/>
                <p14:nvPr/>
              </p14:nvContentPartPr>
              <p14:xfrm>
                <a:off x="5406133" y="5962512"/>
                <a:ext cx="178920" cy="68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B5904144-6428-42DC-B196-0068E2D50CC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401813" y="5958192"/>
                  <a:ext cx="187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07689AE-BC36-4296-878B-51CC5603FD57}"/>
                    </a:ext>
                  </a:extLst>
                </p14:cNvPr>
                <p14:cNvContentPartPr/>
                <p14:nvPr/>
              </p14:nvContentPartPr>
              <p14:xfrm>
                <a:off x="5612053" y="5854872"/>
                <a:ext cx="125280" cy="1753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07689AE-BC36-4296-878B-51CC5603FD5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607733" y="5850552"/>
                  <a:ext cx="1339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5" name="Gruppieren 644">
            <a:extLst>
              <a:ext uri="{FF2B5EF4-FFF2-40B4-BE49-F238E27FC236}">
                <a16:creationId xmlns:a16="http://schemas.microsoft.com/office/drawing/2014/main" id="{82E5EE07-F30B-4D01-8D4B-28AE75488630}"/>
              </a:ext>
            </a:extLst>
          </p:cNvPr>
          <p:cNvGrpSpPr/>
          <p:nvPr/>
        </p:nvGrpSpPr>
        <p:grpSpPr>
          <a:xfrm>
            <a:off x="5888893" y="5569752"/>
            <a:ext cx="1306440" cy="620640"/>
            <a:chOff x="5888893" y="5569752"/>
            <a:chExt cx="130644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7FEDEF8-F3ED-4DD9-AE52-B5F2D1001849}"/>
                    </a:ext>
                  </a:extLst>
                </p14:cNvPr>
                <p14:cNvContentPartPr/>
                <p14:nvPr/>
              </p14:nvContentPartPr>
              <p14:xfrm>
                <a:off x="5888893" y="5769552"/>
                <a:ext cx="135720" cy="2242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7FEDEF8-F3ED-4DD9-AE52-B5F2D100184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884573" y="5765232"/>
                  <a:ext cx="144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76B1E15-3A87-4B36-B13D-5A794F186A62}"/>
                    </a:ext>
                  </a:extLst>
                </p14:cNvPr>
                <p14:cNvContentPartPr/>
                <p14:nvPr/>
              </p14:nvContentPartPr>
              <p14:xfrm>
                <a:off x="6044773" y="5666232"/>
                <a:ext cx="16560" cy="986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76B1E15-3A87-4B36-B13D-5A794F186A6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040453" y="5661912"/>
                  <a:ext cx="2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75BFE1A-1680-4492-B814-1D78FA9C1467}"/>
                    </a:ext>
                  </a:extLst>
                </p14:cNvPr>
                <p14:cNvContentPartPr/>
                <p14:nvPr/>
              </p14:nvContentPartPr>
              <p14:xfrm>
                <a:off x="5981413" y="5647512"/>
                <a:ext cx="162360" cy="10620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75BFE1A-1680-4492-B814-1D78FA9C146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977093" y="5643192"/>
                  <a:ext cx="171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D0F3A61-8218-46AE-A0B9-A8FF607E9AED}"/>
                    </a:ext>
                  </a:extLst>
                </p14:cNvPr>
                <p14:cNvContentPartPr/>
                <p14:nvPr/>
              </p14:nvContentPartPr>
              <p14:xfrm>
                <a:off x="6266893" y="5830392"/>
                <a:ext cx="154080" cy="64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D0F3A61-8218-46AE-A0B9-A8FF607E9AE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262573" y="5826072"/>
                  <a:ext cx="162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8CAC7E5-5BC4-42C4-A070-1C79094D8D2E}"/>
                    </a:ext>
                  </a:extLst>
                </p14:cNvPr>
                <p14:cNvContentPartPr/>
                <p14:nvPr/>
              </p14:nvContentPartPr>
              <p14:xfrm>
                <a:off x="6274813" y="5883312"/>
                <a:ext cx="149040" cy="93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8CAC7E5-5BC4-42C4-A070-1C79094D8D2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270493" y="5878992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30A6816-A83E-455A-B82B-2B8ED843458B}"/>
                    </a:ext>
                  </a:extLst>
                </p14:cNvPr>
                <p14:cNvContentPartPr/>
                <p14:nvPr/>
              </p14:nvContentPartPr>
              <p14:xfrm>
                <a:off x="6737053" y="5569752"/>
                <a:ext cx="177480" cy="1677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30A6816-A83E-455A-B82B-2B8ED843458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732733" y="5565432"/>
                  <a:ext cx="186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AFC29A1-577C-41B7-A3EA-C6501501ACEE}"/>
                    </a:ext>
                  </a:extLst>
                </p14:cNvPr>
                <p14:cNvContentPartPr/>
                <p14:nvPr/>
              </p14:nvContentPartPr>
              <p14:xfrm>
                <a:off x="6832813" y="5648952"/>
                <a:ext cx="85320" cy="579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AFC29A1-577C-41B7-A3EA-C6501501ACE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828493" y="5644632"/>
                  <a:ext cx="93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E7127FB-C6EC-4E35-9920-2570BF2D67CB}"/>
                    </a:ext>
                  </a:extLst>
                </p14:cNvPr>
                <p14:cNvContentPartPr/>
                <p14:nvPr/>
              </p14:nvContentPartPr>
              <p14:xfrm>
                <a:off x="6575053" y="5761272"/>
                <a:ext cx="582120" cy="867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E7127FB-C6EC-4E35-9920-2570BF2D67C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570733" y="5756952"/>
                  <a:ext cx="590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46E66FB4-A2C3-420B-84EA-CC1AA152E01F}"/>
                    </a:ext>
                  </a:extLst>
                </p14:cNvPr>
                <p14:cNvContentPartPr/>
                <p14:nvPr/>
              </p14:nvContentPartPr>
              <p14:xfrm>
                <a:off x="6751813" y="5910672"/>
                <a:ext cx="158400" cy="871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46E66FB4-A2C3-420B-84EA-CC1AA152E01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747493" y="5906352"/>
                  <a:ext cx="167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04AE324-2FCB-41F1-AFEC-B01049296C8E}"/>
                    </a:ext>
                  </a:extLst>
                </p14:cNvPr>
                <p14:cNvContentPartPr/>
                <p14:nvPr/>
              </p14:nvContentPartPr>
              <p14:xfrm>
                <a:off x="6678373" y="5980512"/>
                <a:ext cx="267120" cy="507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04AE324-2FCB-41F1-AFEC-B01049296C8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674053" y="5976192"/>
                  <a:ext cx="27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4AFD2AF-3CEB-473F-B39F-D8F2F9778765}"/>
                    </a:ext>
                  </a:extLst>
                </p14:cNvPr>
                <p14:cNvContentPartPr/>
                <p14:nvPr/>
              </p14:nvContentPartPr>
              <p14:xfrm>
                <a:off x="6782413" y="6058632"/>
                <a:ext cx="115200" cy="1317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4AFD2AF-3CEB-473F-B39F-D8F2F977876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778093" y="6054312"/>
                  <a:ext cx="12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9AB09D91-D642-4F85-95AA-C9C98447AE02}"/>
                    </a:ext>
                  </a:extLst>
                </p14:cNvPr>
                <p14:cNvContentPartPr/>
                <p14:nvPr/>
              </p14:nvContentPartPr>
              <p14:xfrm>
                <a:off x="6853693" y="5938392"/>
                <a:ext cx="144720" cy="2008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9AB09D91-D642-4F85-95AA-C9C98447AE0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849373" y="5934072"/>
                  <a:ext cx="15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6BDA2B0-FA65-4C83-9047-CF6B5A571E27}"/>
                    </a:ext>
                  </a:extLst>
                </p14:cNvPr>
                <p14:cNvContentPartPr/>
                <p14:nvPr/>
              </p14:nvContentPartPr>
              <p14:xfrm>
                <a:off x="6589813" y="5912832"/>
                <a:ext cx="198720" cy="2581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6BDA2B0-FA65-4C83-9047-CF6B5A571E2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585493" y="5908512"/>
                  <a:ext cx="207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CADDB4C-D381-4EB8-8199-8577F37BF63A}"/>
                    </a:ext>
                  </a:extLst>
                </p14:cNvPr>
                <p14:cNvContentPartPr/>
                <p14:nvPr/>
              </p14:nvContentPartPr>
              <p14:xfrm>
                <a:off x="7039453" y="5836872"/>
                <a:ext cx="155880" cy="993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CADDB4C-D381-4EB8-8199-8577F37BF63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035133" y="5832552"/>
                  <a:ext cx="1645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0" name="Gruppieren 659">
            <a:extLst>
              <a:ext uri="{FF2B5EF4-FFF2-40B4-BE49-F238E27FC236}">
                <a16:creationId xmlns:a16="http://schemas.microsoft.com/office/drawing/2014/main" id="{462C3A1B-E81D-46B4-8E07-940E440B44EC}"/>
              </a:ext>
            </a:extLst>
          </p:cNvPr>
          <p:cNvGrpSpPr/>
          <p:nvPr/>
        </p:nvGrpSpPr>
        <p:grpSpPr>
          <a:xfrm>
            <a:off x="7272733" y="4931832"/>
            <a:ext cx="1335240" cy="645480"/>
            <a:chOff x="7272733" y="4931832"/>
            <a:chExt cx="133524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966D9A9-6621-417D-9696-8FE21B39D932}"/>
                    </a:ext>
                  </a:extLst>
                </p14:cNvPr>
                <p14:cNvContentPartPr/>
                <p14:nvPr/>
              </p14:nvContentPartPr>
              <p14:xfrm>
                <a:off x="7327453" y="5346912"/>
                <a:ext cx="102600" cy="1656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966D9A9-6621-417D-9696-8FE21B39D93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323133" y="5342592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628CC3A-6FD6-4A47-9A12-968F3B815609}"/>
                    </a:ext>
                  </a:extLst>
                </p14:cNvPr>
                <p14:cNvContentPartPr/>
                <p14:nvPr/>
              </p14:nvContentPartPr>
              <p14:xfrm>
                <a:off x="7272733" y="5423952"/>
                <a:ext cx="217440" cy="1533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628CC3A-6FD6-4A47-9A12-968F3B81560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268413" y="5419632"/>
                  <a:ext cx="226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089C7433-C512-476A-93CC-D4CC1093DA6F}"/>
                    </a:ext>
                  </a:extLst>
                </p14:cNvPr>
                <p14:cNvContentPartPr/>
                <p14:nvPr/>
              </p14:nvContentPartPr>
              <p14:xfrm>
                <a:off x="7592413" y="5021832"/>
                <a:ext cx="89280" cy="1742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089C7433-C512-476A-93CC-D4CC1093DA6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588093" y="5017512"/>
                  <a:ext cx="97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ABB30265-0872-481F-8509-6065753A3769}"/>
                    </a:ext>
                  </a:extLst>
                </p14:cNvPr>
                <p14:cNvContentPartPr/>
                <p14:nvPr/>
              </p14:nvContentPartPr>
              <p14:xfrm>
                <a:off x="7660813" y="4975032"/>
                <a:ext cx="352080" cy="2426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ABB30265-0872-481F-8509-6065753A376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656493" y="4970712"/>
                  <a:ext cx="36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9635727-CD2B-4A90-ABFE-519306041283}"/>
                    </a:ext>
                  </a:extLst>
                </p14:cNvPr>
                <p14:cNvContentPartPr/>
                <p14:nvPr/>
              </p14:nvContentPartPr>
              <p14:xfrm>
                <a:off x="7991653" y="4931832"/>
                <a:ext cx="64080" cy="1728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9635727-CD2B-4A90-ABFE-51930604128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987333" y="4927512"/>
                  <a:ext cx="72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F806538E-1203-4C9D-9181-4CDCC73503BB}"/>
                    </a:ext>
                  </a:extLst>
                </p14:cNvPr>
                <p14:cNvContentPartPr/>
                <p14:nvPr/>
              </p14:nvContentPartPr>
              <p14:xfrm>
                <a:off x="7987693" y="4960272"/>
                <a:ext cx="68040" cy="169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F806538E-1203-4C9D-9181-4CDCC73503B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983373" y="4955952"/>
                  <a:ext cx="7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D35EB34-DA2B-4835-A93F-D3641B94BCB5}"/>
                    </a:ext>
                  </a:extLst>
                </p14:cNvPr>
                <p14:cNvContentPartPr/>
                <p14:nvPr/>
              </p14:nvContentPartPr>
              <p14:xfrm>
                <a:off x="8087413" y="4980432"/>
                <a:ext cx="86040" cy="997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D35EB34-DA2B-4835-A93F-D3641B94BCB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083093" y="4976112"/>
                  <a:ext cx="94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4145A42-F8C4-4D66-B537-79AE1F0458BA}"/>
                    </a:ext>
                  </a:extLst>
                </p14:cNvPr>
                <p14:cNvContentPartPr/>
                <p14:nvPr/>
              </p14:nvContentPartPr>
              <p14:xfrm>
                <a:off x="8240053" y="5000592"/>
                <a:ext cx="97200" cy="133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4145A42-F8C4-4D66-B537-79AE1F0458B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235733" y="4996272"/>
                  <a:ext cx="10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7CD8BE93-E984-4C06-AA1D-A66BDB2337D4}"/>
                    </a:ext>
                  </a:extLst>
                </p14:cNvPr>
                <p14:cNvContentPartPr/>
                <p14:nvPr/>
              </p14:nvContentPartPr>
              <p14:xfrm>
                <a:off x="7779253" y="5301912"/>
                <a:ext cx="149760" cy="1159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7CD8BE93-E984-4C06-AA1D-A66BDB2337D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74933" y="5297592"/>
                  <a:ext cx="158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E7CF163-0F9E-45F4-8DDE-53F1838EBB2E}"/>
                    </a:ext>
                  </a:extLst>
                </p14:cNvPr>
                <p14:cNvContentPartPr/>
                <p14:nvPr/>
              </p14:nvContentPartPr>
              <p14:xfrm>
                <a:off x="7936573" y="5300832"/>
                <a:ext cx="91080" cy="806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E7CF163-0F9E-45F4-8DDE-53F1838EBB2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932253" y="5296512"/>
                  <a:ext cx="99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FE98EF53-21D0-4099-9E5D-7211F5AA3808}"/>
                    </a:ext>
                  </a:extLst>
                </p14:cNvPr>
                <p14:cNvContentPartPr/>
                <p14:nvPr/>
              </p14:nvContentPartPr>
              <p14:xfrm>
                <a:off x="8048533" y="5183112"/>
                <a:ext cx="115560" cy="1663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FE98EF53-21D0-4099-9E5D-7211F5AA380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44213" y="5178792"/>
                  <a:ext cx="124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291EE013-9AC5-443F-A784-463E94F8E27E}"/>
                    </a:ext>
                  </a:extLst>
                </p14:cNvPr>
                <p14:cNvContentPartPr/>
                <p14:nvPr/>
              </p14:nvContentPartPr>
              <p14:xfrm>
                <a:off x="8178853" y="5162232"/>
                <a:ext cx="141480" cy="22716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291EE013-9AC5-443F-A784-463E94F8E27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174533" y="5157912"/>
                  <a:ext cx="150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FF22C81-F765-4877-A442-BDA6CEBD5743}"/>
                    </a:ext>
                  </a:extLst>
                </p14:cNvPr>
                <p14:cNvContentPartPr/>
                <p14:nvPr/>
              </p14:nvContentPartPr>
              <p14:xfrm>
                <a:off x="8328973" y="5188872"/>
                <a:ext cx="245520" cy="2077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FF22C81-F765-4877-A442-BDA6CEBD574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24653" y="5184552"/>
                  <a:ext cx="254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091D164-DE74-40F9-A1D6-2F3E4F070263}"/>
                    </a:ext>
                  </a:extLst>
                </p14:cNvPr>
                <p14:cNvContentPartPr/>
                <p14:nvPr/>
              </p14:nvContentPartPr>
              <p14:xfrm>
                <a:off x="8592133" y="5035152"/>
                <a:ext cx="15840" cy="2386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091D164-DE74-40F9-A1D6-2F3E4F07026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587813" y="5030832"/>
                  <a:ext cx="2448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C28FF7A-C5B9-461B-8E96-31C20673C9E2}"/>
                  </a:ext>
                </a:extLst>
              </p14:cNvPr>
              <p14:cNvContentPartPr/>
              <p14:nvPr/>
            </p14:nvContentPartPr>
            <p14:xfrm>
              <a:off x="8405653" y="3116352"/>
              <a:ext cx="601200" cy="65988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C28FF7A-C5B9-461B-8E96-31C20673C9E2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8401333" y="3112032"/>
                <a:ext cx="60984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4C1EC462-73D1-41C8-BDEC-F146F2A1F0D0}"/>
                  </a:ext>
                </a:extLst>
              </p14:cNvPr>
              <p14:cNvContentPartPr/>
              <p14:nvPr/>
            </p14:nvContentPartPr>
            <p14:xfrm>
              <a:off x="5690893" y="5400192"/>
              <a:ext cx="604080" cy="76824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4C1EC462-73D1-41C8-BDEC-F146F2A1F0D0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5686573" y="5395872"/>
                <a:ext cx="612720" cy="77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8C281942-7D80-4D1D-90F0-18FB8BFCDB75}"/>
              </a:ext>
            </a:extLst>
          </p:cNvPr>
          <p:cNvGrpSpPr/>
          <p:nvPr/>
        </p:nvGrpSpPr>
        <p:grpSpPr>
          <a:xfrm>
            <a:off x="2898373" y="1752312"/>
            <a:ext cx="6237000" cy="2934360"/>
            <a:chOff x="2898373" y="1752312"/>
            <a:chExt cx="6237000" cy="29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1F2F79F-A313-4CEB-AE68-8C5DB3400078}"/>
                    </a:ext>
                  </a:extLst>
                </p14:cNvPr>
                <p14:cNvContentPartPr/>
                <p14:nvPr/>
              </p14:nvContentPartPr>
              <p14:xfrm>
                <a:off x="2969653" y="1990992"/>
                <a:ext cx="146160" cy="10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1F2F79F-A313-4CEB-AE68-8C5DB340007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965333" y="1986672"/>
                  <a:ext cx="154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D884A8E-58F0-4162-ADDC-F5D19F77CEF4}"/>
                    </a:ext>
                  </a:extLst>
                </p14:cNvPr>
                <p14:cNvContentPartPr/>
                <p14:nvPr/>
              </p14:nvContentPartPr>
              <p14:xfrm>
                <a:off x="3006733" y="2033832"/>
                <a:ext cx="112320" cy="15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D884A8E-58F0-4162-ADDC-F5D19F77CEF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002413" y="2029512"/>
                  <a:ext cx="12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8D46776-269D-4E66-A2C2-3A54AA86A8CD}"/>
                    </a:ext>
                  </a:extLst>
                </p14:cNvPr>
                <p14:cNvContentPartPr/>
                <p14:nvPr/>
              </p14:nvContentPartPr>
              <p14:xfrm>
                <a:off x="3157933" y="1933032"/>
                <a:ext cx="112320" cy="151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8D46776-269D-4E66-A2C2-3A54AA86A8C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153613" y="1928712"/>
                  <a:ext cx="12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33951A6-2CB4-41C3-BD60-027A39E73F23}"/>
                    </a:ext>
                  </a:extLst>
                </p14:cNvPr>
                <p14:cNvContentPartPr/>
                <p14:nvPr/>
              </p14:nvContentPartPr>
              <p14:xfrm>
                <a:off x="3547453" y="1938432"/>
                <a:ext cx="117360" cy="115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33951A6-2CB4-41C3-BD60-027A39E73F2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543133" y="1934112"/>
                  <a:ext cx="126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621194C-5FC4-425C-8F4B-17DAB9D02843}"/>
                    </a:ext>
                  </a:extLst>
                </p14:cNvPr>
                <p14:cNvContentPartPr/>
                <p14:nvPr/>
              </p14:nvContentPartPr>
              <p14:xfrm>
                <a:off x="3800893" y="1995672"/>
                <a:ext cx="111240" cy="5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621194C-5FC4-425C-8F4B-17DAB9D0284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796573" y="1991352"/>
                  <a:ext cx="119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A25BA0A-DBBC-41DF-82EF-27EBD5026BB4}"/>
                    </a:ext>
                  </a:extLst>
                </p14:cNvPr>
                <p14:cNvContentPartPr/>
                <p14:nvPr/>
              </p14:nvContentPartPr>
              <p14:xfrm>
                <a:off x="3813493" y="2021232"/>
                <a:ext cx="118440" cy="14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A25BA0A-DBBC-41DF-82EF-27EBD5026BB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809173" y="2016912"/>
                  <a:ext cx="127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7ABEC43-4092-4F5C-AF70-C010F45FEC15}"/>
                    </a:ext>
                  </a:extLst>
                </p14:cNvPr>
                <p14:cNvContentPartPr/>
                <p14:nvPr/>
              </p14:nvContentPartPr>
              <p14:xfrm>
                <a:off x="4097173" y="1886592"/>
                <a:ext cx="97200" cy="162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7ABEC43-4092-4F5C-AF70-C010F45FEC1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092853" y="1882272"/>
                  <a:ext cx="105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6E8AC60-E9B4-4C2D-9E12-19DB593F3609}"/>
                    </a:ext>
                  </a:extLst>
                </p14:cNvPr>
                <p14:cNvContentPartPr/>
                <p14:nvPr/>
              </p14:nvContentPartPr>
              <p14:xfrm>
                <a:off x="4039573" y="1971552"/>
                <a:ext cx="170280" cy="19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6E8AC60-E9B4-4C2D-9E12-19DB593F360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035253" y="1967232"/>
                  <a:ext cx="178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165E10-3F5E-4C95-ACBB-1C8E91FEEFC2}"/>
                    </a:ext>
                  </a:extLst>
                </p14:cNvPr>
                <p14:cNvContentPartPr/>
                <p14:nvPr/>
              </p14:nvContentPartPr>
              <p14:xfrm>
                <a:off x="4081693" y="2025192"/>
                <a:ext cx="132840" cy="83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165E10-3F5E-4C95-ACBB-1C8E91FEEFC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077373" y="2020872"/>
                  <a:ext cx="14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7A25DFE-0FE2-4922-B29B-C5469C1E0794}"/>
                    </a:ext>
                  </a:extLst>
                </p14:cNvPr>
                <p14:cNvContentPartPr/>
                <p14:nvPr/>
              </p14:nvContentPartPr>
              <p14:xfrm>
                <a:off x="4368613" y="1993872"/>
                <a:ext cx="20520" cy="8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7A25DFE-0FE2-4922-B29B-C5469C1E0794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364293" y="1989552"/>
                  <a:ext cx="29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93AF06E-AD77-48B9-81D0-1E260F907D55}"/>
                    </a:ext>
                  </a:extLst>
                </p14:cNvPr>
                <p14:cNvContentPartPr/>
                <p14:nvPr/>
              </p14:nvContentPartPr>
              <p14:xfrm>
                <a:off x="4435933" y="1938072"/>
                <a:ext cx="81000" cy="96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93AF06E-AD77-48B9-81D0-1E260F907D55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431613" y="1933752"/>
                  <a:ext cx="89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8BD391D-D748-4173-AEF5-72E9C12776C7}"/>
                    </a:ext>
                  </a:extLst>
                </p14:cNvPr>
                <p14:cNvContentPartPr/>
                <p14:nvPr/>
              </p14:nvContentPartPr>
              <p14:xfrm>
                <a:off x="4487413" y="1888032"/>
                <a:ext cx="70920" cy="155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8BD391D-D748-4173-AEF5-72E9C12776C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4483093" y="1883712"/>
                  <a:ext cx="7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BCA3B1A-3F9A-42EE-AE42-DC1E9186E7F0}"/>
                    </a:ext>
                  </a:extLst>
                </p14:cNvPr>
                <p14:cNvContentPartPr/>
                <p14:nvPr/>
              </p14:nvContentPartPr>
              <p14:xfrm>
                <a:off x="4749133" y="1974432"/>
                <a:ext cx="123840" cy="7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BCA3B1A-3F9A-42EE-AE42-DC1E9186E7F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744813" y="1970112"/>
                  <a:ext cx="132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7669501-E7C5-4EA7-BEFD-99B203647CB4}"/>
                    </a:ext>
                  </a:extLst>
                </p14:cNvPr>
                <p14:cNvContentPartPr/>
                <p14:nvPr/>
              </p14:nvContentPartPr>
              <p14:xfrm>
                <a:off x="4768213" y="2003232"/>
                <a:ext cx="127440" cy="16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7669501-E7C5-4EA7-BEFD-99B203647CB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763893" y="1998912"/>
                  <a:ext cx="136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9470F72-A40B-4888-903E-94CF5547DB49}"/>
                    </a:ext>
                  </a:extLst>
                </p14:cNvPr>
                <p14:cNvContentPartPr/>
                <p14:nvPr/>
              </p14:nvContentPartPr>
              <p14:xfrm>
                <a:off x="4931653" y="1936272"/>
                <a:ext cx="91800" cy="1166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9470F72-A40B-4888-903E-94CF5547DB49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927333" y="1931952"/>
                  <a:ext cx="100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90E9910-1E86-4F6E-A2B6-85DD9B0E5DE6}"/>
                    </a:ext>
                  </a:extLst>
                </p14:cNvPr>
                <p14:cNvContentPartPr/>
                <p14:nvPr/>
              </p14:nvContentPartPr>
              <p14:xfrm>
                <a:off x="5201653" y="1925832"/>
                <a:ext cx="62640" cy="90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90E9910-1E86-4F6E-A2B6-85DD9B0E5DE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197333" y="1921512"/>
                  <a:ext cx="71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FDB6D78-DC21-47A0-839C-62E5D7123A9F}"/>
                    </a:ext>
                  </a:extLst>
                </p14:cNvPr>
                <p14:cNvContentPartPr/>
                <p14:nvPr/>
              </p14:nvContentPartPr>
              <p14:xfrm>
                <a:off x="5249893" y="1858872"/>
                <a:ext cx="104040" cy="142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FDB6D78-DC21-47A0-839C-62E5D7123A9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245573" y="1854552"/>
                  <a:ext cx="11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BF8FD15-7286-478C-9A86-B79A2780E5BE}"/>
                    </a:ext>
                  </a:extLst>
                </p14:cNvPr>
                <p14:cNvContentPartPr/>
                <p14:nvPr/>
              </p14:nvContentPartPr>
              <p14:xfrm>
                <a:off x="5416573" y="1916832"/>
                <a:ext cx="130320" cy="601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BF8FD15-7286-478C-9A86-B79A2780E5B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412253" y="1912512"/>
                  <a:ext cx="138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A8DF7B3-9C6B-48EC-ADFA-B688AE1F39CC}"/>
                    </a:ext>
                  </a:extLst>
                </p14:cNvPr>
                <p14:cNvContentPartPr/>
                <p14:nvPr/>
              </p14:nvContentPartPr>
              <p14:xfrm>
                <a:off x="5741293" y="1752312"/>
                <a:ext cx="147600" cy="125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A8DF7B3-9C6B-48EC-ADFA-B688AE1F39C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736973" y="1747992"/>
                  <a:ext cx="156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C3C8CAE-0242-43DC-99B9-BB55E51E7729}"/>
                    </a:ext>
                  </a:extLst>
                </p14:cNvPr>
                <p14:cNvContentPartPr/>
                <p14:nvPr/>
              </p14:nvContentPartPr>
              <p14:xfrm>
                <a:off x="5828413" y="1758072"/>
                <a:ext cx="95760" cy="1137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C3C8CAE-0242-43DC-99B9-BB55E51E772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5824093" y="1753752"/>
                  <a:ext cx="104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C29D561-579F-412E-AEE2-92459D291557}"/>
                    </a:ext>
                  </a:extLst>
                </p14:cNvPr>
                <p14:cNvContentPartPr/>
                <p14:nvPr/>
              </p14:nvContentPartPr>
              <p14:xfrm>
                <a:off x="5725453" y="1902432"/>
                <a:ext cx="185760" cy="28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C29D561-579F-412E-AEE2-92459D291557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721133" y="1898112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C4A253D-BADC-4FDB-B513-B1DA85AFEDC0}"/>
                    </a:ext>
                  </a:extLst>
                </p14:cNvPr>
                <p14:cNvContentPartPr/>
                <p14:nvPr/>
              </p14:nvContentPartPr>
              <p14:xfrm>
                <a:off x="5773693" y="1980912"/>
                <a:ext cx="113040" cy="167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C4A253D-BADC-4FDB-B513-B1DA85AFEDC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769373" y="1976592"/>
                  <a:ext cx="121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960786F-DF96-4B24-9FF6-D1A9ABD86B09}"/>
                    </a:ext>
                  </a:extLst>
                </p14:cNvPr>
                <p14:cNvContentPartPr/>
                <p14:nvPr/>
              </p14:nvContentPartPr>
              <p14:xfrm>
                <a:off x="2898373" y="2628192"/>
                <a:ext cx="113760" cy="39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960786F-DF96-4B24-9FF6-D1A9ABD86B0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894053" y="2623872"/>
                  <a:ext cx="122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AF7ACEA-C1E6-4939-A92C-B2CAF5A36B74}"/>
                    </a:ext>
                  </a:extLst>
                </p14:cNvPr>
                <p14:cNvContentPartPr/>
                <p14:nvPr/>
              </p14:nvContentPartPr>
              <p14:xfrm>
                <a:off x="2901613" y="2661312"/>
                <a:ext cx="112320" cy="14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AF7ACEA-C1E6-4939-A92C-B2CAF5A36B7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897293" y="2656992"/>
                  <a:ext cx="12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5C19E86-2F09-4603-B001-62A82D4B66EF}"/>
                    </a:ext>
                  </a:extLst>
                </p14:cNvPr>
                <p14:cNvContentPartPr/>
                <p14:nvPr/>
              </p14:nvContentPartPr>
              <p14:xfrm>
                <a:off x="3042013" y="2574552"/>
                <a:ext cx="89280" cy="115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5C19E86-2F09-4603-B001-62A82D4B66EF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037693" y="2570232"/>
                  <a:ext cx="97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4E48FF9-3A98-4AC5-B25D-A4482049065B}"/>
                    </a:ext>
                  </a:extLst>
                </p14:cNvPr>
                <p14:cNvContentPartPr/>
                <p14:nvPr/>
              </p14:nvContentPartPr>
              <p14:xfrm>
                <a:off x="3322813" y="2422272"/>
                <a:ext cx="110160" cy="120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4E48FF9-3A98-4AC5-B25D-A4482049065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318493" y="2417952"/>
                  <a:ext cx="11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2CEA6CA-41EE-4161-9597-C1B0DE906D49}"/>
                    </a:ext>
                  </a:extLst>
                </p14:cNvPr>
                <p14:cNvContentPartPr/>
                <p14:nvPr/>
              </p14:nvContentPartPr>
              <p14:xfrm>
                <a:off x="3297973" y="2584992"/>
                <a:ext cx="259560" cy="158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2CEA6CA-41EE-4161-9597-C1B0DE906D49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293653" y="2580672"/>
                  <a:ext cx="268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7BADBB1-75D5-40DA-A0AF-CD2249C2B30D}"/>
                    </a:ext>
                  </a:extLst>
                </p14:cNvPr>
                <p14:cNvContentPartPr/>
                <p14:nvPr/>
              </p14:nvContentPartPr>
              <p14:xfrm>
                <a:off x="3254053" y="2659872"/>
                <a:ext cx="281520" cy="201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7BADBB1-75D5-40DA-A0AF-CD2249C2B30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249733" y="2655552"/>
                  <a:ext cx="29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BB024A5-DD87-48CE-94D0-CBFFD66CDE97}"/>
                    </a:ext>
                  </a:extLst>
                </p14:cNvPr>
                <p14:cNvContentPartPr/>
                <p14:nvPr/>
              </p14:nvContentPartPr>
              <p14:xfrm>
                <a:off x="3382933" y="2764272"/>
                <a:ext cx="59400" cy="157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BB024A5-DD87-48CE-94D0-CBFFD66CDE9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378613" y="2759952"/>
                  <a:ext cx="68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91DB3B0-BEAD-4F77-8577-0BD68C0B93F6}"/>
                    </a:ext>
                  </a:extLst>
                </p14:cNvPr>
                <p14:cNvContentPartPr/>
                <p14:nvPr/>
              </p14:nvContentPartPr>
              <p14:xfrm>
                <a:off x="3360253" y="2858232"/>
                <a:ext cx="100080" cy="133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91DB3B0-BEAD-4F77-8577-0BD68C0B93F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355933" y="2853912"/>
                  <a:ext cx="10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C48EF9B-7494-4901-85FE-A82FE5CEE032}"/>
                    </a:ext>
                  </a:extLst>
                </p14:cNvPr>
                <p14:cNvContentPartPr/>
                <p14:nvPr/>
              </p14:nvContentPartPr>
              <p14:xfrm>
                <a:off x="3736093" y="2588592"/>
                <a:ext cx="147600" cy="19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C48EF9B-7494-4901-85FE-A82FE5CEE03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731773" y="258427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E8175EE-41A9-40C3-A64B-458441211343}"/>
                    </a:ext>
                  </a:extLst>
                </p14:cNvPr>
                <p14:cNvContentPartPr/>
                <p14:nvPr/>
              </p14:nvContentPartPr>
              <p14:xfrm>
                <a:off x="3765973" y="2627112"/>
                <a:ext cx="121680" cy="20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E8175EE-41A9-40C3-A64B-45844121134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761653" y="2622792"/>
                  <a:ext cx="130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99FE0E1-C6A0-495E-94C2-3D7984D65573}"/>
                    </a:ext>
                  </a:extLst>
                </p14:cNvPr>
                <p14:cNvContentPartPr/>
                <p14:nvPr/>
              </p14:nvContentPartPr>
              <p14:xfrm>
                <a:off x="3983773" y="2468712"/>
                <a:ext cx="138960" cy="1965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99FE0E1-C6A0-495E-94C2-3D7984D6557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979453" y="2464392"/>
                  <a:ext cx="147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10D4E90-7C23-41DE-8B99-E8104C5BC479}"/>
                    </a:ext>
                  </a:extLst>
                </p14:cNvPr>
                <p14:cNvContentPartPr/>
                <p14:nvPr/>
              </p14:nvContentPartPr>
              <p14:xfrm>
                <a:off x="4176733" y="2053632"/>
                <a:ext cx="1430280" cy="396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10D4E90-7C23-41DE-8B99-E8104C5BC479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172413" y="2049312"/>
                  <a:ext cx="1438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99CC98F-FCA0-4EFB-B85C-B8DD94DC30C2}"/>
                    </a:ext>
                  </a:extLst>
                </p14:cNvPr>
                <p14:cNvContentPartPr/>
                <p14:nvPr/>
              </p14:nvContentPartPr>
              <p14:xfrm>
                <a:off x="4086733" y="2291952"/>
                <a:ext cx="218160" cy="184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99CC98F-FCA0-4EFB-B85C-B8DD94DC30C2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082413" y="2287632"/>
                  <a:ext cx="226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EBE6575-F84E-4731-9468-C5DE0ECA6ED7}"/>
                    </a:ext>
                  </a:extLst>
                </p14:cNvPr>
                <p14:cNvContentPartPr/>
                <p14:nvPr/>
              </p14:nvContentPartPr>
              <p14:xfrm>
                <a:off x="4263133" y="2600112"/>
                <a:ext cx="136440" cy="10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EBE6575-F84E-4731-9468-C5DE0ECA6ED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258813" y="2595792"/>
                  <a:ext cx="145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81F5167-B683-45BB-BB6D-70C7C644D04D}"/>
                    </a:ext>
                  </a:extLst>
                </p14:cNvPr>
                <p14:cNvContentPartPr/>
                <p14:nvPr/>
              </p14:nvContentPartPr>
              <p14:xfrm>
                <a:off x="4277533" y="2641512"/>
                <a:ext cx="95040" cy="2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81F5167-B683-45BB-BB6D-70C7C644D04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273213" y="2637192"/>
                  <a:ext cx="1036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82B9D9A-8464-4A48-A2D1-F9713032D591}"/>
                    </a:ext>
                  </a:extLst>
                </p14:cNvPr>
                <p14:cNvContentPartPr/>
                <p14:nvPr/>
              </p14:nvContentPartPr>
              <p14:xfrm>
                <a:off x="4407133" y="2574192"/>
                <a:ext cx="97560" cy="1321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82B9D9A-8464-4A48-A2D1-F9713032D59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402813" y="2569872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4D9C34B-9E26-4159-84A4-EC2477B67661}"/>
                    </a:ext>
                  </a:extLst>
                </p14:cNvPr>
                <p14:cNvContentPartPr/>
                <p14:nvPr/>
              </p14:nvContentPartPr>
              <p14:xfrm>
                <a:off x="4654813" y="2435232"/>
                <a:ext cx="146880" cy="117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4D9C34B-9E26-4159-84A4-EC2477B6766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650493" y="2430912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283FBCC-E58A-4E7B-A2DB-871AC629B048}"/>
                    </a:ext>
                  </a:extLst>
                </p14:cNvPr>
                <p14:cNvContentPartPr/>
                <p14:nvPr/>
              </p14:nvContentPartPr>
              <p14:xfrm>
                <a:off x="4666333" y="2587512"/>
                <a:ext cx="205560" cy="9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283FBCC-E58A-4E7B-A2DB-871AC629B04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662013" y="2583192"/>
                  <a:ext cx="214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532CC02-24AC-4738-84C4-21AEEAF074FF}"/>
                    </a:ext>
                  </a:extLst>
                </p14:cNvPr>
                <p14:cNvContentPartPr/>
                <p14:nvPr/>
              </p14:nvContentPartPr>
              <p14:xfrm>
                <a:off x="4606573" y="2630712"/>
                <a:ext cx="250560" cy="178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532CC02-24AC-4738-84C4-21AEEAF074F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602253" y="2626392"/>
                  <a:ext cx="25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9F25B3C-17E7-4091-9DB7-7BB95DB70405}"/>
                    </a:ext>
                  </a:extLst>
                </p14:cNvPr>
                <p14:cNvContentPartPr/>
                <p14:nvPr/>
              </p14:nvContentPartPr>
              <p14:xfrm>
                <a:off x="4727893" y="2695152"/>
                <a:ext cx="73080" cy="143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9F25B3C-17E7-4091-9DB7-7BB95DB7040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723573" y="2690832"/>
                  <a:ext cx="81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DF4C39B-F293-443D-A359-E0F3BF0BC98F}"/>
                    </a:ext>
                  </a:extLst>
                </p14:cNvPr>
                <p14:cNvContentPartPr/>
                <p14:nvPr/>
              </p14:nvContentPartPr>
              <p14:xfrm>
                <a:off x="4707013" y="2782992"/>
                <a:ext cx="100800" cy="16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DF4C39B-F293-443D-A359-E0F3BF0BC98F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702693" y="2778672"/>
                  <a:ext cx="10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F95F90D-56CF-4813-806A-E857942DD9A8}"/>
                    </a:ext>
                  </a:extLst>
                </p14:cNvPr>
                <p14:cNvContentPartPr/>
                <p14:nvPr/>
              </p14:nvContentPartPr>
              <p14:xfrm>
                <a:off x="4986733" y="2624232"/>
                <a:ext cx="96480" cy="43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F95F90D-56CF-4813-806A-E857942DD9A8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982413" y="2619912"/>
                  <a:ext cx="105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F2F1FDC-07C9-4B1D-B795-6967F17D2506}"/>
                    </a:ext>
                  </a:extLst>
                </p14:cNvPr>
                <p14:cNvContentPartPr/>
                <p14:nvPr/>
              </p14:nvContentPartPr>
              <p14:xfrm>
                <a:off x="5235853" y="2508672"/>
                <a:ext cx="177120" cy="69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F2F1FDC-07C9-4B1D-B795-6967F17D250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231533" y="2504352"/>
                  <a:ext cx="185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D8A9E0C-8FDC-42A4-B1BD-095D9308FB26}"/>
                    </a:ext>
                  </a:extLst>
                </p14:cNvPr>
                <p14:cNvContentPartPr/>
                <p14:nvPr/>
              </p14:nvContentPartPr>
              <p14:xfrm>
                <a:off x="5235493" y="2596512"/>
                <a:ext cx="204480" cy="32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D8A9E0C-8FDC-42A4-B1BD-095D9308FB2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231173" y="2592192"/>
                  <a:ext cx="21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5B79C3B-ED1B-405F-8E54-0907452CC5A7}"/>
                    </a:ext>
                  </a:extLst>
                </p14:cNvPr>
                <p14:cNvContentPartPr/>
                <p14:nvPr/>
              </p14:nvContentPartPr>
              <p14:xfrm>
                <a:off x="5275813" y="2680752"/>
                <a:ext cx="131400" cy="151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5B79C3B-ED1B-405F-8E54-0907452CC5A7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271493" y="2676432"/>
                  <a:ext cx="140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BA719C1-F091-415A-93E7-85E90C603310}"/>
                    </a:ext>
                  </a:extLst>
                </p14:cNvPr>
                <p14:cNvContentPartPr/>
                <p14:nvPr/>
              </p14:nvContentPartPr>
              <p14:xfrm>
                <a:off x="5702773" y="2406432"/>
                <a:ext cx="17640" cy="339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BA719C1-F091-415A-93E7-85E90C60331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698453" y="2402112"/>
                  <a:ext cx="26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478F592-A4D0-4D6C-914C-C32708B54718}"/>
                    </a:ext>
                  </a:extLst>
                </p14:cNvPr>
                <p14:cNvContentPartPr/>
                <p14:nvPr/>
              </p14:nvContentPartPr>
              <p14:xfrm>
                <a:off x="5936773" y="2431632"/>
                <a:ext cx="70200" cy="2023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478F592-A4D0-4D6C-914C-C32708B54718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932453" y="2427312"/>
                  <a:ext cx="78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CB29B20-1FF2-4852-BF08-43B97E1DED9C}"/>
                    </a:ext>
                  </a:extLst>
                </p14:cNvPr>
                <p14:cNvContentPartPr/>
                <p14:nvPr/>
              </p14:nvContentPartPr>
              <p14:xfrm>
                <a:off x="6130813" y="2431272"/>
                <a:ext cx="86040" cy="196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CB29B20-1FF2-4852-BF08-43B97E1DED9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126493" y="2426952"/>
                  <a:ext cx="94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193BE92-3855-46F5-A2FD-348C6952E161}"/>
                    </a:ext>
                  </a:extLst>
                </p14:cNvPr>
                <p14:cNvContentPartPr/>
                <p14:nvPr/>
              </p14:nvContentPartPr>
              <p14:xfrm>
                <a:off x="6237373" y="2265672"/>
                <a:ext cx="119520" cy="1483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193BE92-3855-46F5-A2FD-348C6952E16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233053" y="2261352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E18B34B-4DA5-4DC1-90F7-5126A1EB88E3}"/>
                    </a:ext>
                  </a:extLst>
                </p14:cNvPr>
                <p14:cNvContentPartPr/>
                <p14:nvPr/>
              </p14:nvContentPartPr>
              <p14:xfrm>
                <a:off x="4674253" y="3013752"/>
                <a:ext cx="124920" cy="1299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E18B34B-4DA5-4DC1-90F7-5126A1EB88E3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669933" y="3009432"/>
                  <a:ext cx="13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F1DB132-111B-4213-B9DC-15B8B4E82C1E}"/>
                    </a:ext>
                  </a:extLst>
                </p14:cNvPr>
                <p14:cNvContentPartPr/>
                <p14:nvPr/>
              </p14:nvContentPartPr>
              <p14:xfrm>
                <a:off x="4673173" y="3155592"/>
                <a:ext cx="194040" cy="29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F1DB132-111B-4213-B9DC-15B8B4E82C1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668853" y="3151272"/>
                  <a:ext cx="202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EBA35B1-1E23-4544-9272-B9240827EF71}"/>
                    </a:ext>
                  </a:extLst>
                </p14:cNvPr>
                <p14:cNvContentPartPr/>
                <p14:nvPr/>
              </p14:nvContentPartPr>
              <p14:xfrm>
                <a:off x="4717093" y="3239112"/>
                <a:ext cx="101520" cy="179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EBA35B1-1E23-4544-9272-B9240827EF71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712773" y="3234792"/>
                  <a:ext cx="110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21E8AF6-00D2-41CE-B753-CCB298503EF9}"/>
                    </a:ext>
                  </a:extLst>
                </p14:cNvPr>
                <p14:cNvContentPartPr/>
                <p14:nvPr/>
              </p14:nvContentPartPr>
              <p14:xfrm>
                <a:off x="4979533" y="3187632"/>
                <a:ext cx="108360" cy="49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21E8AF6-00D2-41CE-B753-CCB298503EF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975213" y="3183312"/>
                  <a:ext cx="11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7AED370-B461-4028-9B97-6100ABC522CE}"/>
                    </a:ext>
                  </a:extLst>
                </p14:cNvPr>
                <p14:cNvContentPartPr/>
                <p14:nvPr/>
              </p14:nvContentPartPr>
              <p14:xfrm>
                <a:off x="5287333" y="3064512"/>
                <a:ext cx="150840" cy="918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7AED370-B461-4028-9B97-6100ABC522C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283013" y="3060192"/>
                  <a:ext cx="15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FF71973-47CC-4041-B995-6AA808CEC79F}"/>
                    </a:ext>
                  </a:extLst>
                </p14:cNvPr>
                <p14:cNvContentPartPr/>
                <p14:nvPr/>
              </p14:nvContentPartPr>
              <p14:xfrm>
                <a:off x="5285173" y="3161712"/>
                <a:ext cx="154800" cy="24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FF71973-47CC-4041-B995-6AA808CEC79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280853" y="3157392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D24B8D7-E1F3-4FE3-B8D4-844F3D612211}"/>
                    </a:ext>
                  </a:extLst>
                </p14:cNvPr>
                <p14:cNvContentPartPr/>
                <p14:nvPr/>
              </p14:nvContentPartPr>
              <p14:xfrm>
                <a:off x="5317933" y="3229032"/>
                <a:ext cx="90720" cy="1296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D24B8D7-E1F3-4FE3-B8D4-844F3D61221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313613" y="3224712"/>
                  <a:ext cx="99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303A4EB-3DBB-4F80-807F-34732F4613B1}"/>
                    </a:ext>
                  </a:extLst>
                </p14:cNvPr>
                <p14:cNvContentPartPr/>
                <p14:nvPr/>
              </p14:nvContentPartPr>
              <p14:xfrm>
                <a:off x="5388853" y="3073512"/>
                <a:ext cx="126720" cy="2196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303A4EB-3DBB-4F80-807F-34732F4613B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384533" y="3069192"/>
                  <a:ext cx="13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CF1C3DE-E727-4A8B-A9D8-603BDD6B8959}"/>
                    </a:ext>
                  </a:extLst>
                </p14:cNvPr>
                <p14:cNvContentPartPr/>
                <p14:nvPr/>
              </p14:nvContentPartPr>
              <p14:xfrm>
                <a:off x="5158453" y="3070992"/>
                <a:ext cx="145080" cy="230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CF1C3DE-E727-4A8B-A9D8-603BDD6B8959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54133" y="3066672"/>
                  <a:ext cx="153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C6B2B8F-467C-4F73-B2D9-F110981F5078}"/>
                    </a:ext>
                  </a:extLst>
                </p14:cNvPr>
                <p14:cNvContentPartPr/>
                <p14:nvPr/>
              </p14:nvContentPartPr>
              <p14:xfrm>
                <a:off x="5515933" y="2932032"/>
                <a:ext cx="157680" cy="129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C6B2B8F-467C-4F73-B2D9-F110981F5078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511613" y="2927712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F0370B0-CDD2-46D7-A807-CA371AD82D8D}"/>
                    </a:ext>
                  </a:extLst>
                </p14:cNvPr>
                <p14:cNvContentPartPr/>
                <p14:nvPr/>
              </p14:nvContentPartPr>
              <p14:xfrm>
                <a:off x="5680813" y="3154512"/>
                <a:ext cx="175680" cy="64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F0370B0-CDD2-46D7-A807-CA371AD82D8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676493" y="3150192"/>
                  <a:ext cx="184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56AAA9D-5CDF-4485-9720-2589B07FFEFA}"/>
                    </a:ext>
                  </a:extLst>
                </p14:cNvPr>
                <p14:cNvContentPartPr/>
                <p14:nvPr/>
              </p14:nvContentPartPr>
              <p14:xfrm>
                <a:off x="5709973" y="3187632"/>
                <a:ext cx="109800" cy="43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56AAA9D-5CDF-4485-9720-2589B07FFEFA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705653" y="3183312"/>
                  <a:ext cx="118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816B537-4AEF-499E-97B4-7CCBA742D610}"/>
                    </a:ext>
                  </a:extLst>
                </p14:cNvPr>
                <p14:cNvContentPartPr/>
                <p14:nvPr/>
              </p14:nvContentPartPr>
              <p14:xfrm>
                <a:off x="5898613" y="3082512"/>
                <a:ext cx="166320" cy="161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816B537-4AEF-499E-97B4-7CCBA742D610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894293" y="3078192"/>
                  <a:ext cx="174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1FC4CCF-E9C1-4EB4-8C64-9175D50B7D0A}"/>
                    </a:ext>
                  </a:extLst>
                </p14:cNvPr>
                <p14:cNvContentPartPr/>
                <p14:nvPr/>
              </p14:nvContentPartPr>
              <p14:xfrm>
                <a:off x="6195613" y="2983512"/>
                <a:ext cx="109080" cy="261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1FC4CCF-E9C1-4EB4-8C64-9175D50B7D0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191293" y="2979192"/>
                  <a:ext cx="117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9025D97-4688-4443-8E04-33A3EAEE1A99}"/>
                    </a:ext>
                  </a:extLst>
                </p14:cNvPr>
                <p14:cNvContentPartPr/>
                <p14:nvPr/>
              </p14:nvContentPartPr>
              <p14:xfrm>
                <a:off x="6407293" y="3059112"/>
                <a:ext cx="102240" cy="39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9025D97-4688-4443-8E04-33A3EAEE1A99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402973" y="3054792"/>
                  <a:ext cx="110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0F652A-2D19-4913-984A-6E65F3BE785A}"/>
                    </a:ext>
                  </a:extLst>
                </p14:cNvPr>
                <p14:cNvContentPartPr/>
                <p14:nvPr/>
              </p14:nvContentPartPr>
              <p14:xfrm>
                <a:off x="6420613" y="3097992"/>
                <a:ext cx="105480" cy="15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0F652A-2D19-4913-984A-6E65F3BE785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416293" y="3093672"/>
                  <a:ext cx="11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5EFE679-97B6-43D6-892D-4BA1704BB6CE}"/>
                    </a:ext>
                  </a:extLst>
                </p14:cNvPr>
                <p14:cNvContentPartPr/>
                <p14:nvPr/>
              </p14:nvContentPartPr>
              <p14:xfrm>
                <a:off x="6676573" y="2803152"/>
                <a:ext cx="164160" cy="1800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5EFE679-97B6-43D6-892D-4BA1704BB6CE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672253" y="2798832"/>
                  <a:ext cx="17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71E9A14-F51F-44CF-9D62-4C93E7279040}"/>
                    </a:ext>
                  </a:extLst>
                </p14:cNvPr>
                <p14:cNvContentPartPr/>
                <p14:nvPr/>
              </p14:nvContentPartPr>
              <p14:xfrm>
                <a:off x="6623293" y="2976312"/>
                <a:ext cx="432000" cy="58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71E9A14-F51F-44CF-9D62-4C93E727904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618973" y="2971992"/>
                  <a:ext cx="440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A1EF891-14CC-4808-A1FD-C8397B8A3ED2}"/>
                    </a:ext>
                  </a:extLst>
                </p14:cNvPr>
                <p14:cNvContentPartPr/>
                <p14:nvPr/>
              </p14:nvContentPartPr>
              <p14:xfrm>
                <a:off x="6755053" y="3080712"/>
                <a:ext cx="161280" cy="885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A1EF891-14CC-4808-A1FD-C8397B8A3ED2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750733" y="3076392"/>
                  <a:ext cx="16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4E1F0DA-C07C-42BB-85C5-94696DADCA1A}"/>
                    </a:ext>
                  </a:extLst>
                </p14:cNvPr>
                <p14:cNvContentPartPr/>
                <p14:nvPr/>
              </p14:nvContentPartPr>
              <p14:xfrm>
                <a:off x="6737773" y="3198072"/>
                <a:ext cx="192960" cy="27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4E1F0DA-C07C-42BB-85C5-94696DADCA1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733453" y="3193752"/>
                  <a:ext cx="20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CC7A635-3AB5-46A9-88CE-327F4EBE7CDA}"/>
                    </a:ext>
                  </a:extLst>
                </p14:cNvPr>
                <p14:cNvContentPartPr/>
                <p14:nvPr/>
              </p14:nvContentPartPr>
              <p14:xfrm>
                <a:off x="6806173" y="3246312"/>
                <a:ext cx="89640" cy="141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CC7A635-3AB5-46A9-88CE-327F4EBE7CDA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801853" y="3241992"/>
                  <a:ext cx="98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85014BF-F43D-4B70-AC49-060B8D46DB85}"/>
                    </a:ext>
                  </a:extLst>
                </p14:cNvPr>
                <p14:cNvContentPartPr/>
                <p14:nvPr/>
              </p14:nvContentPartPr>
              <p14:xfrm>
                <a:off x="6876733" y="3122472"/>
                <a:ext cx="104040" cy="1922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85014BF-F43D-4B70-AC49-060B8D46DB85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872413" y="3118152"/>
                  <a:ext cx="112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86A4A3A-BE84-42EF-82F2-00D49F0A9B3B}"/>
                    </a:ext>
                  </a:extLst>
                </p14:cNvPr>
                <p14:cNvContentPartPr/>
                <p14:nvPr/>
              </p14:nvContentPartPr>
              <p14:xfrm>
                <a:off x="6642733" y="3127512"/>
                <a:ext cx="132120" cy="236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86A4A3A-BE84-42EF-82F2-00D49F0A9B3B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638413" y="3123192"/>
                  <a:ext cx="140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57C49DF-CD76-43F7-8758-26BEF7E5E4D0}"/>
                    </a:ext>
                  </a:extLst>
                </p14:cNvPr>
                <p14:cNvContentPartPr/>
                <p14:nvPr/>
              </p14:nvContentPartPr>
              <p14:xfrm>
                <a:off x="7005973" y="3037152"/>
                <a:ext cx="121680" cy="103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57C49DF-CD76-43F7-8758-26BEF7E5E4D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001653" y="3032832"/>
                  <a:ext cx="130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B60D164-0705-4B2A-8A0E-4C4FA2191814}"/>
                    </a:ext>
                  </a:extLst>
                </p14:cNvPr>
                <p14:cNvContentPartPr/>
                <p14:nvPr/>
              </p14:nvContentPartPr>
              <p14:xfrm>
                <a:off x="5383453" y="3585432"/>
                <a:ext cx="172800" cy="12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B60D164-0705-4B2A-8A0E-4C4FA2191814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379133" y="3581112"/>
                  <a:ext cx="181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CF3BF30-6784-4A41-8E58-07C212114000}"/>
                    </a:ext>
                  </a:extLst>
                </p14:cNvPr>
                <p14:cNvContentPartPr/>
                <p14:nvPr/>
              </p14:nvContentPartPr>
              <p14:xfrm>
                <a:off x="5379853" y="3627192"/>
                <a:ext cx="150120" cy="21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CF3BF30-6784-4A41-8E58-07C212114000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375533" y="3622872"/>
                  <a:ext cx="158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63514BA-9D4C-44E9-9CF5-78F9AEE2FEE9}"/>
                    </a:ext>
                  </a:extLst>
                </p14:cNvPr>
                <p14:cNvContentPartPr/>
                <p14:nvPr/>
              </p14:nvContentPartPr>
              <p14:xfrm>
                <a:off x="5589373" y="3540792"/>
                <a:ext cx="83520" cy="128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63514BA-9D4C-44E9-9CF5-78F9AEE2FEE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585053" y="3536472"/>
                  <a:ext cx="92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D61E6A5-287E-4DC7-B9F4-D801AF4542C0}"/>
                    </a:ext>
                  </a:extLst>
                </p14:cNvPr>
                <p14:cNvContentPartPr/>
                <p14:nvPr/>
              </p14:nvContentPartPr>
              <p14:xfrm>
                <a:off x="5807893" y="3521712"/>
                <a:ext cx="148320" cy="184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D61E6A5-287E-4DC7-B9F4-D801AF4542C0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803573" y="3517392"/>
                  <a:ext cx="156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5AC644C-BFFE-464C-862A-8DCF670812B0}"/>
                    </a:ext>
                  </a:extLst>
                </p14:cNvPr>
                <p14:cNvContentPartPr/>
                <p14:nvPr/>
              </p14:nvContentPartPr>
              <p14:xfrm>
                <a:off x="6086533" y="3558072"/>
                <a:ext cx="164880" cy="15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5AC644C-BFFE-464C-862A-8DCF670812B0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082213" y="3553752"/>
                  <a:ext cx="17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C2C9895-DA6B-4EB6-A184-CA7F517040DA}"/>
                    </a:ext>
                  </a:extLst>
                </p14:cNvPr>
                <p14:cNvContentPartPr/>
                <p14:nvPr/>
              </p14:nvContentPartPr>
              <p14:xfrm>
                <a:off x="6090493" y="3606312"/>
                <a:ext cx="200520" cy="79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C2C9895-DA6B-4EB6-A184-CA7F517040D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086173" y="3601992"/>
                  <a:ext cx="209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F27707E-BC89-45D3-9D12-1E87298A9424}"/>
                    </a:ext>
                  </a:extLst>
                </p14:cNvPr>
                <p14:cNvContentPartPr/>
                <p14:nvPr/>
              </p14:nvContentPartPr>
              <p14:xfrm>
                <a:off x="6446533" y="3563832"/>
                <a:ext cx="109440" cy="1508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F27707E-BC89-45D3-9D12-1E87298A942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442213" y="3559512"/>
                  <a:ext cx="11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AE9E7BB-F623-4A95-AE89-C40D9CA3DAA4}"/>
                    </a:ext>
                  </a:extLst>
                </p14:cNvPr>
                <p14:cNvContentPartPr/>
                <p14:nvPr/>
              </p14:nvContentPartPr>
              <p14:xfrm>
                <a:off x="6350773" y="3502632"/>
                <a:ext cx="247320" cy="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AE9E7BB-F623-4A95-AE89-C40D9CA3DAA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346453" y="3498312"/>
                  <a:ext cx="255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6E3D361-6D32-455F-AA33-EABBA32CC1F7}"/>
                    </a:ext>
                  </a:extLst>
                </p14:cNvPr>
                <p14:cNvContentPartPr/>
                <p14:nvPr/>
              </p14:nvContentPartPr>
              <p14:xfrm>
                <a:off x="6629773" y="3610632"/>
                <a:ext cx="133200" cy="21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6E3D361-6D32-455F-AA33-EABBA32CC1F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625453" y="3606312"/>
                  <a:ext cx="141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F345E68-8828-4AA2-91A5-9909661C4BC0}"/>
                    </a:ext>
                  </a:extLst>
                </p14:cNvPr>
                <p14:cNvContentPartPr/>
                <p14:nvPr/>
              </p14:nvContentPartPr>
              <p14:xfrm>
                <a:off x="6824893" y="3478872"/>
                <a:ext cx="111240" cy="2145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F345E68-8828-4AA2-91A5-9909661C4BC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6820573" y="3474552"/>
                  <a:ext cx="119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E0870CA-7877-4A2D-853C-B32B16E7ADBF}"/>
                    </a:ext>
                  </a:extLst>
                </p14:cNvPr>
                <p14:cNvContentPartPr/>
                <p14:nvPr/>
              </p14:nvContentPartPr>
              <p14:xfrm>
                <a:off x="6968173" y="3571032"/>
                <a:ext cx="156600" cy="5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E0870CA-7877-4A2D-853C-B32B16E7ADB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963853" y="3566712"/>
                  <a:ext cx="165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45F2416-C246-45C8-B947-ED3E463C945C}"/>
                    </a:ext>
                  </a:extLst>
                </p14:cNvPr>
                <p14:cNvContentPartPr/>
                <p14:nvPr/>
              </p14:nvContentPartPr>
              <p14:xfrm>
                <a:off x="7038733" y="3612792"/>
                <a:ext cx="146520" cy="14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45F2416-C246-45C8-B947-ED3E463C945C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034413" y="3608472"/>
                  <a:ext cx="155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31AE210-4AAD-4D2D-9AC0-B2A846F4A483}"/>
                    </a:ext>
                  </a:extLst>
                </p14:cNvPr>
                <p14:cNvContentPartPr/>
                <p14:nvPr/>
              </p14:nvContentPartPr>
              <p14:xfrm>
                <a:off x="7288213" y="3489312"/>
                <a:ext cx="168480" cy="1879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31AE210-4AAD-4D2D-9AC0-B2A846F4A48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283893" y="3484992"/>
                  <a:ext cx="177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40B3EDD-AA93-4219-9053-5F369929D81B}"/>
                    </a:ext>
                  </a:extLst>
                </p14:cNvPr>
                <p14:cNvContentPartPr/>
                <p14:nvPr/>
              </p14:nvContentPartPr>
              <p14:xfrm>
                <a:off x="7561813" y="3552672"/>
                <a:ext cx="128160" cy="21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40B3EDD-AA93-4219-9053-5F369929D81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557493" y="3548352"/>
                  <a:ext cx="13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C0AA18-3CC7-4025-936A-61C9E27F81AB}"/>
                    </a:ext>
                  </a:extLst>
                </p14:cNvPr>
                <p14:cNvContentPartPr/>
                <p14:nvPr/>
              </p14:nvContentPartPr>
              <p14:xfrm>
                <a:off x="7857373" y="3335232"/>
                <a:ext cx="166320" cy="174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C0AA18-3CC7-4025-936A-61C9E27F81A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853053" y="3330912"/>
                  <a:ext cx="174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7B12D01-34D4-49D2-A5FE-EBE893708D0E}"/>
                    </a:ext>
                  </a:extLst>
                </p14:cNvPr>
                <p14:cNvContentPartPr/>
                <p14:nvPr/>
              </p14:nvContentPartPr>
              <p14:xfrm>
                <a:off x="7810933" y="3512352"/>
                <a:ext cx="462600" cy="50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7B12D01-34D4-49D2-A5FE-EBE893708D0E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806613" y="3508032"/>
                  <a:ext cx="471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D2EB8DE-54EB-4F7F-A30F-7760DD0814BB}"/>
                    </a:ext>
                  </a:extLst>
                </p14:cNvPr>
                <p14:cNvContentPartPr/>
                <p14:nvPr/>
              </p14:nvContentPartPr>
              <p14:xfrm>
                <a:off x="7992373" y="3668952"/>
                <a:ext cx="134640" cy="874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D2EB8DE-54EB-4F7F-A30F-7760DD0814B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988053" y="3664632"/>
                  <a:ext cx="143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AA75D56-2700-4676-9355-7DCEDBAE1213}"/>
                    </a:ext>
                  </a:extLst>
                </p14:cNvPr>
                <p14:cNvContentPartPr/>
                <p14:nvPr/>
              </p14:nvContentPartPr>
              <p14:xfrm>
                <a:off x="7952773" y="3769752"/>
                <a:ext cx="192600" cy="468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AA75D56-2700-4676-9355-7DCEDBAE121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948453" y="3765432"/>
                  <a:ext cx="201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A750692-1EAB-402C-9D97-5E9CD149588D}"/>
                    </a:ext>
                  </a:extLst>
                </p14:cNvPr>
                <p14:cNvContentPartPr/>
                <p14:nvPr/>
              </p14:nvContentPartPr>
              <p14:xfrm>
                <a:off x="7989493" y="3887112"/>
                <a:ext cx="117000" cy="151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A750692-1EAB-402C-9D97-5E9CD149588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985173" y="3882792"/>
                  <a:ext cx="125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D60E6ED-8E8B-4E64-9402-4F71637D6948}"/>
                    </a:ext>
                  </a:extLst>
                </p14:cNvPr>
                <p14:cNvContentPartPr/>
                <p14:nvPr/>
              </p14:nvContentPartPr>
              <p14:xfrm>
                <a:off x="8046733" y="3705672"/>
                <a:ext cx="178200" cy="2750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D60E6ED-8E8B-4E64-9402-4F71637D6948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042413" y="3701352"/>
                  <a:ext cx="186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A6638B3-B355-4FD3-9E27-E1CFCE40CE80}"/>
                    </a:ext>
                  </a:extLst>
                </p14:cNvPr>
                <p14:cNvContentPartPr/>
                <p14:nvPr/>
              </p14:nvContentPartPr>
              <p14:xfrm>
                <a:off x="7809493" y="3692712"/>
                <a:ext cx="156960" cy="3103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A6638B3-B355-4FD3-9E27-E1CFCE40CE80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805173" y="3688392"/>
                  <a:ext cx="165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F5BDA1C-B00E-4E66-8568-E6AEF5A10518}"/>
                    </a:ext>
                  </a:extLst>
                </p14:cNvPr>
                <p14:cNvContentPartPr/>
                <p14:nvPr/>
              </p14:nvContentPartPr>
              <p14:xfrm>
                <a:off x="8268493" y="3622152"/>
                <a:ext cx="142200" cy="92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F5BDA1C-B00E-4E66-8568-E6AEF5A1051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264173" y="3617832"/>
                  <a:ext cx="150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38EC6E2-4367-487C-8778-DFA9DEA4BF38}"/>
                    </a:ext>
                  </a:extLst>
                </p14:cNvPr>
                <p14:cNvContentPartPr/>
                <p14:nvPr/>
              </p14:nvContentPartPr>
              <p14:xfrm>
                <a:off x="8399533" y="3504072"/>
                <a:ext cx="139320" cy="2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38EC6E2-4367-487C-8778-DFA9DEA4BF3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395213" y="3499752"/>
                  <a:ext cx="147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65CA5B4-A09E-451A-A9AA-AC4093C502E2}"/>
                    </a:ext>
                  </a:extLst>
                </p14:cNvPr>
                <p14:cNvContentPartPr/>
                <p14:nvPr/>
              </p14:nvContentPartPr>
              <p14:xfrm>
                <a:off x="8413933" y="3558072"/>
                <a:ext cx="123840" cy="16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65CA5B4-A09E-451A-A9AA-AC4093C502E2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409613" y="3553752"/>
                  <a:ext cx="132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24C6893-BB88-4ABB-B538-545FE92B627A}"/>
                    </a:ext>
                  </a:extLst>
                </p14:cNvPr>
                <p14:cNvContentPartPr/>
                <p14:nvPr/>
              </p14:nvContentPartPr>
              <p14:xfrm>
                <a:off x="8614093" y="3418392"/>
                <a:ext cx="145440" cy="176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24C6893-BB88-4ABB-B538-545FE92B627A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8609773" y="3414072"/>
                  <a:ext cx="154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F435B70-E36E-47E9-A6EA-35B5C220A547}"/>
                    </a:ext>
                  </a:extLst>
                </p14:cNvPr>
                <p14:cNvContentPartPr/>
                <p14:nvPr/>
              </p14:nvContentPartPr>
              <p14:xfrm>
                <a:off x="8712733" y="3293832"/>
                <a:ext cx="102600" cy="1119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F435B70-E36E-47E9-A6EA-35B5C220A547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8708413" y="3289512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BD3B3AA-85BE-40E0-B417-98D93826FD43}"/>
                    </a:ext>
                  </a:extLst>
                </p14:cNvPr>
                <p14:cNvContentPartPr/>
                <p14:nvPr/>
              </p14:nvContentPartPr>
              <p14:xfrm>
                <a:off x="7176613" y="3302112"/>
                <a:ext cx="132840" cy="7858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BD3B3AA-85BE-40E0-B417-98D93826FD43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172293" y="3297792"/>
                  <a:ext cx="14148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C539280-F46C-40E2-847D-DCA795C96BB8}"/>
                    </a:ext>
                  </a:extLst>
                </p14:cNvPr>
                <p14:cNvContentPartPr/>
                <p14:nvPr/>
              </p14:nvContentPartPr>
              <p14:xfrm>
                <a:off x="7267693" y="3143352"/>
                <a:ext cx="1867680" cy="170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C539280-F46C-40E2-847D-DCA795C96BB8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263373" y="3139032"/>
                  <a:ext cx="187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17EB2C0-DCC5-47FA-8F46-D069FF63496B}"/>
                    </a:ext>
                  </a:extLst>
                </p14:cNvPr>
                <p14:cNvContentPartPr/>
                <p14:nvPr/>
              </p14:nvContentPartPr>
              <p14:xfrm>
                <a:off x="8958613" y="3150912"/>
                <a:ext cx="64440" cy="872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17EB2C0-DCC5-47FA-8F46-D069FF63496B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8954293" y="3146592"/>
                  <a:ext cx="7308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69FE51F-FE98-47DE-BAFB-E79A6C89035A}"/>
                    </a:ext>
                  </a:extLst>
                </p14:cNvPr>
                <p14:cNvContentPartPr/>
                <p14:nvPr/>
              </p14:nvContentPartPr>
              <p14:xfrm>
                <a:off x="7150333" y="4026792"/>
                <a:ext cx="1775520" cy="2336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69FE51F-FE98-47DE-BAFB-E79A6C89035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146013" y="4022472"/>
                  <a:ext cx="178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799FADB-30E8-48B8-A06B-E50538C744DE}"/>
                    </a:ext>
                  </a:extLst>
                </p14:cNvPr>
                <p14:cNvContentPartPr/>
                <p14:nvPr/>
              </p14:nvContentPartPr>
              <p14:xfrm>
                <a:off x="7839013" y="4316232"/>
                <a:ext cx="23760" cy="1134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799FADB-30E8-48B8-A06B-E50538C744DE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834693" y="4311912"/>
                  <a:ext cx="3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8408971-75E6-42CC-B257-AFB5F3954A17}"/>
                    </a:ext>
                  </a:extLst>
                </p14:cNvPr>
                <p14:cNvContentPartPr/>
                <p14:nvPr/>
              </p14:nvContentPartPr>
              <p14:xfrm>
                <a:off x="7768093" y="4248552"/>
                <a:ext cx="139320" cy="1087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8408971-75E6-42CC-B257-AFB5F3954A1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763773" y="4244232"/>
                  <a:ext cx="147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831E10B-46A6-49DF-BAC8-126C1746F8C8}"/>
                    </a:ext>
                  </a:extLst>
                </p14:cNvPr>
                <p14:cNvContentPartPr/>
                <p14:nvPr/>
              </p14:nvContentPartPr>
              <p14:xfrm>
                <a:off x="7552093" y="4529712"/>
                <a:ext cx="73440" cy="108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831E10B-46A6-49DF-BAC8-126C1746F8C8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547773" y="4525392"/>
                  <a:ext cx="82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710185A-6E03-4AAA-BA7F-52D38C973118}"/>
                    </a:ext>
                  </a:extLst>
                </p14:cNvPr>
                <p14:cNvContentPartPr/>
                <p14:nvPr/>
              </p14:nvContentPartPr>
              <p14:xfrm>
                <a:off x="7604293" y="4472832"/>
                <a:ext cx="380520" cy="2109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710185A-6E03-4AAA-BA7F-52D38C973118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99973" y="4468512"/>
                  <a:ext cx="389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B93952D-FAE0-4E9D-9BF9-92A3DDA67860}"/>
                    </a:ext>
                  </a:extLst>
                </p14:cNvPr>
                <p14:cNvContentPartPr/>
                <p14:nvPr/>
              </p14:nvContentPartPr>
              <p14:xfrm>
                <a:off x="7896253" y="4480032"/>
                <a:ext cx="53640" cy="16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B93952D-FAE0-4E9D-9BF9-92A3DDA6786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891933" y="4475712"/>
                  <a:ext cx="6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C2B6BBF-DD63-4D01-83BF-C80A631672D4}"/>
                    </a:ext>
                  </a:extLst>
                </p14:cNvPr>
                <p14:cNvContentPartPr/>
                <p14:nvPr/>
              </p14:nvContentPartPr>
              <p14:xfrm>
                <a:off x="7996693" y="4526832"/>
                <a:ext cx="52560" cy="104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C2B6BBF-DD63-4D01-83BF-C80A631672D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992373" y="4522512"/>
                  <a:ext cx="6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D7A753D-6ACB-48C1-94FB-AD94105F170C}"/>
                    </a:ext>
                  </a:extLst>
                </p14:cNvPr>
                <p14:cNvContentPartPr/>
                <p14:nvPr/>
              </p14:nvContentPartPr>
              <p14:xfrm>
                <a:off x="8056813" y="4544472"/>
                <a:ext cx="172080" cy="558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D7A753D-6ACB-48C1-94FB-AD94105F170C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052493" y="4540152"/>
                  <a:ext cx="180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F2D2EC-8D01-4D20-83A9-31846F9A22DB}"/>
                    </a:ext>
                  </a:extLst>
                </p14:cNvPr>
                <p14:cNvContentPartPr/>
                <p14:nvPr/>
              </p14:nvContentPartPr>
              <p14:xfrm>
                <a:off x="8214853" y="4531872"/>
                <a:ext cx="121320" cy="1548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F2D2EC-8D01-4D20-83A9-31846F9A22D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210533" y="4527552"/>
                  <a:ext cx="129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971A15E-4161-485E-8CED-1BDB9B41EC08}"/>
                    </a:ext>
                  </a:extLst>
                </p14:cNvPr>
                <p14:cNvContentPartPr/>
                <p14:nvPr/>
              </p14:nvContentPartPr>
              <p14:xfrm>
                <a:off x="8355973" y="4458072"/>
                <a:ext cx="45720" cy="1317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971A15E-4161-485E-8CED-1BDB9B41EC0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351653" y="4453752"/>
                  <a:ext cx="5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EACAC80-A278-49D4-8B77-2B561B4DFEF1}"/>
                    </a:ext>
                  </a:extLst>
                </p14:cNvPr>
                <p14:cNvContentPartPr/>
                <p14:nvPr/>
              </p14:nvContentPartPr>
              <p14:xfrm>
                <a:off x="8419333" y="4436832"/>
                <a:ext cx="185760" cy="1461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EACAC80-A278-49D4-8B77-2B561B4DFEF1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415013" y="4432512"/>
                  <a:ext cx="194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9969DF9-478A-423F-9ED5-57850840B245}"/>
                    </a:ext>
                  </a:extLst>
                </p14:cNvPr>
                <p14:cNvContentPartPr/>
                <p14:nvPr/>
              </p14:nvContentPartPr>
              <p14:xfrm>
                <a:off x="8608693" y="4368072"/>
                <a:ext cx="25200" cy="203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9969DF9-478A-423F-9ED5-57850840B24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604373" y="4363752"/>
                  <a:ext cx="3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99C79981-49FA-4063-A45B-662AA4DCA60C}"/>
                    </a:ext>
                  </a:extLst>
                </p14:cNvPr>
                <p14:cNvContentPartPr/>
                <p14:nvPr/>
              </p14:nvContentPartPr>
              <p14:xfrm>
                <a:off x="7419253" y="3416952"/>
                <a:ext cx="145080" cy="2620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99C79981-49FA-4063-A45B-662AA4DCA60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414933" y="3412632"/>
                  <a:ext cx="153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45031978-90B9-4203-B3D8-F748E7E55ACB}"/>
                    </a:ext>
                  </a:extLst>
                </p14:cNvPr>
                <p14:cNvContentPartPr/>
                <p14:nvPr/>
              </p14:nvContentPartPr>
              <p14:xfrm>
                <a:off x="7369213" y="3349272"/>
                <a:ext cx="189720" cy="496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45031978-90B9-4203-B3D8-F748E7E55ACB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364893" y="3344952"/>
                  <a:ext cx="198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4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2AE665F5-9656-44DA-8068-FC3C982CB69C}"/>
                  </a:ext>
                </a:extLst>
              </p14:cNvPr>
              <p14:cNvContentPartPr/>
              <p14:nvPr/>
            </p14:nvContentPartPr>
            <p14:xfrm>
              <a:off x="6438613" y="5398032"/>
              <a:ext cx="959760" cy="917640"/>
            </p14:xfrm>
          </p:contentPart>
        </mc:Choice>
        <mc:Fallback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2AE665F5-9656-44DA-8068-FC3C982CB69C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6434293" y="5393712"/>
                <a:ext cx="96840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6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9AA3A9B8-CEDA-4822-A195-CA2A98E2FE92}"/>
                  </a:ext>
                </a:extLst>
              </p14:cNvPr>
              <p14:cNvContentPartPr/>
              <p14:nvPr/>
            </p14:nvContentPartPr>
            <p14:xfrm>
              <a:off x="6490093" y="5768112"/>
              <a:ext cx="679680" cy="50436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9AA3A9B8-CEDA-4822-A195-CA2A98E2FE92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6485773" y="5763792"/>
                <a:ext cx="6883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8">
            <p14:nvContentPartPr>
              <p14:cNvPr id="825" name="Freihand 824">
                <a:extLst>
                  <a:ext uri="{FF2B5EF4-FFF2-40B4-BE49-F238E27FC236}">
                    <a16:creationId xmlns:a16="http://schemas.microsoft.com/office/drawing/2014/main" id="{D921A86F-FD4F-4022-BCA8-23B9B4D40D53}"/>
                  </a:ext>
                </a:extLst>
              </p14:cNvPr>
              <p14:cNvContentPartPr/>
              <p14:nvPr/>
            </p14:nvContentPartPr>
            <p14:xfrm>
              <a:off x="2829253" y="6346272"/>
              <a:ext cx="676800" cy="405000"/>
            </p14:xfrm>
          </p:contentPart>
        </mc:Choice>
        <mc:Fallback>
          <p:pic>
            <p:nvPicPr>
              <p:cNvPr id="825" name="Freihand 824">
                <a:extLst>
                  <a:ext uri="{FF2B5EF4-FFF2-40B4-BE49-F238E27FC236}">
                    <a16:creationId xmlns:a16="http://schemas.microsoft.com/office/drawing/2014/main" id="{D921A86F-FD4F-4022-BCA8-23B9B4D40D53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2824933" y="6341952"/>
                <a:ext cx="6854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0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44742533-C029-4A1F-823A-09F126EBAABB}"/>
                  </a:ext>
                </a:extLst>
              </p14:cNvPr>
              <p14:cNvContentPartPr/>
              <p14:nvPr/>
            </p14:nvContentPartPr>
            <p14:xfrm>
              <a:off x="2940133" y="5997072"/>
              <a:ext cx="526320" cy="394560"/>
            </p14:xfrm>
          </p:contentPart>
        </mc:Choice>
        <mc:Fallback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44742533-C029-4A1F-823A-09F126EBAABB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2935813" y="5992752"/>
                <a:ext cx="5349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2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7EF09EED-7922-4344-A718-C6FA27B9BC5B}"/>
                  </a:ext>
                </a:extLst>
              </p14:cNvPr>
              <p14:cNvContentPartPr/>
              <p14:nvPr/>
            </p14:nvContentPartPr>
            <p14:xfrm>
              <a:off x="1218613" y="5923632"/>
              <a:ext cx="706680" cy="768600"/>
            </p14:xfrm>
          </p:contentPart>
        </mc:Choice>
        <mc:Fallback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7EF09EED-7922-4344-A718-C6FA27B9BC5B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1214293" y="5919312"/>
                <a:ext cx="71532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929003A1-91EB-49FC-862F-AC21D1628104}"/>
                  </a:ext>
                </a:extLst>
              </p14:cNvPr>
              <p14:cNvContentPartPr/>
              <p14:nvPr/>
            </p14:nvContentPartPr>
            <p14:xfrm>
              <a:off x="1267213" y="6106512"/>
              <a:ext cx="209520" cy="45252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929003A1-91EB-49FC-862F-AC21D1628104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1262893" y="6102192"/>
                <a:ext cx="21816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" name="Gruppieren 858">
            <a:extLst>
              <a:ext uri="{FF2B5EF4-FFF2-40B4-BE49-F238E27FC236}">
                <a16:creationId xmlns:a16="http://schemas.microsoft.com/office/drawing/2014/main" id="{BAA10CC2-1B44-4020-B047-D3EF086FF0DC}"/>
              </a:ext>
            </a:extLst>
          </p:cNvPr>
          <p:cNvGrpSpPr/>
          <p:nvPr/>
        </p:nvGrpSpPr>
        <p:grpSpPr>
          <a:xfrm>
            <a:off x="140053" y="5215152"/>
            <a:ext cx="3725280" cy="1594440"/>
            <a:chOff x="140053" y="5215152"/>
            <a:chExt cx="3725280" cy="15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90A48D5-3116-4945-8F45-56792F996C30}"/>
                    </a:ext>
                  </a:extLst>
                </p14:cNvPr>
                <p14:cNvContentPartPr/>
                <p14:nvPr/>
              </p14:nvContentPartPr>
              <p14:xfrm>
                <a:off x="182533" y="5215152"/>
                <a:ext cx="3682800" cy="12747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90A48D5-3116-4945-8F45-56792F996C30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78213" y="5210832"/>
                  <a:ext cx="369144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F3F0F23-173E-4BEB-AEAC-960041BC1151}"/>
                    </a:ext>
                  </a:extLst>
                </p14:cNvPr>
                <p14:cNvContentPartPr/>
                <p14:nvPr/>
              </p14:nvContentPartPr>
              <p14:xfrm>
                <a:off x="202693" y="5367792"/>
                <a:ext cx="50040" cy="1062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F3F0F23-173E-4BEB-AEAC-960041BC1151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98373" y="5363472"/>
                  <a:ext cx="5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A241D22-9078-425A-8FEC-C41FC84A51C3}"/>
                    </a:ext>
                  </a:extLst>
                </p14:cNvPr>
                <p14:cNvContentPartPr/>
                <p14:nvPr/>
              </p14:nvContentPartPr>
              <p14:xfrm>
                <a:off x="243013" y="5340792"/>
                <a:ext cx="342000" cy="1612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A241D22-9078-425A-8FEC-C41FC84A51C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238693" y="5336472"/>
                  <a:ext cx="350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A2928D1-3793-4D59-9D0A-F96E3D521EFC}"/>
                    </a:ext>
                  </a:extLst>
                </p14:cNvPr>
                <p14:cNvContentPartPr/>
                <p14:nvPr/>
              </p14:nvContentPartPr>
              <p14:xfrm>
                <a:off x="575293" y="5330712"/>
                <a:ext cx="48600" cy="1191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A2928D1-3793-4D59-9D0A-F96E3D521EFC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570973" y="5326392"/>
                  <a:ext cx="5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66CEB96-775F-40DD-8E4F-597BD725B796}"/>
                    </a:ext>
                  </a:extLst>
                </p14:cNvPr>
                <p14:cNvContentPartPr/>
                <p14:nvPr/>
              </p14:nvContentPartPr>
              <p14:xfrm>
                <a:off x="546493" y="5348352"/>
                <a:ext cx="39600" cy="100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66CEB96-775F-40DD-8E4F-597BD725B796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542173" y="5344032"/>
                  <a:ext cx="48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20878E4-580F-48B3-B871-4D91BB69AC80}"/>
                    </a:ext>
                  </a:extLst>
                </p14:cNvPr>
                <p14:cNvContentPartPr/>
                <p14:nvPr/>
              </p14:nvContentPartPr>
              <p14:xfrm>
                <a:off x="655213" y="5371752"/>
                <a:ext cx="52200" cy="669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20878E4-580F-48B3-B871-4D91BB69AC80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50893" y="5367432"/>
                  <a:ext cx="60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2676365-9235-437C-9BBC-31EA3582A406}"/>
                    </a:ext>
                  </a:extLst>
                </p14:cNvPr>
                <p14:cNvContentPartPr/>
                <p14:nvPr/>
              </p14:nvContentPartPr>
              <p14:xfrm>
                <a:off x="741253" y="5381472"/>
                <a:ext cx="147600" cy="478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2676365-9235-437C-9BBC-31EA3582A406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36933" y="5377152"/>
                  <a:ext cx="156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3962225-9BE2-4A69-86C0-4EA450988E46}"/>
                    </a:ext>
                  </a:extLst>
                </p14:cNvPr>
                <p14:cNvContentPartPr/>
                <p14:nvPr/>
              </p14:nvContentPartPr>
              <p14:xfrm>
                <a:off x="906133" y="5367432"/>
                <a:ext cx="115560" cy="489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3962225-9BE2-4A69-86C0-4EA450988E4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901813" y="5363112"/>
                  <a:ext cx="12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59F48D9-4C2E-4CCD-A40F-3840F328AF7A}"/>
                    </a:ext>
                  </a:extLst>
                </p14:cNvPr>
                <p14:cNvContentPartPr/>
                <p14:nvPr/>
              </p14:nvContentPartPr>
              <p14:xfrm>
                <a:off x="1030693" y="5306232"/>
                <a:ext cx="74880" cy="1033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59F48D9-4C2E-4CCD-A40F-3840F328AF7A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1026373" y="5301912"/>
                  <a:ext cx="8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45D629B-45BB-4C47-9D3A-13626A099687}"/>
                    </a:ext>
                  </a:extLst>
                </p14:cNvPr>
                <p14:cNvContentPartPr/>
                <p14:nvPr/>
              </p14:nvContentPartPr>
              <p14:xfrm>
                <a:off x="1117093" y="5293632"/>
                <a:ext cx="72720" cy="1198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45D629B-45BB-4C47-9D3A-13626A09968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1112773" y="5289312"/>
                  <a:ext cx="81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E9FBB215-8D7B-4095-88DC-00686E89CD04}"/>
                    </a:ext>
                  </a:extLst>
                </p14:cNvPr>
                <p14:cNvContentPartPr/>
                <p14:nvPr/>
              </p14:nvContentPartPr>
              <p14:xfrm>
                <a:off x="1204573" y="5321352"/>
                <a:ext cx="263160" cy="1908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E9FBB215-8D7B-4095-88DC-00686E89CD04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1200253" y="5317032"/>
                  <a:ext cx="271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62CAECBC-DE44-4A35-BA70-B5EB47E3E39A}"/>
                    </a:ext>
                  </a:extLst>
                </p14:cNvPr>
                <p14:cNvContentPartPr/>
                <p14:nvPr/>
              </p14:nvContentPartPr>
              <p14:xfrm>
                <a:off x="1478173" y="5305152"/>
                <a:ext cx="21240" cy="190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62CAECBC-DE44-4A35-BA70-B5EB47E3E39A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1473853" y="5300832"/>
                  <a:ext cx="2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653A6DC-705C-41B3-AEA0-3EAC143A67BB}"/>
                    </a:ext>
                  </a:extLst>
                </p14:cNvPr>
                <p14:cNvContentPartPr/>
                <p14:nvPr/>
              </p14:nvContentPartPr>
              <p14:xfrm>
                <a:off x="1528213" y="5254392"/>
                <a:ext cx="118440" cy="1245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653A6DC-705C-41B3-AEA0-3EAC143A67BB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1523893" y="5250072"/>
                  <a:ext cx="127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B517B102-46C0-4473-BFBD-1E9F4376C657}"/>
                    </a:ext>
                  </a:extLst>
                </p14:cNvPr>
                <p14:cNvContentPartPr/>
                <p14:nvPr/>
              </p14:nvContentPartPr>
              <p14:xfrm>
                <a:off x="1656733" y="5316312"/>
                <a:ext cx="309960" cy="1760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B517B102-46C0-4473-BFBD-1E9F4376C65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1652413" y="5311992"/>
                  <a:ext cx="318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BD9E9215-EFE4-4204-9D08-B6FA0CF92955}"/>
                    </a:ext>
                  </a:extLst>
                </p14:cNvPr>
                <p14:cNvContentPartPr/>
                <p14:nvPr/>
              </p14:nvContentPartPr>
              <p14:xfrm>
                <a:off x="1954453" y="5274552"/>
                <a:ext cx="24840" cy="295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BD9E9215-EFE4-4204-9D08-B6FA0CF9295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1950133" y="5270232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D0EB90A-AD95-4F3E-97EF-197253FF381C}"/>
                    </a:ext>
                  </a:extLst>
                </p14:cNvPr>
                <p14:cNvContentPartPr/>
                <p14:nvPr/>
              </p14:nvContentPartPr>
              <p14:xfrm>
                <a:off x="2024653" y="5223072"/>
                <a:ext cx="273240" cy="1429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D0EB90A-AD95-4F3E-97EF-197253FF381C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2020333" y="5218752"/>
                  <a:ext cx="28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8EFF67D2-42F0-4A9D-B496-C443876D5F32}"/>
                    </a:ext>
                  </a:extLst>
                </p14:cNvPr>
                <p14:cNvContentPartPr/>
                <p14:nvPr/>
              </p14:nvContentPartPr>
              <p14:xfrm>
                <a:off x="2535493" y="5303712"/>
                <a:ext cx="134640" cy="1249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8EFF67D2-42F0-4A9D-B496-C443876D5F32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2531173" y="5299392"/>
                  <a:ext cx="143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92AFAB6F-994B-4100-B7D8-B0D214E723EF}"/>
                    </a:ext>
                  </a:extLst>
                </p14:cNvPr>
                <p14:cNvContentPartPr/>
                <p14:nvPr/>
              </p14:nvContentPartPr>
              <p14:xfrm>
                <a:off x="2685973" y="5255832"/>
                <a:ext cx="75600" cy="781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92AFAB6F-994B-4100-B7D8-B0D214E723EF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2681653" y="5251512"/>
                  <a:ext cx="84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7A4F297-013A-405F-9BE0-F4547E03B7B2}"/>
                    </a:ext>
                  </a:extLst>
                </p14:cNvPr>
                <p14:cNvContentPartPr/>
                <p14:nvPr/>
              </p14:nvContentPartPr>
              <p14:xfrm>
                <a:off x="2875333" y="5329272"/>
                <a:ext cx="65880" cy="129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7A4F297-013A-405F-9BE0-F4547E03B7B2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2871013" y="5324952"/>
                  <a:ext cx="74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E6BC9260-DB83-4862-ACF0-CC56630C1717}"/>
                    </a:ext>
                  </a:extLst>
                </p14:cNvPr>
                <p14:cNvContentPartPr/>
                <p14:nvPr/>
              </p14:nvContentPartPr>
              <p14:xfrm>
                <a:off x="2832853" y="5380392"/>
                <a:ext cx="117360" cy="180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E6BC9260-DB83-4862-ACF0-CC56630C1717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2828533" y="5376072"/>
                  <a:ext cx="12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E7706B30-DAC5-471C-9F1E-3EA4CA9BBD17}"/>
                    </a:ext>
                  </a:extLst>
                </p14:cNvPr>
                <p14:cNvContentPartPr/>
                <p14:nvPr/>
              </p14:nvContentPartPr>
              <p14:xfrm>
                <a:off x="3035533" y="5240352"/>
                <a:ext cx="173160" cy="1569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E7706B30-DAC5-471C-9F1E-3EA4CA9BBD17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031213" y="5236032"/>
                  <a:ext cx="181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379D534-C0B6-4EE8-AE39-26D789D83E08}"/>
                    </a:ext>
                  </a:extLst>
                </p14:cNvPr>
                <p14:cNvContentPartPr/>
                <p14:nvPr/>
              </p14:nvContentPartPr>
              <p14:xfrm>
                <a:off x="3130213" y="5223072"/>
                <a:ext cx="152640" cy="723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379D534-C0B6-4EE8-AE39-26D789D83E08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125893" y="5218752"/>
                  <a:ext cx="161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B6544124-5335-48B8-A165-7787ECC3AFD6}"/>
                    </a:ext>
                  </a:extLst>
                </p14:cNvPr>
                <p14:cNvContentPartPr/>
                <p14:nvPr/>
              </p14:nvContentPartPr>
              <p14:xfrm>
                <a:off x="264973" y="5774592"/>
                <a:ext cx="142200" cy="13212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B6544124-5335-48B8-A165-7787ECC3AFD6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260653" y="5770272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F7588B2B-78A8-49D7-A603-D1CBDC02F672}"/>
                    </a:ext>
                  </a:extLst>
                </p14:cNvPr>
                <p14:cNvContentPartPr/>
                <p14:nvPr/>
              </p14:nvContentPartPr>
              <p14:xfrm>
                <a:off x="572773" y="5783952"/>
                <a:ext cx="73800" cy="230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F7588B2B-78A8-49D7-A603-D1CBDC02F67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568453" y="5779632"/>
                  <a:ext cx="82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CD45210-ACC8-499F-90E0-3795057D3EE7}"/>
                    </a:ext>
                  </a:extLst>
                </p14:cNvPr>
                <p14:cNvContentPartPr/>
                <p14:nvPr/>
              </p14:nvContentPartPr>
              <p14:xfrm>
                <a:off x="781573" y="5661192"/>
                <a:ext cx="14760" cy="1227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CD45210-ACC8-499F-90E0-3795057D3EE7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77253" y="5656872"/>
                  <a:ext cx="2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A53B264F-D1B5-40AF-B6C6-5C6FB25CC84F}"/>
                    </a:ext>
                  </a:extLst>
                </p14:cNvPr>
                <p14:cNvContentPartPr/>
                <p14:nvPr/>
              </p14:nvContentPartPr>
              <p14:xfrm>
                <a:off x="721093" y="5776752"/>
                <a:ext cx="124560" cy="68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A53B264F-D1B5-40AF-B6C6-5C6FB25CC84F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16773" y="5772432"/>
                  <a:ext cx="133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84A6DFE-9944-4027-AEC2-C45908FBBC09}"/>
                    </a:ext>
                  </a:extLst>
                </p14:cNvPr>
                <p14:cNvContentPartPr/>
                <p14:nvPr/>
              </p14:nvContentPartPr>
              <p14:xfrm>
                <a:off x="711013" y="5822472"/>
                <a:ext cx="98280" cy="885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84A6DFE-9944-4027-AEC2-C45908FBBC09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06693" y="5818152"/>
                  <a:ext cx="106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9068C75-D4E2-4B35-A6C4-1C6335DD2B5D}"/>
                    </a:ext>
                  </a:extLst>
                </p14:cNvPr>
                <p14:cNvContentPartPr/>
                <p14:nvPr/>
              </p14:nvContentPartPr>
              <p14:xfrm>
                <a:off x="683293" y="5892672"/>
                <a:ext cx="154440" cy="421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9068C75-D4E2-4B35-A6C4-1C6335DD2B5D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78973" y="5888352"/>
                  <a:ext cx="163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15F66B7-7BD1-4C4B-9985-D71D6102A125}"/>
                    </a:ext>
                  </a:extLst>
                </p14:cNvPr>
                <p14:cNvContentPartPr/>
                <p14:nvPr/>
              </p14:nvContentPartPr>
              <p14:xfrm>
                <a:off x="719653" y="5945592"/>
                <a:ext cx="81720" cy="97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15F66B7-7BD1-4C4B-9985-D71D6102A125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15333" y="5941272"/>
                  <a:ext cx="9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FFC01B79-A0A3-4FF5-905E-F69733CE658E}"/>
                    </a:ext>
                  </a:extLst>
                </p14:cNvPr>
                <p14:cNvContentPartPr/>
                <p14:nvPr/>
              </p14:nvContentPartPr>
              <p14:xfrm>
                <a:off x="777613" y="5846592"/>
                <a:ext cx="72720" cy="1321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FFC01B79-A0A3-4FF5-905E-F69733CE658E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73293" y="5842272"/>
                  <a:ext cx="81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357F685-B452-4DD9-93AD-AE153D93604F}"/>
                    </a:ext>
                  </a:extLst>
                </p14:cNvPr>
                <p14:cNvContentPartPr/>
                <p14:nvPr/>
              </p14:nvContentPartPr>
              <p14:xfrm>
                <a:off x="612373" y="5858112"/>
                <a:ext cx="75960" cy="1339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357F685-B452-4DD9-93AD-AE153D93604F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08053" y="5853792"/>
                  <a:ext cx="84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BB444DD-BD9B-45A0-AAEF-1A76049A0BC3}"/>
                    </a:ext>
                  </a:extLst>
                </p14:cNvPr>
                <p14:cNvContentPartPr/>
                <p14:nvPr/>
              </p14:nvContentPartPr>
              <p14:xfrm>
                <a:off x="868333" y="5790072"/>
                <a:ext cx="80280" cy="648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BB444DD-BD9B-45A0-AAEF-1A76049A0BC3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64013" y="5785752"/>
                  <a:ext cx="88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24121113-9930-4687-B4A9-CCCB9564B36F}"/>
                    </a:ext>
                  </a:extLst>
                </p14:cNvPr>
                <p14:cNvContentPartPr/>
                <p14:nvPr/>
              </p14:nvContentPartPr>
              <p14:xfrm>
                <a:off x="1022773" y="5769552"/>
                <a:ext cx="102240" cy="86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24121113-9930-4687-B4A9-CCCB9564B36F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1018453" y="5765232"/>
                  <a:ext cx="11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B4E428D7-0FF0-4896-BBDE-7457E753683D}"/>
                    </a:ext>
                  </a:extLst>
                </p14:cNvPr>
                <p14:cNvContentPartPr/>
                <p14:nvPr/>
              </p14:nvContentPartPr>
              <p14:xfrm>
                <a:off x="1034653" y="5797992"/>
                <a:ext cx="104040" cy="133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B4E428D7-0FF0-4896-BBDE-7457E753683D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1030333" y="5793672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3AA6E412-012D-4CEE-AC8A-EA3C9D0CF682}"/>
                    </a:ext>
                  </a:extLst>
                </p14:cNvPr>
                <p14:cNvContentPartPr/>
                <p14:nvPr/>
              </p14:nvContentPartPr>
              <p14:xfrm>
                <a:off x="1248133" y="5629872"/>
                <a:ext cx="122400" cy="838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3AA6E412-012D-4CEE-AC8A-EA3C9D0CF68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1243813" y="5625552"/>
                  <a:ext cx="131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B646FEB-03FE-4205-810E-E34B01D41A8C}"/>
                    </a:ext>
                  </a:extLst>
                </p14:cNvPr>
                <p14:cNvContentPartPr/>
                <p14:nvPr/>
              </p14:nvContentPartPr>
              <p14:xfrm>
                <a:off x="1308253" y="5686032"/>
                <a:ext cx="77040" cy="320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B646FEB-03FE-4205-810E-E34B01D41A8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303933" y="5681712"/>
                  <a:ext cx="85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DA3F61E2-1B66-46D4-9707-3796D2237728}"/>
                    </a:ext>
                  </a:extLst>
                </p14:cNvPr>
                <p14:cNvContentPartPr/>
                <p14:nvPr/>
              </p14:nvContentPartPr>
              <p14:xfrm>
                <a:off x="1224373" y="5742192"/>
                <a:ext cx="246600" cy="241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DA3F61E2-1B66-46D4-9707-3796D2237728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1220053" y="5737872"/>
                  <a:ext cx="255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207575E8-BF9B-445F-82D2-62C8133B5985}"/>
                    </a:ext>
                  </a:extLst>
                </p14:cNvPr>
                <p14:cNvContentPartPr/>
                <p14:nvPr/>
              </p14:nvContentPartPr>
              <p14:xfrm>
                <a:off x="1274053" y="5804832"/>
                <a:ext cx="109800" cy="586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207575E8-BF9B-445F-82D2-62C8133B598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1269733" y="5800512"/>
                  <a:ext cx="118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DA280029-A055-428B-A37F-C0B30DB87CB2}"/>
                    </a:ext>
                  </a:extLst>
                </p14:cNvPr>
                <p14:cNvContentPartPr/>
                <p14:nvPr/>
              </p14:nvContentPartPr>
              <p14:xfrm>
                <a:off x="1278733" y="5874672"/>
                <a:ext cx="77400" cy="122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DA280029-A055-428B-A37F-C0B30DB87CB2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1274413" y="5870352"/>
                  <a:ext cx="86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0BFA5EC3-E3A3-47B5-9622-7C9338DEFA04}"/>
                    </a:ext>
                  </a:extLst>
                </p14:cNvPr>
                <p14:cNvContentPartPr/>
                <p14:nvPr/>
              </p14:nvContentPartPr>
              <p14:xfrm>
                <a:off x="1284133" y="5918952"/>
                <a:ext cx="72360" cy="882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0BFA5EC3-E3A3-47B5-9622-7C9338DEFA04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1279813" y="5914632"/>
                  <a:ext cx="81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96657469-4A9B-4BC7-818E-771EEC1493DB}"/>
                    </a:ext>
                  </a:extLst>
                </p14:cNvPr>
                <p14:cNvContentPartPr/>
                <p14:nvPr/>
              </p14:nvContentPartPr>
              <p14:xfrm>
                <a:off x="1315453" y="5816352"/>
                <a:ext cx="108000" cy="14832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96657469-4A9B-4BC7-818E-771EEC1493DB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1311133" y="5812032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017B4BE-784E-43F0-84DE-327DC324439D}"/>
                    </a:ext>
                  </a:extLst>
                </p14:cNvPr>
                <p14:cNvContentPartPr/>
                <p14:nvPr/>
              </p14:nvContentPartPr>
              <p14:xfrm>
                <a:off x="1193773" y="5836872"/>
                <a:ext cx="83880" cy="1260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017B4BE-784E-43F0-84DE-327DC324439D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1189453" y="5832552"/>
                  <a:ext cx="92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0459E4D-823C-4A9D-85E8-CEAB7279A775}"/>
                    </a:ext>
                  </a:extLst>
                </p14:cNvPr>
                <p14:cNvContentPartPr/>
                <p14:nvPr/>
              </p14:nvContentPartPr>
              <p14:xfrm>
                <a:off x="1451533" y="5779272"/>
                <a:ext cx="84600" cy="583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0459E4D-823C-4A9D-85E8-CEAB7279A775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1447213" y="5774952"/>
                  <a:ext cx="9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875189A-C82A-42C5-AF4F-E409CC7CA700}"/>
                    </a:ext>
                  </a:extLst>
                </p14:cNvPr>
                <p14:cNvContentPartPr/>
                <p14:nvPr/>
              </p14:nvContentPartPr>
              <p14:xfrm>
                <a:off x="363973" y="5681712"/>
                <a:ext cx="100800" cy="2268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875189A-C82A-42C5-AF4F-E409CC7CA70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59653" y="5677392"/>
                  <a:ext cx="109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FE7DE5E-BACE-4191-AFA5-B6CED6582D90}"/>
                    </a:ext>
                  </a:extLst>
                </p14:cNvPr>
                <p14:cNvContentPartPr/>
                <p14:nvPr/>
              </p14:nvContentPartPr>
              <p14:xfrm>
                <a:off x="284413" y="5625552"/>
                <a:ext cx="191880" cy="442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FE7DE5E-BACE-4191-AFA5-B6CED6582D90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280093" y="5621232"/>
                  <a:ext cx="20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E00ECE75-68EB-46EF-889F-FFDCD91C6682}"/>
                    </a:ext>
                  </a:extLst>
                </p14:cNvPr>
                <p14:cNvContentPartPr/>
                <p14:nvPr/>
              </p14:nvContentPartPr>
              <p14:xfrm>
                <a:off x="1846093" y="5698632"/>
                <a:ext cx="104400" cy="1317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E00ECE75-68EB-46EF-889F-FFDCD91C6682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1841773" y="5694312"/>
                  <a:ext cx="113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D44CFBA0-DEBB-4D2C-9693-3C139403786A}"/>
                    </a:ext>
                  </a:extLst>
                </p14:cNvPr>
                <p14:cNvContentPartPr/>
                <p14:nvPr/>
              </p14:nvContentPartPr>
              <p14:xfrm>
                <a:off x="1762213" y="5633112"/>
                <a:ext cx="195840" cy="205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D44CFBA0-DEBB-4D2C-9693-3C139403786A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1757893" y="5628792"/>
                  <a:ext cx="20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3EC7E5-FF22-41AF-832B-F2A91DA99769}"/>
                    </a:ext>
                  </a:extLst>
                </p14:cNvPr>
                <p14:cNvContentPartPr/>
                <p14:nvPr/>
              </p14:nvContentPartPr>
              <p14:xfrm>
                <a:off x="2089813" y="5716272"/>
                <a:ext cx="113400" cy="118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3EC7E5-FF22-41AF-832B-F2A91DA99769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085493" y="5711952"/>
                  <a:ext cx="12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7ABCBBD1-2ED2-4485-92A2-1DFB51A10C2B}"/>
                    </a:ext>
                  </a:extLst>
                </p14:cNvPr>
                <p14:cNvContentPartPr/>
                <p14:nvPr/>
              </p14:nvContentPartPr>
              <p14:xfrm>
                <a:off x="2113213" y="5742192"/>
                <a:ext cx="109440" cy="198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7ABCBBD1-2ED2-4485-92A2-1DFB51A10C2B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2108893" y="5737872"/>
                  <a:ext cx="118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CA58B70-E1FC-404C-8D31-D1E235DD65F9}"/>
                    </a:ext>
                  </a:extLst>
                </p14:cNvPr>
                <p14:cNvContentPartPr/>
                <p14:nvPr/>
              </p14:nvContentPartPr>
              <p14:xfrm>
                <a:off x="2355133" y="5585952"/>
                <a:ext cx="93600" cy="925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CA58B70-E1FC-404C-8D31-D1E235DD65F9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2350813" y="5581632"/>
                  <a:ext cx="102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4827B7E3-0293-46A1-8C9E-DB5F649E882C}"/>
                    </a:ext>
                  </a:extLst>
                </p14:cNvPr>
                <p14:cNvContentPartPr/>
                <p14:nvPr/>
              </p14:nvContentPartPr>
              <p14:xfrm>
                <a:off x="2400133" y="5637792"/>
                <a:ext cx="68760" cy="363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4827B7E3-0293-46A1-8C9E-DB5F649E882C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2395813" y="5633472"/>
                  <a:ext cx="7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602DFA80-7379-46E1-99C8-DF9E5C700C01}"/>
                    </a:ext>
                  </a:extLst>
                </p14:cNvPr>
                <p14:cNvContentPartPr/>
                <p14:nvPr/>
              </p14:nvContentPartPr>
              <p14:xfrm>
                <a:off x="2302933" y="5695752"/>
                <a:ext cx="225720" cy="2880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602DFA80-7379-46E1-99C8-DF9E5C700C01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2298613" y="5691432"/>
                  <a:ext cx="234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21011393-87D3-45B2-9056-4C168DE89791}"/>
                    </a:ext>
                  </a:extLst>
                </p14:cNvPr>
                <p14:cNvContentPartPr/>
                <p14:nvPr/>
              </p14:nvContentPartPr>
              <p14:xfrm>
                <a:off x="2350453" y="5781432"/>
                <a:ext cx="92880" cy="3024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21011393-87D3-45B2-9056-4C168DE89791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2346133" y="5777112"/>
                  <a:ext cx="101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B917A6C-91F9-49AC-A2E9-2C9B074D1C74}"/>
                    </a:ext>
                  </a:extLst>
                </p14:cNvPr>
                <p14:cNvContentPartPr/>
                <p14:nvPr/>
              </p14:nvContentPartPr>
              <p14:xfrm>
                <a:off x="2340373" y="5825352"/>
                <a:ext cx="109800" cy="349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B917A6C-91F9-49AC-A2E9-2C9B074D1C74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2336053" y="5821032"/>
                  <a:ext cx="11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2BD687F3-B6FE-446E-BAC3-31D28FE8D93B}"/>
                    </a:ext>
                  </a:extLst>
                </p14:cNvPr>
                <p14:cNvContentPartPr/>
                <p14:nvPr/>
              </p14:nvContentPartPr>
              <p14:xfrm>
                <a:off x="2359453" y="5912832"/>
                <a:ext cx="47880" cy="853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2BD687F3-B6FE-446E-BAC3-31D28FE8D93B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2355133" y="5908512"/>
                  <a:ext cx="56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3977FD91-3BAB-44DC-929A-39A877CB06E8}"/>
                    </a:ext>
                  </a:extLst>
                </p14:cNvPr>
                <p14:cNvContentPartPr/>
                <p14:nvPr/>
              </p14:nvContentPartPr>
              <p14:xfrm>
                <a:off x="2374213" y="5793672"/>
                <a:ext cx="91080" cy="1688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3977FD91-3BAB-44DC-929A-39A877CB06E8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2369893" y="5789352"/>
                  <a:ext cx="9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99FCC69-4BF0-46EF-9F69-2A26E9CF89E7}"/>
                    </a:ext>
                  </a:extLst>
                </p14:cNvPr>
                <p14:cNvContentPartPr/>
                <p14:nvPr/>
              </p14:nvContentPartPr>
              <p14:xfrm>
                <a:off x="2260813" y="5817792"/>
                <a:ext cx="81000" cy="1436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99FCC69-4BF0-46EF-9F69-2A26E9CF89E7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2256493" y="5813472"/>
                  <a:ext cx="8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96E78B2-DF7C-418B-8E6E-F9E55BC7EF27}"/>
                    </a:ext>
                  </a:extLst>
                </p14:cNvPr>
                <p14:cNvContentPartPr/>
                <p14:nvPr/>
              </p14:nvContentPartPr>
              <p14:xfrm>
                <a:off x="2502733" y="5721672"/>
                <a:ext cx="76680" cy="838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96E78B2-DF7C-418B-8E6E-F9E55BC7EF27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2498413" y="5717352"/>
                  <a:ext cx="85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801B6DD-CD29-4107-B38B-5D5E8F1649D0}"/>
                    </a:ext>
                  </a:extLst>
                </p14:cNvPr>
                <p14:cNvContentPartPr/>
                <p14:nvPr/>
              </p14:nvContentPartPr>
              <p14:xfrm>
                <a:off x="2709733" y="5681352"/>
                <a:ext cx="6120" cy="838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801B6DD-CD29-4107-B38B-5D5E8F1649D0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2705413" y="5677032"/>
                  <a:ext cx="14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D0D79A2-534E-4C87-B761-C4BA0E901FD8}"/>
                    </a:ext>
                  </a:extLst>
                </p14:cNvPr>
                <p14:cNvContentPartPr/>
                <p14:nvPr/>
              </p14:nvContentPartPr>
              <p14:xfrm>
                <a:off x="2673013" y="5725992"/>
                <a:ext cx="90720" cy="21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D0D79A2-534E-4C87-B761-C4BA0E901FD8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2668693" y="5721672"/>
                  <a:ext cx="99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09DB0392-22C9-4FBB-81BE-DB304552EF18}"/>
                    </a:ext>
                  </a:extLst>
                </p14:cNvPr>
                <p14:cNvContentPartPr/>
                <p14:nvPr/>
              </p14:nvContentPartPr>
              <p14:xfrm>
                <a:off x="2923933" y="5526912"/>
                <a:ext cx="105120" cy="1051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09DB0392-22C9-4FBB-81BE-DB304552EF18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2919613" y="5522592"/>
                  <a:ext cx="113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7ED8052E-3819-4B11-A06B-CD53F9C53D74}"/>
                    </a:ext>
                  </a:extLst>
                </p14:cNvPr>
                <p14:cNvContentPartPr/>
                <p14:nvPr/>
              </p14:nvContentPartPr>
              <p14:xfrm>
                <a:off x="2900173" y="5650392"/>
                <a:ext cx="231480" cy="3528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7ED8052E-3819-4B11-A06B-CD53F9C53D74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2895853" y="5646072"/>
                  <a:ext cx="24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3A0AD789-BBA7-4446-A871-EBF3BB434516}"/>
                    </a:ext>
                  </a:extLst>
                </p14:cNvPr>
                <p14:cNvContentPartPr/>
                <p14:nvPr/>
              </p14:nvContentPartPr>
              <p14:xfrm>
                <a:off x="2962093" y="5758392"/>
                <a:ext cx="95400" cy="460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3A0AD789-BBA7-4446-A871-EBF3BB434516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2957773" y="5754072"/>
                  <a:ext cx="104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7649245F-4A2E-44B4-8600-CDF2E6458CE8}"/>
                    </a:ext>
                  </a:extLst>
                </p14:cNvPr>
                <p14:cNvContentPartPr/>
                <p14:nvPr/>
              </p14:nvContentPartPr>
              <p14:xfrm>
                <a:off x="2962093" y="5820312"/>
                <a:ext cx="104040" cy="226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7649245F-4A2E-44B4-8600-CDF2E6458CE8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2957773" y="5815992"/>
                  <a:ext cx="11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2408155-0652-4255-B74A-B8682A9BF023}"/>
                    </a:ext>
                  </a:extLst>
                </p14:cNvPr>
                <p14:cNvContentPartPr/>
                <p14:nvPr/>
              </p14:nvContentPartPr>
              <p14:xfrm>
                <a:off x="2970733" y="5876832"/>
                <a:ext cx="64440" cy="1090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2408155-0652-4255-B74A-B8682A9BF023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2966413" y="5872512"/>
                  <a:ext cx="73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D8AD52E8-8F0B-4B54-9588-A619BC1C1ADB}"/>
                    </a:ext>
                  </a:extLst>
                </p14:cNvPr>
                <p14:cNvContentPartPr/>
                <p14:nvPr/>
              </p14:nvContentPartPr>
              <p14:xfrm>
                <a:off x="2992333" y="5769552"/>
                <a:ext cx="115920" cy="1692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D8AD52E8-8F0B-4B54-9588-A619BC1C1AD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2988013" y="5765232"/>
                  <a:ext cx="12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37E73D8E-F381-40E8-BF67-8D086D0C32C4}"/>
                    </a:ext>
                  </a:extLst>
                </p14:cNvPr>
                <p14:cNvContentPartPr/>
                <p14:nvPr/>
              </p14:nvContentPartPr>
              <p14:xfrm>
                <a:off x="2862733" y="5799432"/>
                <a:ext cx="120960" cy="1558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37E73D8E-F381-40E8-BF67-8D086D0C32C4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2858413" y="5795112"/>
                  <a:ext cx="129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C929EAB-9869-4D5C-B7EA-EDCDAD067E7A}"/>
                    </a:ext>
                  </a:extLst>
                </p14:cNvPr>
                <p14:cNvContentPartPr/>
                <p14:nvPr/>
              </p14:nvContentPartPr>
              <p14:xfrm>
                <a:off x="3129493" y="5703312"/>
                <a:ext cx="79920" cy="853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C929EAB-9869-4D5C-B7EA-EDCDAD067E7A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3125173" y="5698992"/>
                  <a:ext cx="88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BA8F9FBC-4259-4AEC-9152-CE475265C272}"/>
                    </a:ext>
                  </a:extLst>
                </p14:cNvPr>
                <p14:cNvContentPartPr/>
                <p14:nvPr/>
              </p14:nvContentPartPr>
              <p14:xfrm>
                <a:off x="3217333" y="5661912"/>
                <a:ext cx="84240" cy="64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BA8F9FBC-4259-4AEC-9152-CE475265C272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3213013" y="5657592"/>
                  <a:ext cx="92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B57C911D-F032-4850-97B2-6F2BB256DE95}"/>
                    </a:ext>
                  </a:extLst>
                </p14:cNvPr>
                <p14:cNvContentPartPr/>
                <p14:nvPr/>
              </p14:nvContentPartPr>
              <p14:xfrm>
                <a:off x="3236773" y="5689272"/>
                <a:ext cx="73440" cy="115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B57C911D-F032-4850-97B2-6F2BB256DE95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3232453" y="5684952"/>
                  <a:ext cx="8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479D859C-11BC-4BF7-B031-5C46EAEC36AC}"/>
                    </a:ext>
                  </a:extLst>
                </p14:cNvPr>
                <p14:cNvContentPartPr/>
                <p14:nvPr/>
              </p14:nvContentPartPr>
              <p14:xfrm>
                <a:off x="3332533" y="5519712"/>
                <a:ext cx="88920" cy="1159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479D859C-11BC-4BF7-B031-5C46EAEC36AC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3328213" y="5515392"/>
                  <a:ext cx="97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B09FD848-6F03-43AF-A7D6-774038F25A2E}"/>
                    </a:ext>
                  </a:extLst>
                </p14:cNvPr>
                <p14:cNvContentPartPr/>
                <p14:nvPr/>
              </p14:nvContentPartPr>
              <p14:xfrm>
                <a:off x="3337933" y="5650392"/>
                <a:ext cx="110520" cy="39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B09FD848-6F03-43AF-A7D6-774038F25A2E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3333613" y="5646072"/>
                  <a:ext cx="119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5E739C8E-2E48-48C3-8AB7-CDD6146E4EC8}"/>
                    </a:ext>
                  </a:extLst>
                </p14:cNvPr>
                <p14:cNvContentPartPr/>
                <p14:nvPr/>
              </p14:nvContentPartPr>
              <p14:xfrm>
                <a:off x="3329293" y="5719872"/>
                <a:ext cx="93600" cy="525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5E739C8E-2E48-48C3-8AB7-CDD6146E4EC8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3324973" y="5715552"/>
                  <a:ext cx="102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46D9E13A-AFAD-4904-9183-E672DC01AE29}"/>
                    </a:ext>
                  </a:extLst>
                </p14:cNvPr>
                <p14:cNvContentPartPr/>
                <p14:nvPr/>
              </p14:nvContentPartPr>
              <p14:xfrm>
                <a:off x="3323893" y="5807352"/>
                <a:ext cx="76680" cy="205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46D9E13A-AFAD-4904-9183-E672DC01AE2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3319573" y="5803032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B9D6A623-E704-4323-9452-10BDA1D5FB4A}"/>
                    </a:ext>
                  </a:extLst>
                </p14:cNvPr>
                <p14:cNvContentPartPr/>
                <p14:nvPr/>
              </p14:nvContentPartPr>
              <p14:xfrm>
                <a:off x="3302293" y="5875032"/>
                <a:ext cx="74160" cy="1141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B9D6A623-E704-4323-9452-10BDA1D5FB4A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3297973" y="5870712"/>
                  <a:ext cx="82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594EA60-CCD0-49A1-A24E-32FE9815BB60}"/>
                    </a:ext>
                  </a:extLst>
                </p14:cNvPr>
                <p14:cNvContentPartPr/>
                <p14:nvPr/>
              </p14:nvContentPartPr>
              <p14:xfrm>
                <a:off x="3352693" y="5761272"/>
                <a:ext cx="87120" cy="1519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594EA60-CCD0-49A1-A24E-32FE9815BB60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3348373" y="5756952"/>
                  <a:ext cx="9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134750B-9150-479C-B7D7-3627349B6499}"/>
                    </a:ext>
                  </a:extLst>
                </p14:cNvPr>
                <p14:cNvContentPartPr/>
                <p14:nvPr/>
              </p14:nvContentPartPr>
              <p14:xfrm>
                <a:off x="3241453" y="5748312"/>
                <a:ext cx="69120" cy="1800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134750B-9150-479C-B7D7-3627349B6499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3237133" y="5743992"/>
                  <a:ext cx="77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FC8CFF15-D8FC-4032-913B-2586F48F8DCD}"/>
                    </a:ext>
                  </a:extLst>
                </p14:cNvPr>
                <p14:cNvContentPartPr/>
                <p14:nvPr/>
              </p14:nvContentPartPr>
              <p14:xfrm>
                <a:off x="3436573" y="5712312"/>
                <a:ext cx="68400" cy="759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FC8CFF15-D8FC-4032-913B-2586F48F8DC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3432253" y="5707992"/>
                  <a:ext cx="7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1161BAF7-124F-4C94-9628-6CB9B85EC32B}"/>
                    </a:ext>
                  </a:extLst>
                </p14:cNvPr>
                <p14:cNvContentPartPr/>
                <p14:nvPr/>
              </p14:nvContentPartPr>
              <p14:xfrm>
                <a:off x="3498133" y="5504952"/>
                <a:ext cx="65160" cy="4064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1161BAF7-124F-4C94-9628-6CB9B85EC32B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3493813" y="5500632"/>
                  <a:ext cx="738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9AA9D1FD-17A9-4F06-9182-B872172121E9}"/>
                    </a:ext>
                  </a:extLst>
                </p14:cNvPr>
                <p14:cNvContentPartPr/>
                <p14:nvPr/>
              </p14:nvContentPartPr>
              <p14:xfrm>
                <a:off x="3580933" y="5582712"/>
                <a:ext cx="79560" cy="1306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9AA9D1FD-17A9-4F06-9182-B872172121E9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3576613" y="5578392"/>
                  <a:ext cx="88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74606609-F3C0-43D2-A03D-A39BC1C19B30}"/>
                    </a:ext>
                  </a:extLst>
                </p14:cNvPr>
                <p14:cNvContentPartPr/>
                <p14:nvPr/>
              </p14:nvContentPartPr>
              <p14:xfrm>
                <a:off x="3629533" y="5644992"/>
                <a:ext cx="67320" cy="846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74606609-F3C0-43D2-A03D-A39BC1C19B30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3625213" y="5640672"/>
                  <a:ext cx="75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460D6720-1890-45FE-8807-7C9022AAD4E3}"/>
                    </a:ext>
                  </a:extLst>
                </p14:cNvPr>
                <p14:cNvContentPartPr/>
                <p14:nvPr/>
              </p14:nvContentPartPr>
              <p14:xfrm>
                <a:off x="3668053" y="5668392"/>
                <a:ext cx="68760" cy="1620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460D6720-1890-45FE-8807-7C9022AAD4E3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3663733" y="5664072"/>
                  <a:ext cx="7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8EB8DE6-3CE7-436F-9B9C-D5B837E46015}"/>
                    </a:ext>
                  </a:extLst>
                </p14:cNvPr>
                <p14:cNvContentPartPr/>
                <p14:nvPr/>
              </p14:nvContentPartPr>
              <p14:xfrm>
                <a:off x="3760573" y="5592792"/>
                <a:ext cx="10080" cy="1353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8EB8DE6-3CE7-436F-9B9C-D5B837E46015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3756253" y="5588472"/>
                  <a:ext cx="1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22814581-FC3F-4495-818A-489268A3F2F1}"/>
                    </a:ext>
                  </a:extLst>
                </p14:cNvPr>
                <p14:cNvContentPartPr/>
                <p14:nvPr/>
              </p14:nvContentPartPr>
              <p14:xfrm>
                <a:off x="3725653" y="5513232"/>
                <a:ext cx="68760" cy="3448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22814581-FC3F-4495-818A-489268A3F2F1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3721333" y="5508912"/>
                  <a:ext cx="77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A0AC8AD-3DFF-45C7-9E80-9A92FD8E0D37}"/>
                    </a:ext>
                  </a:extLst>
                </p14:cNvPr>
                <p14:cNvContentPartPr/>
                <p14:nvPr/>
              </p14:nvContentPartPr>
              <p14:xfrm>
                <a:off x="1982173" y="6182112"/>
                <a:ext cx="138600" cy="93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A0AC8AD-3DFF-45C7-9E80-9A92FD8E0D3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1977853" y="6177792"/>
                  <a:ext cx="14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7F169EE-6FE7-491E-ACC2-5207A09D50D6}"/>
                    </a:ext>
                  </a:extLst>
                </p14:cNvPr>
                <p14:cNvContentPartPr/>
                <p14:nvPr/>
              </p14:nvContentPartPr>
              <p14:xfrm>
                <a:off x="1982173" y="6214152"/>
                <a:ext cx="154800" cy="237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7F169EE-6FE7-491E-ACC2-5207A09D50D6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1977853" y="6209832"/>
                  <a:ext cx="163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7F8C01A-A2DB-4312-BE49-CB5D04A2A3C2}"/>
                    </a:ext>
                  </a:extLst>
                </p14:cNvPr>
                <p14:cNvContentPartPr/>
                <p14:nvPr/>
              </p14:nvContentPartPr>
              <p14:xfrm>
                <a:off x="2140933" y="6157272"/>
                <a:ext cx="126720" cy="1400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7F8C01A-A2DB-4312-BE49-CB5D04A2A3C2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2136613" y="6152952"/>
                  <a:ext cx="13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98432F6-AA7A-476A-ADB9-76868A4068CE}"/>
                    </a:ext>
                  </a:extLst>
                </p14:cNvPr>
                <p14:cNvContentPartPr/>
                <p14:nvPr/>
              </p14:nvContentPartPr>
              <p14:xfrm>
                <a:off x="2391853" y="6148992"/>
                <a:ext cx="135000" cy="777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98432F6-AA7A-476A-ADB9-76868A4068CE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2387533" y="6144672"/>
                  <a:ext cx="143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B6130A98-B7A6-4B3A-AD17-07FFC6F594AB}"/>
                    </a:ext>
                  </a:extLst>
                </p14:cNvPr>
                <p14:cNvContentPartPr/>
                <p14:nvPr/>
              </p14:nvContentPartPr>
              <p14:xfrm>
                <a:off x="2378533" y="6224232"/>
                <a:ext cx="168480" cy="280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B6130A98-B7A6-4B3A-AD17-07FFC6F594AB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2374213" y="6219912"/>
                  <a:ext cx="177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4531DD6-C89A-420C-83A8-1DD6AACCBB3D}"/>
                    </a:ext>
                  </a:extLst>
                </p14:cNvPr>
                <p14:cNvContentPartPr/>
                <p14:nvPr/>
              </p14:nvContentPartPr>
              <p14:xfrm>
                <a:off x="2412733" y="6272472"/>
                <a:ext cx="82080" cy="1281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4531DD6-C89A-420C-83A8-1DD6AACCBB3D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2408413" y="6268152"/>
                  <a:ext cx="9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2B85AF2-9AEC-4E94-AB5C-281E2B3442B8}"/>
                    </a:ext>
                  </a:extLst>
                </p14:cNvPr>
                <p14:cNvContentPartPr/>
                <p14:nvPr/>
              </p14:nvContentPartPr>
              <p14:xfrm>
                <a:off x="2485813" y="6136032"/>
                <a:ext cx="118080" cy="1998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2B85AF2-9AEC-4E94-AB5C-281E2B3442B8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2481493" y="6131712"/>
                  <a:ext cx="126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A2477D01-138B-4D2B-BDC2-13BB11EC4B43}"/>
                    </a:ext>
                  </a:extLst>
                </p14:cNvPr>
                <p14:cNvContentPartPr/>
                <p14:nvPr/>
              </p14:nvContentPartPr>
              <p14:xfrm>
                <a:off x="2303293" y="6175632"/>
                <a:ext cx="105840" cy="1875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A2477D01-138B-4D2B-BDC2-13BB11EC4B43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2298973" y="6171312"/>
                  <a:ext cx="114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55637EA5-5D1E-451E-B330-99F4F01EA2B4}"/>
                    </a:ext>
                  </a:extLst>
                </p14:cNvPr>
                <p14:cNvContentPartPr/>
                <p14:nvPr/>
              </p14:nvContentPartPr>
              <p14:xfrm>
                <a:off x="2608213" y="6036672"/>
                <a:ext cx="86400" cy="10116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55637EA5-5D1E-451E-B330-99F4F01EA2B4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2603893" y="6032352"/>
                  <a:ext cx="95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E7EBC89B-C5D3-4928-8AA0-7BAB6119CD6A}"/>
                    </a:ext>
                  </a:extLst>
                </p14:cNvPr>
                <p14:cNvContentPartPr/>
                <p14:nvPr/>
              </p14:nvContentPartPr>
              <p14:xfrm>
                <a:off x="2748253" y="6190752"/>
                <a:ext cx="119880" cy="54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E7EBC89B-C5D3-4928-8AA0-7BAB6119CD6A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2743933" y="6186432"/>
                  <a:ext cx="128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18D2FA9-73E9-4190-9A02-9E91564DD773}"/>
                    </a:ext>
                  </a:extLst>
                </p14:cNvPr>
                <p14:cNvContentPartPr/>
                <p14:nvPr/>
              </p14:nvContentPartPr>
              <p14:xfrm>
                <a:off x="2769133" y="6233952"/>
                <a:ext cx="124560" cy="79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18D2FA9-73E9-4190-9A02-9E91564DD773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2764813" y="6229632"/>
                  <a:ext cx="133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197B0C98-F72F-4762-B561-545C3E95EFE4}"/>
                    </a:ext>
                  </a:extLst>
                </p14:cNvPr>
                <p14:cNvContentPartPr/>
                <p14:nvPr/>
              </p14:nvContentPartPr>
              <p14:xfrm>
                <a:off x="3017533" y="6074112"/>
                <a:ext cx="107640" cy="1040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197B0C98-F72F-4762-B561-545C3E95EFE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3013213" y="6069792"/>
                  <a:ext cx="116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6A80A0FD-099C-4C33-843F-8FE5E6D3C927}"/>
                    </a:ext>
                  </a:extLst>
                </p14:cNvPr>
                <p14:cNvContentPartPr/>
                <p14:nvPr/>
              </p14:nvContentPartPr>
              <p14:xfrm>
                <a:off x="3075853" y="6124512"/>
                <a:ext cx="50400" cy="349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6A80A0FD-099C-4C33-843F-8FE5E6D3C927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3071533" y="6120192"/>
                  <a:ext cx="5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05C04236-9AB7-4AC5-A0CE-4A22149031C5}"/>
                    </a:ext>
                  </a:extLst>
                </p14:cNvPr>
                <p14:cNvContentPartPr/>
                <p14:nvPr/>
              </p14:nvContentPartPr>
              <p14:xfrm>
                <a:off x="3213013" y="6083832"/>
                <a:ext cx="5040" cy="784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05C04236-9AB7-4AC5-A0CE-4A22149031C5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3208693" y="6079512"/>
                  <a:ext cx="13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1AE2DF76-97FC-4E61-B7C4-A35429180B10}"/>
                    </a:ext>
                  </a:extLst>
                </p14:cNvPr>
                <p14:cNvContentPartPr/>
                <p14:nvPr/>
              </p14:nvContentPartPr>
              <p14:xfrm>
                <a:off x="3171613" y="6120192"/>
                <a:ext cx="86400" cy="1188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1AE2DF76-97FC-4E61-B7C4-A35429180B10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3167293" y="6115872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E31E6E2-2E7F-465A-9D79-D4851621E1FE}"/>
                    </a:ext>
                  </a:extLst>
                </p14:cNvPr>
                <p14:cNvContentPartPr/>
                <p14:nvPr/>
              </p14:nvContentPartPr>
              <p14:xfrm>
                <a:off x="3298333" y="6047832"/>
                <a:ext cx="57240" cy="914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E31E6E2-2E7F-465A-9D79-D4851621E1FE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294013" y="6043512"/>
                  <a:ext cx="65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4FCB05E9-66B0-4265-9B5E-7E3358ADA638}"/>
                    </a:ext>
                  </a:extLst>
                </p14:cNvPr>
                <p14:cNvContentPartPr/>
                <p14:nvPr/>
              </p14:nvContentPartPr>
              <p14:xfrm>
                <a:off x="2994493" y="6172752"/>
                <a:ext cx="415800" cy="525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4FCB05E9-66B0-4265-9B5E-7E3358ADA638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2990173" y="6168432"/>
                  <a:ext cx="42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AB76B56-A450-44DA-B93F-F190F3FB65C6}"/>
                    </a:ext>
                  </a:extLst>
                </p14:cNvPr>
                <p14:cNvContentPartPr/>
                <p14:nvPr/>
              </p14:nvContentPartPr>
              <p14:xfrm>
                <a:off x="3161893" y="6268872"/>
                <a:ext cx="90000" cy="1015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AB76B56-A450-44DA-B93F-F190F3FB65C6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157573" y="6264552"/>
                  <a:ext cx="98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CE6B62E0-C345-475E-8C23-BA1691511BFF}"/>
                    </a:ext>
                  </a:extLst>
                </p14:cNvPr>
                <p14:cNvContentPartPr/>
                <p14:nvPr/>
              </p14:nvContentPartPr>
              <p14:xfrm>
                <a:off x="3101413" y="6228192"/>
                <a:ext cx="195840" cy="3024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CE6B62E0-C345-475E-8C23-BA1691511BFF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3097093" y="6223872"/>
                  <a:ext cx="204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B32645C5-63ED-4AD5-8E67-09B05F87DCC5}"/>
                    </a:ext>
                  </a:extLst>
                </p14:cNvPr>
                <p14:cNvContentPartPr/>
                <p14:nvPr/>
              </p14:nvContentPartPr>
              <p14:xfrm>
                <a:off x="3557893" y="6008952"/>
                <a:ext cx="14760" cy="2872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B32645C5-63ED-4AD5-8E67-09B05F87DCC5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3553573" y="6004632"/>
                  <a:ext cx="23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813F253E-2435-4FFC-8D2A-B28E17F103A8}"/>
                    </a:ext>
                  </a:extLst>
                </p14:cNvPr>
                <p14:cNvContentPartPr/>
                <p14:nvPr/>
              </p14:nvContentPartPr>
              <p14:xfrm>
                <a:off x="3640333" y="5969352"/>
                <a:ext cx="186480" cy="2332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813F253E-2435-4FFC-8D2A-B28E17F103A8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3636013" y="5965032"/>
                  <a:ext cx="195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C6133500-6662-477F-8D29-4E79DC82AB3F}"/>
                    </a:ext>
                  </a:extLst>
                </p14:cNvPr>
                <p14:cNvContentPartPr/>
                <p14:nvPr/>
              </p14:nvContentPartPr>
              <p14:xfrm>
                <a:off x="2364133" y="6530952"/>
                <a:ext cx="148320" cy="784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C6133500-6662-477F-8D29-4E79DC82AB3F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2359813" y="6526632"/>
                  <a:ext cx="156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6DA10D66-BAD0-4C62-88C7-7B61C61118E0}"/>
                    </a:ext>
                  </a:extLst>
                </p14:cNvPr>
                <p14:cNvContentPartPr/>
                <p14:nvPr/>
              </p14:nvContentPartPr>
              <p14:xfrm>
                <a:off x="2343973" y="6611592"/>
                <a:ext cx="190080" cy="439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6DA10D66-BAD0-4C62-88C7-7B61C61118E0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2339653" y="6607272"/>
                  <a:ext cx="198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C55DE641-F06B-4BB6-8926-8857C7309C29}"/>
                    </a:ext>
                  </a:extLst>
                </p14:cNvPr>
                <p14:cNvContentPartPr/>
                <p14:nvPr/>
              </p14:nvContentPartPr>
              <p14:xfrm>
                <a:off x="2406253" y="6676752"/>
                <a:ext cx="81720" cy="1328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C55DE641-F06B-4BB6-8926-8857C7309C29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2401933" y="6672432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5FE32A1D-5B7E-4EF6-BCA1-C2D41408692C}"/>
                    </a:ext>
                  </a:extLst>
                </p14:cNvPr>
                <p14:cNvContentPartPr/>
                <p14:nvPr/>
              </p14:nvContentPartPr>
              <p14:xfrm>
                <a:off x="2471053" y="6512232"/>
                <a:ext cx="116640" cy="2412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5FE32A1D-5B7E-4EF6-BCA1-C2D41408692C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2466733" y="6507912"/>
                  <a:ext cx="125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F0B87E5-826F-4BB1-930F-AC7147802391}"/>
                    </a:ext>
                  </a:extLst>
                </p14:cNvPr>
                <p14:cNvContentPartPr/>
                <p14:nvPr/>
              </p14:nvContentPartPr>
              <p14:xfrm>
                <a:off x="2294293" y="6506832"/>
                <a:ext cx="75600" cy="22572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F0B87E5-826F-4BB1-930F-AC7147802391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2289973" y="6502512"/>
                  <a:ext cx="84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D5CF0BF-F2A3-4A16-B799-A42C08C1E7BC}"/>
                    </a:ext>
                  </a:extLst>
                </p14:cNvPr>
                <p14:cNvContentPartPr/>
                <p14:nvPr/>
              </p14:nvContentPartPr>
              <p14:xfrm>
                <a:off x="2601013" y="6417552"/>
                <a:ext cx="83880" cy="1317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D5CF0BF-F2A3-4A16-B799-A42C08C1E7BC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596693" y="6413232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EFD55CE-EB47-45F4-84F0-4FE9A727FF1D}"/>
                    </a:ext>
                  </a:extLst>
                </p14:cNvPr>
                <p14:cNvContentPartPr/>
                <p14:nvPr/>
              </p14:nvContentPartPr>
              <p14:xfrm>
                <a:off x="2717293" y="6584592"/>
                <a:ext cx="129600" cy="1152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EFD55CE-EB47-45F4-84F0-4FE9A727FF1D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2712973" y="6580272"/>
                  <a:ext cx="13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BB5015B1-45A9-44A7-88C8-E4AF0B74CD4F}"/>
                    </a:ext>
                  </a:extLst>
                </p14:cNvPr>
                <p14:cNvContentPartPr/>
                <p14:nvPr/>
              </p14:nvContentPartPr>
              <p14:xfrm>
                <a:off x="2728453" y="6610512"/>
                <a:ext cx="109440" cy="2160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BB5015B1-45A9-44A7-88C8-E4AF0B74CD4F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2724133" y="6606192"/>
                  <a:ext cx="118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9838BE4-B2CB-4585-A73D-8532EA9D2D1A}"/>
                    </a:ext>
                  </a:extLst>
                </p14:cNvPr>
                <p14:cNvContentPartPr/>
                <p14:nvPr/>
              </p14:nvContentPartPr>
              <p14:xfrm>
                <a:off x="2945533" y="6555792"/>
                <a:ext cx="25560" cy="1144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9838BE4-B2CB-4585-A73D-8532EA9D2D1A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941213" y="6551472"/>
                  <a:ext cx="3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49F7EF56-872B-42FA-BC7B-856FAA829760}"/>
                    </a:ext>
                  </a:extLst>
                </p14:cNvPr>
                <p14:cNvContentPartPr/>
                <p14:nvPr/>
              </p14:nvContentPartPr>
              <p14:xfrm>
                <a:off x="2918893" y="6380112"/>
                <a:ext cx="510840" cy="2988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49F7EF56-872B-42FA-BC7B-856FAA829760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914573" y="6375792"/>
                  <a:ext cx="519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5CC13441-0295-467D-B289-3185EFD53FFD}"/>
                    </a:ext>
                  </a:extLst>
                </p14:cNvPr>
                <p14:cNvContentPartPr/>
                <p14:nvPr/>
              </p14:nvContentPartPr>
              <p14:xfrm>
                <a:off x="3040213" y="6483072"/>
                <a:ext cx="88920" cy="838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5CC13441-0295-467D-B289-3185EFD53FFD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035893" y="6478752"/>
                  <a:ext cx="97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48A49DAA-3717-4011-A7D2-8A07EF8990AE}"/>
                    </a:ext>
                  </a:extLst>
                </p14:cNvPr>
                <p14:cNvContentPartPr/>
                <p14:nvPr/>
              </p14:nvContentPartPr>
              <p14:xfrm>
                <a:off x="3097453" y="6530592"/>
                <a:ext cx="45360" cy="432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48A49DAA-3717-4011-A7D2-8A07EF8990AE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093133" y="6526272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5FFBFD06-B801-465F-8060-3B19F1AFAF6F}"/>
                    </a:ext>
                  </a:extLst>
                </p14:cNvPr>
                <p14:cNvContentPartPr/>
                <p14:nvPr/>
              </p14:nvContentPartPr>
              <p14:xfrm>
                <a:off x="3178093" y="6491352"/>
                <a:ext cx="57240" cy="565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5FFBFD06-B801-465F-8060-3B19F1AFAF6F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173773" y="6487032"/>
                  <a:ext cx="65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FDFAF5A4-7060-4D18-9713-50290B069454}"/>
                    </a:ext>
                  </a:extLst>
                </p14:cNvPr>
                <p14:cNvContentPartPr/>
                <p14:nvPr/>
              </p14:nvContentPartPr>
              <p14:xfrm>
                <a:off x="3257653" y="6474792"/>
                <a:ext cx="31680" cy="716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FDFAF5A4-7060-4D18-9713-50290B069454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3253333" y="6470472"/>
                  <a:ext cx="4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E15B2252-8A8F-4F4D-9A88-E56A186C8FE4}"/>
                    </a:ext>
                  </a:extLst>
                </p14:cNvPr>
                <p14:cNvContentPartPr/>
                <p14:nvPr/>
              </p14:nvContentPartPr>
              <p14:xfrm>
                <a:off x="3010333" y="6567672"/>
                <a:ext cx="339120" cy="615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E15B2252-8A8F-4F4D-9A88-E56A186C8FE4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3006013" y="6563352"/>
                  <a:ext cx="347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6A7D739C-9F55-47C2-B05D-DF092D8D76E6}"/>
                    </a:ext>
                  </a:extLst>
                </p14:cNvPr>
                <p14:cNvContentPartPr/>
                <p14:nvPr/>
              </p14:nvContentPartPr>
              <p14:xfrm>
                <a:off x="3168013" y="6671712"/>
                <a:ext cx="30600" cy="846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6A7D739C-9F55-47C2-B05D-DF092D8D76E6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3163693" y="6667392"/>
                  <a:ext cx="39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FDB29812-FA07-4793-ADA7-891CC5E50116}"/>
                    </a:ext>
                  </a:extLst>
                </p14:cNvPr>
                <p14:cNvContentPartPr/>
                <p14:nvPr/>
              </p14:nvContentPartPr>
              <p14:xfrm>
                <a:off x="3159733" y="6717072"/>
                <a:ext cx="99360" cy="2628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FDB29812-FA07-4793-ADA7-891CC5E50116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3155413" y="6712752"/>
                  <a:ext cx="10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DFF4C8D-ED28-4875-8C14-4FA8CEAA19E0}"/>
                    </a:ext>
                  </a:extLst>
                </p14:cNvPr>
                <p14:cNvContentPartPr/>
                <p14:nvPr/>
              </p14:nvContentPartPr>
              <p14:xfrm>
                <a:off x="3087013" y="6633912"/>
                <a:ext cx="177840" cy="34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DFF4C8D-ED28-4875-8C14-4FA8CEAA19E0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3082693" y="6629592"/>
                  <a:ext cx="186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AD250751-89AD-4326-8F72-9651F508D96F}"/>
                    </a:ext>
                  </a:extLst>
                </p14:cNvPr>
                <p14:cNvContentPartPr/>
                <p14:nvPr/>
              </p14:nvContentPartPr>
              <p14:xfrm>
                <a:off x="140053" y="6254472"/>
                <a:ext cx="146880" cy="20880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AD250751-89AD-4326-8F72-9651F508D96F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35733" y="6250152"/>
                  <a:ext cx="155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3CCAAC3D-8E19-48B1-8D16-DE0998AB0984}"/>
                    </a:ext>
                  </a:extLst>
                </p14:cNvPr>
                <p14:cNvContentPartPr/>
                <p14:nvPr/>
              </p14:nvContentPartPr>
              <p14:xfrm>
                <a:off x="222853" y="6161232"/>
                <a:ext cx="86400" cy="1418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3CCAAC3D-8E19-48B1-8D16-DE0998AB0984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218533" y="6156912"/>
                  <a:ext cx="95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4ACF382F-8A8B-4DDE-9764-C27AC336CA12}"/>
                    </a:ext>
                  </a:extLst>
                </p14:cNvPr>
                <p14:cNvContentPartPr/>
                <p14:nvPr/>
              </p14:nvContentPartPr>
              <p14:xfrm>
                <a:off x="343093" y="6320352"/>
                <a:ext cx="98280" cy="540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4ACF382F-8A8B-4DDE-9764-C27AC336CA12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338773" y="6316032"/>
                  <a:ext cx="106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FE17B1D6-6001-4C39-8942-E8C6EB247204}"/>
                    </a:ext>
                  </a:extLst>
                </p14:cNvPr>
                <p14:cNvContentPartPr/>
                <p14:nvPr/>
              </p14:nvContentPartPr>
              <p14:xfrm>
                <a:off x="360373" y="6343392"/>
                <a:ext cx="75960" cy="93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FE17B1D6-6001-4C39-8942-E8C6EB247204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56053" y="6339072"/>
                  <a:ext cx="8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2FCC2B5C-55D6-4D0C-8299-7CF7E0EB8481}"/>
                    </a:ext>
                  </a:extLst>
                </p14:cNvPr>
                <p14:cNvContentPartPr/>
                <p14:nvPr/>
              </p14:nvContentPartPr>
              <p14:xfrm>
                <a:off x="673573" y="6133512"/>
                <a:ext cx="102960" cy="7488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2FCC2B5C-55D6-4D0C-8299-7CF7E0EB8481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669253" y="6129192"/>
                  <a:ext cx="11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F536FADE-1BD6-41A2-B86E-64BA2CC28E74}"/>
                    </a:ext>
                  </a:extLst>
                </p14:cNvPr>
                <p14:cNvContentPartPr/>
                <p14:nvPr/>
              </p14:nvContentPartPr>
              <p14:xfrm>
                <a:off x="757453" y="6154032"/>
                <a:ext cx="45000" cy="669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F536FADE-1BD6-41A2-B86E-64BA2CC28E7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753133" y="6149712"/>
                  <a:ext cx="53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2F172FEC-3381-4C16-9048-AF90CAF6CE76}"/>
                    </a:ext>
                  </a:extLst>
                </p14:cNvPr>
                <p14:cNvContentPartPr/>
                <p14:nvPr/>
              </p14:nvContentPartPr>
              <p14:xfrm>
                <a:off x="495373" y="6246552"/>
                <a:ext cx="581760" cy="450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2F172FEC-3381-4C16-9048-AF90CAF6CE76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491053" y="6242232"/>
                  <a:ext cx="59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37337E40-C076-41A6-9904-EAF8E7CBF028}"/>
                    </a:ext>
                  </a:extLst>
                </p14:cNvPr>
                <p14:cNvContentPartPr/>
                <p14:nvPr/>
              </p14:nvContentPartPr>
              <p14:xfrm>
                <a:off x="598693" y="6326832"/>
                <a:ext cx="82800" cy="961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37337E40-C076-41A6-9904-EAF8E7CBF028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594373" y="6322512"/>
                  <a:ext cx="91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418CB224-396D-4B06-8BEF-8C62952B5855}"/>
                    </a:ext>
                  </a:extLst>
                </p14:cNvPr>
                <p14:cNvContentPartPr/>
                <p14:nvPr/>
              </p14:nvContentPartPr>
              <p14:xfrm>
                <a:off x="656653" y="6373632"/>
                <a:ext cx="48960" cy="396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418CB224-396D-4B06-8BEF-8C62952B5855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652333" y="6369312"/>
                  <a:ext cx="5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74DADEE9-1CEE-457E-A126-6CFC922BDD31}"/>
                    </a:ext>
                  </a:extLst>
                </p14:cNvPr>
                <p14:cNvContentPartPr/>
                <p14:nvPr/>
              </p14:nvContentPartPr>
              <p14:xfrm>
                <a:off x="753133" y="6357792"/>
                <a:ext cx="45000" cy="612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74DADEE9-1CEE-457E-A126-6CFC922BDD31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748813" y="6353472"/>
                  <a:ext cx="53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3B652D39-9DFE-4531-8D05-15176A00A826}"/>
                    </a:ext>
                  </a:extLst>
                </p14:cNvPr>
                <p14:cNvContentPartPr/>
                <p14:nvPr/>
              </p14:nvContentPartPr>
              <p14:xfrm>
                <a:off x="842773" y="6343032"/>
                <a:ext cx="43200" cy="5328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3B652D39-9DFE-4531-8D05-15176A00A826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838453" y="6338712"/>
                  <a:ext cx="51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C0B19738-A083-4F36-8BC4-5D5AD17B7999}"/>
                    </a:ext>
                  </a:extLst>
                </p14:cNvPr>
                <p14:cNvContentPartPr/>
                <p14:nvPr/>
              </p14:nvContentPartPr>
              <p14:xfrm>
                <a:off x="583213" y="6432312"/>
                <a:ext cx="287640" cy="4248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C0B19738-A083-4F36-8BC4-5D5AD17B799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578893" y="6427992"/>
                  <a:ext cx="296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A1F41287-C86F-4D95-AC53-B97EF5A54602}"/>
                    </a:ext>
                  </a:extLst>
                </p14:cNvPr>
                <p14:cNvContentPartPr/>
                <p14:nvPr/>
              </p14:nvContentPartPr>
              <p14:xfrm>
                <a:off x="707053" y="6513312"/>
                <a:ext cx="61560" cy="892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A1F41287-C86F-4D95-AC53-B97EF5A54602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702733" y="6508992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DAA7564A-468A-46C0-8979-A021430B2A48}"/>
                    </a:ext>
                  </a:extLst>
                </p14:cNvPr>
                <p14:cNvContentPartPr/>
                <p14:nvPr/>
              </p14:nvContentPartPr>
              <p14:xfrm>
                <a:off x="653413" y="6469392"/>
                <a:ext cx="171360" cy="3492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DAA7564A-468A-46C0-8979-A021430B2A48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649093" y="6465072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5F08CF61-7AD7-4789-B134-31FC0AAF243E}"/>
                    </a:ext>
                  </a:extLst>
                </p14:cNvPr>
                <p14:cNvContentPartPr/>
                <p14:nvPr/>
              </p14:nvContentPartPr>
              <p14:xfrm>
                <a:off x="1146973" y="6330432"/>
                <a:ext cx="129960" cy="50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5F08CF61-7AD7-4789-B134-31FC0AAF243E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1142653" y="6326112"/>
                  <a:ext cx="138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86954A6A-0BF2-407B-860F-E64113F0D4A5}"/>
                    </a:ext>
                  </a:extLst>
                </p14:cNvPr>
                <p14:cNvContentPartPr/>
                <p14:nvPr/>
              </p14:nvContentPartPr>
              <p14:xfrm>
                <a:off x="1167853" y="6355272"/>
                <a:ext cx="99360" cy="1548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86954A6A-0BF2-407B-860F-E64113F0D4A5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1163533" y="6350952"/>
                  <a:ext cx="10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1EC1FFBC-244A-4C9A-AD4F-EEFD560F294A}"/>
                    </a:ext>
                  </a:extLst>
                </p14:cNvPr>
                <p14:cNvContentPartPr/>
                <p14:nvPr/>
              </p14:nvContentPartPr>
              <p14:xfrm>
                <a:off x="1332733" y="6254472"/>
                <a:ext cx="99000" cy="11412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1EC1FFBC-244A-4C9A-AD4F-EEFD560F294A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1328413" y="6250152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0BD2941-31B6-480F-A7D4-F48EE619F98F}"/>
                    </a:ext>
                  </a:extLst>
                </p14:cNvPr>
                <p14:cNvContentPartPr/>
                <p14:nvPr/>
              </p14:nvContentPartPr>
              <p14:xfrm>
                <a:off x="1277653" y="6203712"/>
                <a:ext cx="149040" cy="828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0BD2941-31B6-480F-A7D4-F48EE619F98F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273333" y="6199392"/>
                  <a:ext cx="157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98461F34-212C-4CFF-8CDB-B6EC208DA250}"/>
                    </a:ext>
                  </a:extLst>
                </p14:cNvPr>
                <p14:cNvContentPartPr/>
                <p14:nvPr/>
              </p14:nvContentPartPr>
              <p14:xfrm>
                <a:off x="1608133" y="6103992"/>
                <a:ext cx="60840" cy="1162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98461F34-212C-4CFF-8CDB-B6EC208DA250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603813" y="6099672"/>
                  <a:ext cx="69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DC3C13BD-6437-444E-B462-9D34ED61788F}"/>
                    </a:ext>
                  </a:extLst>
                </p14:cNvPr>
                <p14:cNvContentPartPr/>
                <p14:nvPr/>
              </p14:nvContentPartPr>
              <p14:xfrm>
                <a:off x="1650613" y="6175632"/>
                <a:ext cx="38520" cy="547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DC3C13BD-6437-444E-B462-9D34ED61788F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646293" y="6171312"/>
                  <a:ext cx="4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665E786-DBCF-4F22-AC74-FA615C190AF0}"/>
                    </a:ext>
                  </a:extLst>
                </p14:cNvPr>
                <p14:cNvContentPartPr/>
                <p14:nvPr/>
              </p14:nvContentPartPr>
              <p14:xfrm>
                <a:off x="1547653" y="6238992"/>
                <a:ext cx="271800" cy="3096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665E786-DBCF-4F22-AC74-FA615C190AF0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543333" y="6234672"/>
                  <a:ext cx="28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68C89FFC-7A2D-4525-ADED-86EA7E8F7D08}"/>
                    </a:ext>
                  </a:extLst>
                </p14:cNvPr>
                <p14:cNvContentPartPr/>
                <p14:nvPr/>
              </p14:nvContentPartPr>
              <p14:xfrm>
                <a:off x="1550533" y="6328992"/>
                <a:ext cx="100800" cy="950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68C89FFC-7A2D-4525-ADED-86EA7E8F7D08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546213" y="6324672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F546DDCB-2E2F-486D-9EF0-3F50D131A4CD}"/>
                    </a:ext>
                  </a:extLst>
                </p14:cNvPr>
                <p14:cNvContentPartPr/>
                <p14:nvPr/>
              </p14:nvContentPartPr>
              <p14:xfrm>
                <a:off x="1605253" y="6380112"/>
                <a:ext cx="40320" cy="324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F546DDCB-2E2F-486D-9EF0-3F50D131A4CD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600933" y="6375792"/>
                  <a:ext cx="4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78FF12C1-B610-4D1A-BFDA-37B66B80235D}"/>
                    </a:ext>
                  </a:extLst>
                </p14:cNvPr>
                <p14:cNvContentPartPr/>
                <p14:nvPr/>
              </p14:nvContentPartPr>
              <p14:xfrm>
                <a:off x="1651693" y="6362472"/>
                <a:ext cx="69480" cy="6156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78FF12C1-B610-4D1A-BFDA-37B66B80235D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647373" y="6358152"/>
                  <a:ext cx="78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5E8EEF4-F3A6-426C-9F21-651189441491}"/>
                    </a:ext>
                  </a:extLst>
                </p14:cNvPr>
                <p14:cNvContentPartPr/>
                <p14:nvPr/>
              </p14:nvContentPartPr>
              <p14:xfrm>
                <a:off x="1737013" y="6336912"/>
                <a:ext cx="65160" cy="723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5E8EEF4-F3A6-426C-9F21-651189441491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732693" y="6332592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87DAD0C-1EDD-4357-89BB-D0E79D81E5C4}"/>
                    </a:ext>
                  </a:extLst>
                </p14:cNvPr>
                <p14:cNvContentPartPr/>
                <p14:nvPr/>
              </p14:nvContentPartPr>
              <p14:xfrm>
                <a:off x="1241653" y="6097512"/>
                <a:ext cx="46440" cy="4024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87DAD0C-1EDD-4357-89BB-D0E79D81E5C4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237333" y="6093192"/>
                  <a:ext cx="55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98DED3B4-C585-46DD-89F0-C6A26854875E}"/>
                    </a:ext>
                  </a:extLst>
                </p14:cNvPr>
                <p14:cNvContentPartPr/>
                <p14:nvPr/>
              </p14:nvContentPartPr>
              <p14:xfrm>
                <a:off x="1295293" y="6451752"/>
                <a:ext cx="550080" cy="4644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98DED3B4-C585-46DD-89F0-C6A26854875E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1290973" y="6447432"/>
                  <a:ext cx="558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C9C3D912-14B4-4A7B-86DF-A4647CEC1B83}"/>
                    </a:ext>
                  </a:extLst>
                </p14:cNvPr>
                <p14:cNvContentPartPr/>
                <p14:nvPr/>
              </p14:nvContentPartPr>
              <p14:xfrm>
                <a:off x="1815493" y="6011472"/>
                <a:ext cx="31320" cy="45900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C9C3D912-14B4-4A7B-86DF-A4647CEC1B83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1811173" y="6007152"/>
                  <a:ext cx="39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4B680A19-1A36-4396-8E7F-2425C05A4E21}"/>
                    </a:ext>
                  </a:extLst>
                </p14:cNvPr>
                <p14:cNvContentPartPr/>
                <p14:nvPr/>
              </p14:nvContentPartPr>
              <p14:xfrm>
                <a:off x="1171093" y="6065112"/>
                <a:ext cx="604440" cy="288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4B680A19-1A36-4396-8E7F-2425C05A4E21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166773" y="6060792"/>
                  <a:ext cx="613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46DCEDB-880A-48F4-911F-F3FB4AAE408B}"/>
                    </a:ext>
                  </a:extLst>
                </p14:cNvPr>
                <p14:cNvContentPartPr/>
                <p14:nvPr/>
              </p14:nvContentPartPr>
              <p14:xfrm>
                <a:off x="1484653" y="5988432"/>
                <a:ext cx="378720" cy="5490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46DCEDB-880A-48F4-911F-F3FB4AAE408B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480333" y="5984112"/>
                  <a:ext cx="38736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6BADE85B-8D23-4DC6-BD42-FA7E28B90547}"/>
                  </a:ext>
                </a:extLst>
              </p14:cNvPr>
              <p14:cNvContentPartPr/>
              <p14:nvPr/>
            </p14:nvContentPartPr>
            <p14:xfrm>
              <a:off x="38173" y="795072"/>
              <a:ext cx="4442040" cy="454320"/>
            </p14:xfrm>
          </p:contentPart>
        </mc:Choice>
        <mc:Fallback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6BADE85B-8D23-4DC6-BD42-FA7E28B90547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33853" y="790752"/>
                <a:ext cx="44506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E2FF8153-9FA5-42D8-A679-BB3BFCA38F4A}"/>
                  </a:ext>
                </a:extLst>
              </p14:cNvPr>
              <p14:cNvContentPartPr/>
              <p14:nvPr/>
            </p14:nvContentPartPr>
            <p14:xfrm>
              <a:off x="-196547" y="764472"/>
              <a:ext cx="4887360" cy="514080"/>
            </p14:xfrm>
          </p:contentPart>
        </mc:Choice>
        <mc:Fallback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E2FF8153-9FA5-42D8-A679-BB3BFCA38F4A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-200867" y="760152"/>
                <a:ext cx="48960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90EE4416-3B48-4C98-9C8A-59DF32F0AA60}"/>
                  </a:ext>
                </a:extLst>
              </p14:cNvPr>
              <p14:cNvContentPartPr/>
              <p14:nvPr/>
            </p14:nvContentPartPr>
            <p14:xfrm>
              <a:off x="6054810" y="99192"/>
              <a:ext cx="549720" cy="616680"/>
            </p14:xfrm>
          </p:contentPart>
        </mc:Choice>
        <mc:Fallback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90EE4416-3B48-4C98-9C8A-59DF32F0AA60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6050490" y="94872"/>
                <a:ext cx="55836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8" name="Gruppieren 907">
            <a:extLst>
              <a:ext uri="{FF2B5EF4-FFF2-40B4-BE49-F238E27FC236}">
                <a16:creationId xmlns:a16="http://schemas.microsoft.com/office/drawing/2014/main" id="{D168D57B-E6D7-4AB5-B9D8-9D1DCFB9B384}"/>
              </a:ext>
            </a:extLst>
          </p:cNvPr>
          <p:cNvGrpSpPr/>
          <p:nvPr/>
        </p:nvGrpSpPr>
        <p:grpSpPr>
          <a:xfrm>
            <a:off x="4976970" y="3432"/>
            <a:ext cx="2320560" cy="1867320"/>
            <a:chOff x="4976970" y="3432"/>
            <a:chExt cx="2320560" cy="18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E6CFF3D2-F399-4DF6-8F80-0D33212879F8}"/>
                    </a:ext>
                  </a:extLst>
                </p14:cNvPr>
                <p14:cNvContentPartPr/>
                <p14:nvPr/>
              </p14:nvContentPartPr>
              <p14:xfrm>
                <a:off x="5082810" y="867792"/>
                <a:ext cx="203040" cy="1202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E6CFF3D2-F399-4DF6-8F80-0D33212879F8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5078490" y="863472"/>
                  <a:ext cx="21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96720989-9D34-402E-ACDC-B9FCF868A3A4}"/>
                    </a:ext>
                  </a:extLst>
                </p14:cNvPr>
                <p14:cNvContentPartPr/>
                <p14:nvPr/>
              </p14:nvContentPartPr>
              <p14:xfrm>
                <a:off x="4976970" y="852312"/>
                <a:ext cx="312840" cy="20088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96720989-9D34-402E-ACDC-B9FCF868A3A4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4972650" y="847992"/>
                  <a:ext cx="321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F9B303C8-17A2-4A44-9E23-0DD0E9E363B3}"/>
                    </a:ext>
                  </a:extLst>
                </p14:cNvPr>
                <p14:cNvContentPartPr/>
                <p14:nvPr/>
              </p14:nvContentPartPr>
              <p14:xfrm>
                <a:off x="5488530" y="653952"/>
                <a:ext cx="176040" cy="18684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F9B303C8-17A2-4A44-9E23-0DD0E9E363B3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5484210" y="649632"/>
                  <a:ext cx="184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7D9C073-8F4A-4856-BDE4-111B6C79C980}"/>
                    </a:ext>
                  </a:extLst>
                </p14:cNvPr>
                <p14:cNvContentPartPr/>
                <p14:nvPr/>
              </p14:nvContentPartPr>
              <p14:xfrm>
                <a:off x="5685450" y="637032"/>
                <a:ext cx="59760" cy="1695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7D9C073-8F4A-4856-BDE4-111B6C79C980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5681130" y="632712"/>
                  <a:ext cx="68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697D10A4-C10E-4D88-B57E-15D57F3B77A3}"/>
                    </a:ext>
                  </a:extLst>
                </p14:cNvPr>
                <p14:cNvContentPartPr/>
                <p14:nvPr/>
              </p14:nvContentPartPr>
              <p14:xfrm>
                <a:off x="5610210" y="577992"/>
                <a:ext cx="226800" cy="14220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697D10A4-C10E-4D88-B57E-15D57F3B77A3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5605890" y="573672"/>
                  <a:ext cx="235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A084EDD4-9AB1-4708-B750-9A9D84B69AFE}"/>
                    </a:ext>
                  </a:extLst>
                </p14:cNvPr>
                <p14:cNvContentPartPr/>
                <p14:nvPr/>
              </p14:nvContentPartPr>
              <p14:xfrm>
                <a:off x="5843490" y="520752"/>
                <a:ext cx="104400" cy="1720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A084EDD4-9AB1-4708-B750-9A9D84B69AFE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5839170" y="516432"/>
                  <a:ext cx="11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F62C041E-CDFA-4E69-9685-E411E75B999E}"/>
                    </a:ext>
                  </a:extLst>
                </p14:cNvPr>
                <p14:cNvContentPartPr/>
                <p14:nvPr/>
              </p14:nvContentPartPr>
              <p14:xfrm>
                <a:off x="6002250" y="485112"/>
                <a:ext cx="131040" cy="579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F62C041E-CDFA-4E69-9685-E411E75B999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5997930" y="480792"/>
                  <a:ext cx="13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AFBA0013-10E5-4A08-805A-210789F2FBBD}"/>
                    </a:ext>
                  </a:extLst>
                </p14:cNvPr>
                <p14:cNvContentPartPr/>
                <p14:nvPr/>
              </p14:nvContentPartPr>
              <p14:xfrm>
                <a:off x="6038970" y="505992"/>
                <a:ext cx="138240" cy="5616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AFBA0013-10E5-4A08-805A-210789F2FBBD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6034650" y="501672"/>
                  <a:ext cx="146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16192EF1-C898-44A5-A4E9-5564A96BA334}"/>
                    </a:ext>
                  </a:extLst>
                </p14:cNvPr>
                <p14:cNvContentPartPr/>
                <p14:nvPr/>
              </p14:nvContentPartPr>
              <p14:xfrm>
                <a:off x="6239490" y="260112"/>
                <a:ext cx="71280" cy="2314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16192EF1-C898-44A5-A4E9-5564A96BA334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6235170" y="255792"/>
                  <a:ext cx="79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EECD41EC-751B-4E20-9CA9-412611E96DA5}"/>
                    </a:ext>
                  </a:extLst>
                </p14:cNvPr>
                <p14:cNvContentPartPr/>
                <p14:nvPr/>
              </p14:nvContentPartPr>
              <p14:xfrm>
                <a:off x="6356490" y="223752"/>
                <a:ext cx="60480" cy="10980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EECD41EC-751B-4E20-9CA9-412611E96DA5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6352170" y="219432"/>
                  <a:ext cx="6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BE86833A-0E99-4C93-BA84-D424E52AD0FD}"/>
                    </a:ext>
                  </a:extLst>
                </p14:cNvPr>
                <p14:cNvContentPartPr/>
                <p14:nvPr/>
              </p14:nvContentPartPr>
              <p14:xfrm>
                <a:off x="6208170" y="338952"/>
                <a:ext cx="240120" cy="14616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BE86833A-0E99-4C93-BA84-D424E52AD0FD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6203850" y="334632"/>
                  <a:ext cx="248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23BC03DE-80D0-4890-A744-AC181E8ACE86}"/>
                    </a:ext>
                  </a:extLst>
                </p14:cNvPr>
                <p14:cNvContentPartPr/>
                <p14:nvPr/>
              </p14:nvContentPartPr>
              <p14:xfrm>
                <a:off x="6355410" y="450552"/>
                <a:ext cx="97200" cy="1980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23BC03DE-80D0-4890-A744-AC181E8ACE86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6351090" y="446232"/>
                  <a:ext cx="10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7D5F42D0-1A78-4026-9069-94C99F62B04F}"/>
                    </a:ext>
                  </a:extLst>
                </p14:cNvPr>
                <p14:cNvContentPartPr/>
                <p14:nvPr/>
              </p14:nvContentPartPr>
              <p14:xfrm>
                <a:off x="6454050" y="463872"/>
                <a:ext cx="134280" cy="10044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7D5F42D0-1A78-4026-9069-94C99F62B04F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6449730" y="459552"/>
                  <a:ext cx="142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EED9E7A4-04D6-477D-99B5-6BDEAA4CCAFD}"/>
                    </a:ext>
                  </a:extLst>
                </p14:cNvPr>
                <p14:cNvContentPartPr/>
                <p14:nvPr/>
              </p14:nvContentPartPr>
              <p14:xfrm>
                <a:off x="5304930" y="670872"/>
                <a:ext cx="194040" cy="3211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EED9E7A4-04D6-477D-99B5-6BDEAA4CCAFD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5300610" y="666552"/>
                  <a:ext cx="202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05A65F08-DC6A-4F48-BC6B-7AB182593C9E}"/>
                    </a:ext>
                  </a:extLst>
                </p14:cNvPr>
                <p14:cNvContentPartPr/>
                <p14:nvPr/>
              </p14:nvContentPartPr>
              <p14:xfrm>
                <a:off x="5318970" y="3432"/>
                <a:ext cx="1377000" cy="6944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05A65F08-DC6A-4F48-BC6B-7AB182593C9E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5314650" y="-888"/>
                  <a:ext cx="138564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DD1FCD51-FBC3-4F4F-9C00-2795F9674A0C}"/>
                    </a:ext>
                  </a:extLst>
                </p14:cNvPr>
                <p14:cNvContentPartPr/>
                <p14:nvPr/>
              </p14:nvContentPartPr>
              <p14:xfrm>
                <a:off x="5520570" y="500592"/>
                <a:ext cx="1284480" cy="5806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DD1FCD51-FBC3-4F4F-9C00-2795F9674A0C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5516250" y="496272"/>
                  <a:ext cx="12931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278AF7BC-48E1-4205-B131-587FDB60B5C9}"/>
                    </a:ext>
                  </a:extLst>
                </p14:cNvPr>
                <p14:cNvContentPartPr/>
                <p14:nvPr/>
              </p14:nvContentPartPr>
              <p14:xfrm>
                <a:off x="6519570" y="1288632"/>
                <a:ext cx="549360" cy="4352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278AF7BC-48E1-4205-B131-587FDB60B5C9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6515250" y="1284312"/>
                  <a:ext cx="5580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7F2B79D8-BB9E-4DB7-A4DA-02A717BEDCF2}"/>
                    </a:ext>
                  </a:extLst>
                </p14:cNvPr>
                <p14:cNvContentPartPr/>
                <p14:nvPr/>
              </p14:nvContentPartPr>
              <p14:xfrm>
                <a:off x="7001250" y="1553952"/>
                <a:ext cx="172080" cy="1414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7F2B79D8-BB9E-4DB7-A4DA-02A717BEDCF2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6996930" y="1549632"/>
                  <a:ext cx="18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BCD517EE-010A-4631-86FF-1436A1D7785A}"/>
                    </a:ext>
                  </a:extLst>
                </p14:cNvPr>
                <p14:cNvContentPartPr/>
                <p14:nvPr/>
              </p14:nvContentPartPr>
              <p14:xfrm>
                <a:off x="6411210" y="1181712"/>
                <a:ext cx="195840" cy="21672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BCD517EE-010A-4631-86FF-1436A1D7785A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6406890" y="1177392"/>
                  <a:ext cx="204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0EAA6265-49EF-410D-9DBE-BB90F82D77E5}"/>
                    </a:ext>
                  </a:extLst>
                </p14:cNvPr>
                <p14:cNvContentPartPr/>
                <p14:nvPr/>
              </p14:nvContentPartPr>
              <p14:xfrm>
                <a:off x="6626130" y="1205112"/>
                <a:ext cx="504000" cy="29592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0EAA6265-49EF-410D-9DBE-BB90F82D77E5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6621810" y="1200792"/>
                  <a:ext cx="512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DD56B1D3-AA10-4988-93FC-D139F5062C45}"/>
                    </a:ext>
                  </a:extLst>
                </p14:cNvPr>
                <p14:cNvContentPartPr/>
                <p14:nvPr/>
              </p14:nvContentPartPr>
              <p14:xfrm>
                <a:off x="6263250" y="1181352"/>
                <a:ext cx="155160" cy="1094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DD56B1D3-AA10-4988-93FC-D139F5062C45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6258930" y="1177032"/>
                  <a:ext cx="163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5FB172E7-A9F9-4B39-9EFB-908139D667B5}"/>
                    </a:ext>
                  </a:extLst>
                </p14:cNvPr>
                <p14:cNvContentPartPr/>
                <p14:nvPr/>
              </p14:nvContentPartPr>
              <p14:xfrm>
                <a:off x="7017450" y="1702632"/>
                <a:ext cx="112680" cy="16812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5FB172E7-A9F9-4B39-9EFB-908139D667B5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7013130" y="1698312"/>
                  <a:ext cx="121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91F3B3B7-D87D-4F76-9DDE-3A96E442B8BF}"/>
                    </a:ext>
                  </a:extLst>
                </p14:cNvPr>
                <p14:cNvContentPartPr/>
                <p14:nvPr/>
              </p14:nvContentPartPr>
              <p14:xfrm>
                <a:off x="6532890" y="1305552"/>
                <a:ext cx="625680" cy="3549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91F3B3B7-D87D-4F76-9DDE-3A96E442B8BF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6528570" y="1301232"/>
                  <a:ext cx="6343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694BA6E4-9369-4E55-9BD8-F8F3A0DAC938}"/>
                    </a:ext>
                  </a:extLst>
                </p14:cNvPr>
                <p14:cNvContentPartPr/>
                <p14:nvPr/>
              </p14:nvContentPartPr>
              <p14:xfrm>
                <a:off x="6804690" y="1426872"/>
                <a:ext cx="44280" cy="7920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694BA6E4-9369-4E55-9BD8-F8F3A0DAC938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800370" y="1422552"/>
                  <a:ext cx="5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0C44D6E4-3C95-4313-BE62-C958D08842C9}"/>
                    </a:ext>
                  </a:extLst>
                </p14:cNvPr>
                <p14:cNvContentPartPr/>
                <p14:nvPr/>
              </p14:nvContentPartPr>
              <p14:xfrm>
                <a:off x="6513810" y="1131312"/>
                <a:ext cx="783720" cy="4453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0C44D6E4-3C95-4313-BE62-C958D08842C9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509490" y="1126992"/>
                  <a:ext cx="792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B9D49C08-28BE-411B-B6A1-D550B3DC5D18}"/>
                    </a:ext>
                  </a:extLst>
                </p14:cNvPr>
                <p14:cNvContentPartPr/>
                <p14:nvPr/>
              </p14:nvContentPartPr>
              <p14:xfrm>
                <a:off x="7112130" y="1346592"/>
                <a:ext cx="59400" cy="601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B9D49C08-28BE-411B-B6A1-D550B3DC5D18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7107810" y="1342272"/>
                  <a:ext cx="68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FA93A794-6162-4EA8-90ED-2F66669AC355}"/>
                    </a:ext>
                  </a:extLst>
                </p14:cNvPr>
                <p14:cNvContentPartPr/>
                <p14:nvPr/>
              </p14:nvContentPartPr>
              <p14:xfrm>
                <a:off x="7044810" y="1254792"/>
                <a:ext cx="200520" cy="1692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FA93A794-6162-4EA8-90ED-2F66669AC355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7040490" y="1250472"/>
                  <a:ext cx="209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0B90CC8A-F948-47D1-9C9A-EA0ECA4608DC}"/>
                    </a:ext>
                  </a:extLst>
                </p14:cNvPr>
                <p14:cNvContentPartPr/>
                <p14:nvPr/>
              </p14:nvContentPartPr>
              <p14:xfrm>
                <a:off x="5336970" y="371712"/>
                <a:ext cx="718560" cy="73476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0B90CC8A-F948-47D1-9C9A-EA0ECA4608DC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5332650" y="367392"/>
                  <a:ext cx="727200" cy="74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4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054CF7B7-35FA-4A87-8404-4CCFDDD70A8C}"/>
                  </a:ext>
                </a:extLst>
              </p14:cNvPr>
              <p14:cNvContentPartPr/>
              <p14:nvPr/>
            </p14:nvContentPartPr>
            <p14:xfrm>
              <a:off x="703770" y="1183872"/>
              <a:ext cx="1242360" cy="54288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054CF7B7-35FA-4A87-8404-4CCFDDD70A8C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699450" y="1179552"/>
                <a:ext cx="125100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3" name="Gruppieren 912">
            <a:extLst>
              <a:ext uri="{FF2B5EF4-FFF2-40B4-BE49-F238E27FC236}">
                <a16:creationId xmlns:a16="http://schemas.microsoft.com/office/drawing/2014/main" id="{A66D9276-2CD4-4046-AD4A-58F8FF787A36}"/>
              </a:ext>
            </a:extLst>
          </p:cNvPr>
          <p:cNvGrpSpPr/>
          <p:nvPr/>
        </p:nvGrpSpPr>
        <p:grpSpPr>
          <a:xfrm>
            <a:off x="3274170" y="733872"/>
            <a:ext cx="1274083" cy="462600"/>
            <a:chOff x="3274170" y="733872"/>
            <a:chExt cx="1274083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643FAC0A-EB8E-43EA-B079-9D393D6D549A}"/>
                    </a:ext>
                  </a:extLst>
                </p14:cNvPr>
                <p14:cNvContentPartPr/>
                <p14:nvPr/>
              </p14:nvContentPartPr>
              <p14:xfrm>
                <a:off x="3321733" y="794712"/>
                <a:ext cx="329400" cy="36936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643FAC0A-EB8E-43EA-B079-9D393D6D549A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3317413" y="790392"/>
                  <a:ext cx="338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ED6A7734-8D94-4E38-8598-B00A0E8D4E97}"/>
                    </a:ext>
                  </a:extLst>
                </p14:cNvPr>
                <p14:cNvContentPartPr/>
                <p14:nvPr/>
              </p14:nvContentPartPr>
              <p14:xfrm>
                <a:off x="3719173" y="853392"/>
                <a:ext cx="211320" cy="2358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ED6A7734-8D94-4E38-8598-B00A0E8D4E97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3714853" y="849072"/>
                  <a:ext cx="21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4E5FB6F7-356D-4D1B-AF64-ADE2292C6FBF}"/>
                    </a:ext>
                  </a:extLst>
                </p14:cNvPr>
                <p14:cNvContentPartPr/>
                <p14:nvPr/>
              </p14:nvContentPartPr>
              <p14:xfrm>
                <a:off x="4206253" y="818832"/>
                <a:ext cx="342000" cy="3279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4E5FB6F7-356D-4D1B-AF64-ADE2292C6FBF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4201933" y="814512"/>
                  <a:ext cx="350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4D958D0C-1EBC-41A0-97BA-67CF1195C258}"/>
                    </a:ext>
                  </a:extLst>
                </p14:cNvPr>
                <p14:cNvContentPartPr/>
                <p14:nvPr/>
              </p14:nvContentPartPr>
              <p14:xfrm>
                <a:off x="4131733" y="880392"/>
                <a:ext cx="110880" cy="1746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4D958D0C-1EBC-41A0-97BA-67CF1195C258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4127413" y="876072"/>
                  <a:ext cx="11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5D470EF2-8A20-4AF6-BF4C-9C532DC0B005}"/>
                    </a:ext>
                  </a:extLst>
                </p14:cNvPr>
                <p14:cNvContentPartPr/>
                <p14:nvPr/>
              </p14:nvContentPartPr>
              <p14:xfrm>
                <a:off x="4244053" y="963912"/>
                <a:ext cx="32760" cy="568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5D470EF2-8A20-4AF6-BF4C-9C532DC0B005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4239733" y="959592"/>
                  <a:ext cx="41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16C1AB11-B8FC-46FE-BF3E-47F0845C5975}"/>
                    </a:ext>
                  </a:extLst>
                </p14:cNvPr>
                <p14:cNvContentPartPr/>
                <p14:nvPr/>
              </p14:nvContentPartPr>
              <p14:xfrm>
                <a:off x="3296490" y="733872"/>
                <a:ext cx="392760" cy="46260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16C1AB11-B8FC-46FE-BF3E-47F0845C5975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3292170" y="729552"/>
                  <a:ext cx="4014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D89B08F0-C2B3-46A2-9C18-B59156FC601D}"/>
                    </a:ext>
                  </a:extLst>
                </p14:cNvPr>
                <p14:cNvContentPartPr/>
                <p14:nvPr/>
              </p14:nvContentPartPr>
              <p14:xfrm>
                <a:off x="4123410" y="839712"/>
                <a:ext cx="263520" cy="2847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D89B08F0-C2B3-46A2-9C18-B59156FC601D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4119090" y="835392"/>
                  <a:ext cx="272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34B48E6A-100A-418F-8132-2A4D2F037090}"/>
                    </a:ext>
                  </a:extLst>
                </p14:cNvPr>
                <p14:cNvContentPartPr/>
                <p14:nvPr/>
              </p14:nvContentPartPr>
              <p14:xfrm>
                <a:off x="3274170" y="781032"/>
                <a:ext cx="473760" cy="38484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34B48E6A-100A-418F-8132-2A4D2F037090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3269850" y="776712"/>
                  <a:ext cx="482400" cy="39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109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7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</a:t>
            </a:r>
            <a:r>
              <a:rPr lang="de-DE" sz="1400"/>
              <a:t>: S123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Prof. Dr. Bernhard Köster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FF875B8-5131-4699-B2BA-C64DE1A2516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866D2D3-378A-4C94-B344-35EC13FC5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32" y="125835"/>
            <a:ext cx="4116852" cy="2797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CD5A3D9-2531-4ABA-8519-98CDFE1FA9F2}"/>
                  </a:ext>
                </a:extLst>
              </p14:cNvPr>
              <p14:cNvContentPartPr/>
              <p14:nvPr/>
            </p14:nvContentPartPr>
            <p14:xfrm>
              <a:off x="10806493" y="462432"/>
              <a:ext cx="45000" cy="9694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CD5A3D9-2531-4ABA-8519-98CDFE1FA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2173" y="458112"/>
                <a:ext cx="5364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9EEECA-9319-4736-89C5-D9AA9600B82A}"/>
                  </a:ext>
                </a:extLst>
              </p14:cNvPr>
              <p14:cNvContentPartPr/>
              <p14:nvPr/>
            </p14:nvContentPartPr>
            <p14:xfrm>
              <a:off x="5576053" y="5583072"/>
              <a:ext cx="153720" cy="243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9EEECA-9319-4736-89C5-D9AA9600B8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1733" y="5578752"/>
                <a:ext cx="162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45E73AA-059F-455F-AC85-B33865B6532D}"/>
                  </a:ext>
                </a:extLst>
              </p14:cNvPr>
              <p14:cNvContentPartPr/>
              <p14:nvPr/>
            </p14:nvContentPartPr>
            <p14:xfrm>
              <a:off x="5715373" y="5609712"/>
              <a:ext cx="37080" cy="1904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45E73AA-059F-455F-AC85-B33865B653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053" y="5605392"/>
                <a:ext cx="45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EF0BC96-3675-4603-AAE9-0CEA659FDDC0}"/>
                  </a:ext>
                </a:extLst>
              </p14:cNvPr>
              <p14:cNvContentPartPr/>
              <p14:nvPr/>
            </p14:nvContentPartPr>
            <p14:xfrm>
              <a:off x="5429533" y="5518272"/>
              <a:ext cx="343800" cy="437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EF0BC96-3675-4603-AAE9-0CEA659FDD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5213" y="5513952"/>
                <a:ext cx="3524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90E9BFA-1762-4779-9933-8EFCAEC6786B}"/>
                  </a:ext>
                </a:extLst>
              </p14:cNvPr>
              <p14:cNvContentPartPr/>
              <p14:nvPr/>
            </p14:nvContentPartPr>
            <p14:xfrm>
              <a:off x="5505133" y="5485152"/>
              <a:ext cx="387720" cy="4086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90E9BFA-1762-4779-9933-8EFCAEC678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0813" y="5480832"/>
                <a:ext cx="396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C10545B-DA9D-41E0-9B22-B859A5EA7EF2}"/>
                  </a:ext>
                </a:extLst>
              </p14:cNvPr>
              <p14:cNvContentPartPr/>
              <p14:nvPr/>
            </p14:nvContentPartPr>
            <p14:xfrm>
              <a:off x="5497933" y="5871072"/>
              <a:ext cx="427320" cy="113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C10545B-DA9D-41E0-9B22-B859A5EA7E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3613" y="5866752"/>
                <a:ext cx="435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89B8414-654A-4441-AE22-011BFF1EC0A8}"/>
                  </a:ext>
                </a:extLst>
              </p14:cNvPr>
              <p14:cNvContentPartPr/>
              <p14:nvPr/>
            </p14:nvContentPartPr>
            <p14:xfrm>
              <a:off x="687253" y="3391392"/>
              <a:ext cx="4460400" cy="24706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89B8414-654A-4441-AE22-011BFF1EC0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2933" y="3387072"/>
                <a:ext cx="4469040" cy="24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71BC3CA-A442-4A81-9358-CF802CBA0A86}"/>
                  </a:ext>
                </a:extLst>
              </p14:cNvPr>
              <p14:cNvContentPartPr/>
              <p14:nvPr/>
            </p14:nvContentPartPr>
            <p14:xfrm>
              <a:off x="5072413" y="5718792"/>
              <a:ext cx="158760" cy="2415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71BC3CA-A442-4A81-9358-CF802CBA0A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68093" y="5714472"/>
                <a:ext cx="1674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E16C0DD-4C44-40A9-8983-754512758364}"/>
                  </a:ext>
                </a:extLst>
              </p14:cNvPr>
              <p14:cNvContentPartPr/>
              <p14:nvPr/>
            </p14:nvContentPartPr>
            <p14:xfrm>
              <a:off x="2040493" y="5967192"/>
              <a:ext cx="7920" cy="1112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E16C0DD-4C44-40A9-8983-7545127583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6173" y="5962872"/>
                <a:ext cx="16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CD9D909-42B4-46D1-AD13-90017FA7A117}"/>
                  </a:ext>
                </a:extLst>
              </p14:cNvPr>
              <p14:cNvContentPartPr/>
              <p14:nvPr/>
            </p14:nvContentPartPr>
            <p14:xfrm>
              <a:off x="2041933" y="5927592"/>
              <a:ext cx="117720" cy="1314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CD9D909-42B4-46D1-AD13-90017FA7A11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37613" y="5923272"/>
                <a:ext cx="126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3E567C7-3AF9-4CF0-BBEB-E45FE16B1283}"/>
                  </a:ext>
                </a:extLst>
              </p14:cNvPr>
              <p14:cNvContentPartPr/>
              <p14:nvPr/>
            </p14:nvContentPartPr>
            <p14:xfrm>
              <a:off x="2214013" y="5955312"/>
              <a:ext cx="84600" cy="100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3E567C7-3AF9-4CF0-BBEB-E45FE16B128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09693" y="5950992"/>
                <a:ext cx="932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CCC5972-F528-4D8F-A92A-E6C6AC92B6D7}"/>
                  </a:ext>
                </a:extLst>
              </p14:cNvPr>
              <p14:cNvContentPartPr/>
              <p14:nvPr/>
            </p14:nvContentPartPr>
            <p14:xfrm>
              <a:off x="2223733" y="5890152"/>
              <a:ext cx="36360" cy="151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CCC5972-F528-4D8F-A92A-E6C6AC92B6D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9413" y="5885832"/>
                <a:ext cx="45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EED3E67-3DA0-445D-A637-B54B2357A8D2}"/>
                  </a:ext>
                </a:extLst>
              </p14:cNvPr>
              <p14:cNvContentPartPr/>
              <p14:nvPr/>
            </p14:nvContentPartPr>
            <p14:xfrm>
              <a:off x="2292133" y="5892312"/>
              <a:ext cx="9720" cy="61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EED3E67-3DA0-445D-A637-B54B2357A8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87813" y="5887992"/>
                <a:ext cx="183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815CB17-3553-44AB-98A1-E779CF00AF6A}"/>
                  </a:ext>
                </a:extLst>
              </p14:cNvPr>
              <p14:cNvContentPartPr/>
              <p14:nvPr/>
            </p14:nvContentPartPr>
            <p14:xfrm>
              <a:off x="2377093" y="5975472"/>
              <a:ext cx="119880" cy="417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815CB17-3553-44AB-98A1-E779CF00AF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72773" y="5971152"/>
                <a:ext cx="128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4A62A9D-3294-4281-9651-4858ABB91269}"/>
                  </a:ext>
                </a:extLst>
              </p14:cNvPr>
              <p14:cNvContentPartPr/>
              <p14:nvPr/>
            </p14:nvContentPartPr>
            <p14:xfrm>
              <a:off x="2586253" y="5925432"/>
              <a:ext cx="117720" cy="990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4A62A9D-3294-4281-9651-4858ABB9126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81933" y="5921112"/>
                <a:ext cx="126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2BE5FFB-1900-4C77-B0CE-6DC407B2501B}"/>
                  </a:ext>
                </a:extLst>
              </p14:cNvPr>
              <p14:cNvContentPartPr/>
              <p14:nvPr/>
            </p14:nvContentPartPr>
            <p14:xfrm>
              <a:off x="2726653" y="5918952"/>
              <a:ext cx="87480" cy="1036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2BE5FFB-1900-4C77-B0CE-6DC407B250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22333" y="5914632"/>
                <a:ext cx="96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4B53BA5-4B0B-4C52-B31F-FA7E70E8572F}"/>
                  </a:ext>
                </a:extLst>
              </p14:cNvPr>
              <p14:cNvContentPartPr/>
              <p14:nvPr/>
            </p14:nvContentPartPr>
            <p14:xfrm>
              <a:off x="10940773" y="1366032"/>
              <a:ext cx="151200" cy="1238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4B53BA5-4B0B-4C52-B31F-FA7E70E857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36453" y="1361712"/>
                <a:ext cx="159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069D76E-933E-4E3F-BC01-ABFCCF1696A5}"/>
                  </a:ext>
                </a:extLst>
              </p14:cNvPr>
              <p14:cNvContentPartPr/>
              <p14:nvPr/>
            </p14:nvContentPartPr>
            <p14:xfrm>
              <a:off x="10440013" y="1506432"/>
              <a:ext cx="135360" cy="1310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069D76E-933E-4E3F-BC01-ABFCCF1696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35693" y="1502112"/>
                <a:ext cx="144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178D3CA-04F4-4B89-A4F3-BCE0E9347EB5}"/>
                  </a:ext>
                </a:extLst>
              </p14:cNvPr>
              <p14:cNvContentPartPr/>
              <p14:nvPr/>
            </p14:nvContentPartPr>
            <p14:xfrm>
              <a:off x="9423013" y="1474752"/>
              <a:ext cx="295920" cy="298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178D3CA-04F4-4B89-A4F3-BCE0E9347EB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18693" y="1470432"/>
                <a:ext cx="304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37E33DF-C121-47B1-970E-717DFF0B5F7C}"/>
                  </a:ext>
                </a:extLst>
              </p14:cNvPr>
              <p14:cNvContentPartPr/>
              <p14:nvPr/>
            </p14:nvContentPartPr>
            <p14:xfrm>
              <a:off x="8849173" y="1700112"/>
              <a:ext cx="114840" cy="918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37E33DF-C121-47B1-970E-717DFF0B5F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44853" y="1695792"/>
                <a:ext cx="123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3AC430B-28D4-4F84-A7D2-CA0C49F521AF}"/>
                  </a:ext>
                </a:extLst>
              </p14:cNvPr>
              <p14:cNvContentPartPr/>
              <p14:nvPr/>
            </p14:nvContentPartPr>
            <p14:xfrm>
              <a:off x="9745933" y="1788312"/>
              <a:ext cx="158760" cy="1238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3AC430B-28D4-4F84-A7D2-CA0C49F521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41613" y="1783992"/>
                <a:ext cx="1674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D1C1472-10F6-4653-A506-88823826504A}"/>
              </a:ext>
            </a:extLst>
          </p:cNvPr>
          <p:cNvGrpSpPr/>
          <p:nvPr/>
        </p:nvGrpSpPr>
        <p:grpSpPr>
          <a:xfrm>
            <a:off x="380173" y="161472"/>
            <a:ext cx="5764320" cy="5142960"/>
            <a:chOff x="380173" y="161472"/>
            <a:chExt cx="5764320" cy="51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F0D022-B668-403B-96E2-D5426FCCF3B5}"/>
                    </a:ext>
                  </a:extLst>
                </p14:cNvPr>
                <p14:cNvContentPartPr/>
                <p14:nvPr/>
              </p14:nvContentPartPr>
              <p14:xfrm>
                <a:off x="2257573" y="4588392"/>
                <a:ext cx="153360" cy="20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F0D022-B668-403B-96E2-D5426FCCF3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53253" y="4584072"/>
                  <a:ext cx="16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1ED415-4F91-4981-B067-5B4948166FED}"/>
                    </a:ext>
                  </a:extLst>
                </p14:cNvPr>
                <p14:cNvContentPartPr/>
                <p14:nvPr/>
              </p14:nvContentPartPr>
              <p14:xfrm>
                <a:off x="2460973" y="4618272"/>
                <a:ext cx="102240" cy="18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1ED415-4F91-4981-B067-5B4948166F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6653" y="4613952"/>
                  <a:ext cx="110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D79699-F117-4397-BB1D-A7B409528D22}"/>
                    </a:ext>
                  </a:extLst>
                </p14:cNvPr>
                <p14:cNvContentPartPr/>
                <p14:nvPr/>
              </p14:nvContentPartPr>
              <p14:xfrm>
                <a:off x="2558893" y="4613592"/>
                <a:ext cx="12240" cy="166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D79699-F117-4397-BB1D-A7B409528D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54573" y="4609272"/>
                  <a:ext cx="20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386D34-846B-4F34-9126-9FC04B4E2504}"/>
                    </a:ext>
                  </a:extLst>
                </p14:cNvPr>
                <p14:cNvContentPartPr/>
                <p14:nvPr/>
              </p14:nvContentPartPr>
              <p14:xfrm>
                <a:off x="2485813" y="4539792"/>
                <a:ext cx="123840" cy="18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386D34-846B-4F34-9126-9FC04B4E25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81493" y="4535472"/>
                  <a:ext cx="13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4897C4-5005-4032-A378-1307DCFC0DEF}"/>
                    </a:ext>
                  </a:extLst>
                </p14:cNvPr>
                <p14:cNvContentPartPr/>
                <p14:nvPr/>
              </p14:nvContentPartPr>
              <p14:xfrm>
                <a:off x="2590573" y="4535112"/>
                <a:ext cx="10080" cy="8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4897C4-5005-4032-A378-1307DCFC0D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6253" y="4530792"/>
                  <a:ext cx="18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996B6F-7F2C-48F4-BDCD-D2FBC21D7083}"/>
                    </a:ext>
                  </a:extLst>
                </p14:cNvPr>
                <p14:cNvContentPartPr/>
                <p14:nvPr/>
              </p14:nvContentPartPr>
              <p14:xfrm>
                <a:off x="2153893" y="4486152"/>
                <a:ext cx="58680" cy="335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996B6F-7F2C-48F4-BDCD-D2FBC21D70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9573" y="4481832"/>
                  <a:ext cx="67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C730C3-1E38-4452-82C2-8D18A4DBBFAF}"/>
                    </a:ext>
                  </a:extLst>
                </p14:cNvPr>
                <p14:cNvContentPartPr/>
                <p14:nvPr/>
              </p14:nvContentPartPr>
              <p14:xfrm>
                <a:off x="2234533" y="4418832"/>
                <a:ext cx="453960" cy="468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C730C3-1E38-4452-82C2-8D18A4DBBF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30213" y="4414512"/>
                  <a:ext cx="4626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DF8226-5532-4678-8483-B0F01985EF29}"/>
                    </a:ext>
                  </a:extLst>
                </p14:cNvPr>
                <p14:cNvContentPartPr/>
                <p14:nvPr/>
              </p14:nvContentPartPr>
              <p14:xfrm>
                <a:off x="2191333" y="4884312"/>
                <a:ext cx="433440" cy="27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DF8226-5532-4678-8483-B0F01985EF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7013" y="4879992"/>
                  <a:ext cx="442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0198593-B724-4481-A1D1-A1D63BB08BC0}"/>
                    </a:ext>
                  </a:extLst>
                </p14:cNvPr>
                <p14:cNvContentPartPr/>
                <p14:nvPr/>
              </p14:nvContentPartPr>
              <p14:xfrm>
                <a:off x="478093" y="2952552"/>
                <a:ext cx="25920" cy="34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0198593-B724-4481-A1D1-A1D63BB08B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3773" y="2948232"/>
                  <a:ext cx="3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673F8EB-B9A0-4B99-AEE5-BA7FB4400BE5}"/>
                    </a:ext>
                  </a:extLst>
                </p14:cNvPr>
                <p14:cNvContentPartPr/>
                <p14:nvPr/>
              </p14:nvContentPartPr>
              <p14:xfrm>
                <a:off x="491413" y="2876952"/>
                <a:ext cx="16200" cy="226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673F8EB-B9A0-4B99-AEE5-BA7FB4400B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7093" y="2872632"/>
                  <a:ext cx="24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D8EBB9E-5381-4AB2-8DD1-BB5BCC0E6656}"/>
                    </a:ext>
                  </a:extLst>
                </p14:cNvPr>
                <p14:cNvContentPartPr/>
                <p14:nvPr/>
              </p14:nvContentPartPr>
              <p14:xfrm>
                <a:off x="570973" y="2865432"/>
                <a:ext cx="27000" cy="208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D8EBB9E-5381-4AB2-8DD1-BB5BCC0E66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653" y="2861112"/>
                  <a:ext cx="35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3422A8-5F19-44AF-BA59-5BA2C9BA4A66}"/>
                    </a:ext>
                  </a:extLst>
                </p14:cNvPr>
                <p14:cNvContentPartPr/>
                <p14:nvPr/>
              </p14:nvContentPartPr>
              <p14:xfrm>
                <a:off x="482773" y="2952192"/>
                <a:ext cx="122760" cy="40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3422A8-5F19-44AF-BA59-5BA2C9BA4A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453" y="2947872"/>
                  <a:ext cx="131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2B748D-3DBD-4053-8A37-C9025531891E}"/>
                    </a:ext>
                  </a:extLst>
                </p14:cNvPr>
                <p14:cNvContentPartPr/>
                <p14:nvPr/>
              </p14:nvContentPartPr>
              <p14:xfrm>
                <a:off x="712813" y="2850312"/>
                <a:ext cx="24120" cy="199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2B748D-3DBD-4053-8A37-C902553189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8493" y="2845992"/>
                  <a:ext cx="3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2116DA7-2B0E-427A-9F8F-05B9B7712B35}"/>
                    </a:ext>
                  </a:extLst>
                </p14:cNvPr>
                <p14:cNvContentPartPr/>
                <p14:nvPr/>
              </p14:nvContentPartPr>
              <p14:xfrm>
                <a:off x="718573" y="2826552"/>
                <a:ext cx="97920" cy="207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2116DA7-2B0E-427A-9F8F-05B9B7712B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4253" y="2822232"/>
                  <a:ext cx="106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3395C6-08FE-48E6-90EE-3E62E382D1FB}"/>
                    </a:ext>
                  </a:extLst>
                </p14:cNvPr>
                <p14:cNvContentPartPr/>
                <p14:nvPr/>
              </p14:nvContentPartPr>
              <p14:xfrm>
                <a:off x="380173" y="2735112"/>
                <a:ext cx="36720" cy="423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3395C6-08FE-48E6-90EE-3E62E382D1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853" y="2730792"/>
                  <a:ext cx="453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9FD2F39-A374-4151-807B-4F903BB66AA4}"/>
                    </a:ext>
                  </a:extLst>
                </p14:cNvPr>
                <p14:cNvContentPartPr/>
                <p14:nvPr/>
              </p14:nvContentPartPr>
              <p14:xfrm>
                <a:off x="459373" y="2653752"/>
                <a:ext cx="503640" cy="348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9FD2F39-A374-4151-807B-4F903BB66A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053" y="2649432"/>
                  <a:ext cx="512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4CA3083-EF0D-4562-B34C-771D44DDF981}"/>
                    </a:ext>
                  </a:extLst>
                </p14:cNvPr>
                <p14:cNvContentPartPr/>
                <p14:nvPr/>
              </p14:nvContentPartPr>
              <p14:xfrm>
                <a:off x="406093" y="3140112"/>
                <a:ext cx="474120" cy="9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4CA3083-EF0D-4562-B34C-771D44DDF9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1773" y="3135792"/>
                  <a:ext cx="48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BEEA3B-4019-447A-A76F-E4042AB6097B}"/>
                    </a:ext>
                  </a:extLst>
                </p14:cNvPr>
                <p14:cNvContentPartPr/>
                <p14:nvPr/>
              </p14:nvContentPartPr>
              <p14:xfrm>
                <a:off x="2651053" y="277752"/>
                <a:ext cx="180000" cy="207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BEEA3B-4019-447A-A76F-E4042AB609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6733" y="273432"/>
                  <a:ext cx="188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F678D5C-F8D5-443E-8EF4-054C0EBB2EFC}"/>
                    </a:ext>
                  </a:extLst>
                </p14:cNvPr>
                <p14:cNvContentPartPr/>
                <p14:nvPr/>
              </p14:nvContentPartPr>
              <p14:xfrm>
                <a:off x="2491933" y="214752"/>
                <a:ext cx="70200" cy="378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F678D5C-F8D5-443E-8EF4-054C0EBB2E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87613" y="210432"/>
                  <a:ext cx="78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AC4D8C7-349D-4500-BF13-67CB785FE8EF}"/>
                    </a:ext>
                  </a:extLst>
                </p14:cNvPr>
                <p14:cNvContentPartPr/>
                <p14:nvPr/>
              </p14:nvContentPartPr>
              <p14:xfrm>
                <a:off x="2583013" y="161472"/>
                <a:ext cx="359280" cy="441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AC4D8C7-349D-4500-BF13-67CB785FE8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78693" y="157152"/>
                  <a:ext cx="367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EABCD9-3A56-41FF-883D-448704C24640}"/>
                    </a:ext>
                  </a:extLst>
                </p14:cNvPr>
                <p14:cNvContentPartPr/>
                <p14:nvPr/>
              </p14:nvContentPartPr>
              <p14:xfrm>
                <a:off x="2490133" y="563952"/>
                <a:ext cx="440280" cy="93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EABCD9-3A56-41FF-883D-448704C246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85813" y="559632"/>
                  <a:ext cx="44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4F89B7B-F4B4-4619-98EC-BE958C8885AD}"/>
                    </a:ext>
                  </a:extLst>
                </p14:cNvPr>
                <p14:cNvContentPartPr/>
                <p14:nvPr/>
              </p14:nvContentPartPr>
              <p14:xfrm>
                <a:off x="982093" y="775272"/>
                <a:ext cx="1289520" cy="1678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4F89B7B-F4B4-4619-98EC-BE958C8885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7773" y="770952"/>
                  <a:ext cx="1298160" cy="16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D7E187-A384-4A0E-80BB-5B68250B0D28}"/>
                    </a:ext>
                  </a:extLst>
                </p14:cNvPr>
                <p14:cNvContentPartPr/>
                <p14:nvPr/>
              </p14:nvContentPartPr>
              <p14:xfrm>
                <a:off x="2210413" y="702552"/>
                <a:ext cx="123840" cy="134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D7E187-A384-4A0E-80BB-5B68250B0D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06093" y="698232"/>
                  <a:ext cx="13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D061D1A-A863-47B0-AC5A-9D3CED84C48D}"/>
                    </a:ext>
                  </a:extLst>
                </p14:cNvPr>
                <p14:cNvContentPartPr/>
                <p14:nvPr/>
              </p14:nvContentPartPr>
              <p14:xfrm>
                <a:off x="1674373" y="1621272"/>
                <a:ext cx="18000" cy="108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D061D1A-A863-47B0-AC5A-9D3CED84C4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70053" y="1616952"/>
                  <a:ext cx="2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A2C915-1BD5-40E3-B3F8-B64E7D1390DF}"/>
                    </a:ext>
                  </a:extLst>
                </p14:cNvPr>
                <p14:cNvContentPartPr/>
                <p14:nvPr/>
              </p14:nvContentPartPr>
              <p14:xfrm>
                <a:off x="1603453" y="1566552"/>
                <a:ext cx="112680" cy="48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A2C915-1BD5-40E3-B3F8-B64E7D1390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99133" y="1562232"/>
                  <a:ext cx="12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F8C8E8-C763-4DE6-BF03-D7B94671BF6B}"/>
                    </a:ext>
                  </a:extLst>
                </p14:cNvPr>
                <p14:cNvContentPartPr/>
                <p14:nvPr/>
              </p14:nvContentPartPr>
              <p14:xfrm>
                <a:off x="1734853" y="1590672"/>
                <a:ext cx="56880" cy="108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F8C8E8-C763-4DE6-BF03-D7B94671BF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30533" y="1586352"/>
                  <a:ext cx="6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4BEA84-BA43-4CE0-8D95-584270FECB4A}"/>
                    </a:ext>
                  </a:extLst>
                </p14:cNvPr>
                <p14:cNvContentPartPr/>
                <p14:nvPr/>
              </p14:nvContentPartPr>
              <p14:xfrm>
                <a:off x="1748893" y="1529832"/>
                <a:ext cx="146880" cy="140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4BEA84-BA43-4CE0-8D95-584270FECB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4573" y="1525512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DAA9E4-C6F6-4BC4-B0E5-165932C1860F}"/>
                    </a:ext>
                  </a:extLst>
                </p14:cNvPr>
                <p14:cNvContentPartPr/>
                <p14:nvPr/>
              </p14:nvContentPartPr>
              <p14:xfrm>
                <a:off x="1857613" y="1547472"/>
                <a:ext cx="65160" cy="27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DAA9E4-C6F6-4BC4-B0E5-165932C186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53293" y="1543152"/>
                  <a:ext cx="7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FE0BE18-D244-48C2-8396-3BCF2DAA21C1}"/>
                    </a:ext>
                  </a:extLst>
                </p14:cNvPr>
                <p14:cNvContentPartPr/>
                <p14:nvPr/>
              </p14:nvContentPartPr>
              <p14:xfrm>
                <a:off x="1941133" y="1432272"/>
                <a:ext cx="62640" cy="150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FE0BE18-D244-48C2-8396-3BCF2DAA21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36813" y="1427952"/>
                  <a:ext cx="7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B214A7-53D7-4A37-8283-1D4D78DB078F}"/>
                    </a:ext>
                  </a:extLst>
                </p14:cNvPr>
                <p14:cNvContentPartPr/>
                <p14:nvPr/>
              </p14:nvContentPartPr>
              <p14:xfrm>
                <a:off x="2032933" y="1428672"/>
                <a:ext cx="79560" cy="85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B214A7-53D7-4A37-8283-1D4D78DB07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8613" y="1424352"/>
                  <a:ext cx="88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B17FDF9-2A2E-43E8-923B-173B223FF453}"/>
                    </a:ext>
                  </a:extLst>
                </p14:cNvPr>
                <p14:cNvContentPartPr/>
                <p14:nvPr/>
              </p14:nvContentPartPr>
              <p14:xfrm>
                <a:off x="726853" y="540552"/>
                <a:ext cx="1442880" cy="1919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B17FDF9-2A2E-43E8-923B-173B223FF4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2533" y="536232"/>
                  <a:ext cx="145152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1F8718-D967-41E6-98FA-6279BDF0CAF5}"/>
                    </a:ext>
                  </a:extLst>
                </p14:cNvPr>
                <p14:cNvContentPartPr/>
                <p14:nvPr/>
              </p14:nvContentPartPr>
              <p14:xfrm>
                <a:off x="624253" y="2398872"/>
                <a:ext cx="182160" cy="178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1F8718-D967-41E6-98FA-6279BDF0CA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9933" y="2394552"/>
                  <a:ext cx="190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ED5CF53-3114-49B2-844C-700B7ECF153F}"/>
                    </a:ext>
                  </a:extLst>
                </p14:cNvPr>
                <p14:cNvContentPartPr/>
                <p14:nvPr/>
              </p14:nvContentPartPr>
              <p14:xfrm>
                <a:off x="834493" y="1640712"/>
                <a:ext cx="74160" cy="79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ED5CF53-3114-49B2-844C-700B7ECF15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0173" y="1636392"/>
                  <a:ext cx="82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FF5337F-B217-4B84-B065-01D80B0CC749}"/>
                    </a:ext>
                  </a:extLst>
                </p14:cNvPr>
                <p14:cNvContentPartPr/>
                <p14:nvPr/>
              </p14:nvContentPartPr>
              <p14:xfrm>
                <a:off x="910093" y="1612992"/>
                <a:ext cx="17280" cy="151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FF5337F-B217-4B84-B065-01D80B0CC7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5773" y="1608672"/>
                  <a:ext cx="25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96A169-E3CE-4FF5-8E66-0BD7D25BD941}"/>
                    </a:ext>
                  </a:extLst>
                </p14:cNvPr>
                <p14:cNvContentPartPr/>
                <p14:nvPr/>
              </p14:nvContentPartPr>
              <p14:xfrm>
                <a:off x="950053" y="1627392"/>
                <a:ext cx="45360" cy="83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96A169-E3CE-4FF5-8E66-0BD7D25BD9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733" y="1623072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A8F82D6-088C-4045-835C-3DDA1478197B}"/>
                    </a:ext>
                  </a:extLst>
                </p14:cNvPr>
                <p14:cNvContentPartPr/>
                <p14:nvPr/>
              </p14:nvContentPartPr>
              <p14:xfrm>
                <a:off x="954373" y="1560432"/>
                <a:ext cx="78120" cy="125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A8F82D6-088C-4045-835C-3DDA147819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0053" y="1556112"/>
                  <a:ext cx="86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99068E-24E0-4B8D-B28F-ED71124BC333}"/>
                    </a:ext>
                  </a:extLst>
                </p14:cNvPr>
                <p14:cNvContentPartPr/>
                <p14:nvPr/>
              </p14:nvContentPartPr>
              <p14:xfrm>
                <a:off x="1045813" y="1549992"/>
                <a:ext cx="61560" cy="86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99068E-24E0-4B8D-B28F-ED71124BC3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1493" y="1545672"/>
                  <a:ext cx="70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43F7A88-B955-4BB7-91D5-703BB46A6505}"/>
                    </a:ext>
                  </a:extLst>
                </p14:cNvPr>
                <p14:cNvContentPartPr/>
                <p14:nvPr/>
              </p14:nvContentPartPr>
              <p14:xfrm>
                <a:off x="1099813" y="1518312"/>
                <a:ext cx="38880" cy="7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43F7A88-B955-4BB7-91D5-703BB46A65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5493" y="1513992"/>
                  <a:ext cx="47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FAE5E3F-AAFA-494C-AEFC-703C3F49D26B}"/>
                    </a:ext>
                  </a:extLst>
                </p14:cNvPr>
                <p14:cNvContentPartPr/>
                <p14:nvPr/>
              </p14:nvContentPartPr>
              <p14:xfrm>
                <a:off x="1149853" y="1400592"/>
                <a:ext cx="64080" cy="68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FAE5E3F-AAFA-494C-AEFC-703C3F49D2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5533" y="1396272"/>
                  <a:ext cx="72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B69D76-5D14-4A26-9259-12B91C3AF732}"/>
                    </a:ext>
                  </a:extLst>
                </p14:cNvPr>
                <p14:cNvContentPartPr/>
                <p14:nvPr/>
              </p14:nvContentPartPr>
              <p14:xfrm>
                <a:off x="1194493" y="1263072"/>
                <a:ext cx="90000" cy="102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B69D76-5D14-4A26-9259-12B91C3AF7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0173" y="1258752"/>
                  <a:ext cx="98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A7B51B3-596A-4D59-933D-A4CB8B369538}"/>
                    </a:ext>
                  </a:extLst>
                </p14:cNvPr>
                <p14:cNvContentPartPr/>
                <p14:nvPr/>
              </p14:nvContentPartPr>
              <p14:xfrm>
                <a:off x="1235893" y="1278552"/>
                <a:ext cx="69840" cy="78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A7B51B3-596A-4D59-933D-A4CB8B3695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31573" y="1274232"/>
                  <a:ext cx="78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6F55FE4-4462-495F-88BC-88D55056C48D}"/>
                    </a:ext>
                  </a:extLst>
                </p14:cNvPr>
                <p14:cNvContentPartPr/>
                <p14:nvPr/>
              </p14:nvContentPartPr>
              <p14:xfrm>
                <a:off x="1298533" y="1211232"/>
                <a:ext cx="61920" cy="96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6F55FE4-4462-495F-88BC-88D55056C4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94213" y="1206912"/>
                  <a:ext cx="7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1260D80-B89C-4EA2-8B34-816B359F8484}"/>
                    </a:ext>
                  </a:extLst>
                </p14:cNvPr>
                <p14:cNvContentPartPr/>
                <p14:nvPr/>
              </p14:nvContentPartPr>
              <p14:xfrm>
                <a:off x="569533" y="421392"/>
                <a:ext cx="1513800" cy="1905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1260D80-B89C-4EA2-8B34-816B359F84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5213" y="417072"/>
                  <a:ext cx="1522440" cy="19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EC5AD0D-413F-4A7A-BC65-E800ED9B918F}"/>
                    </a:ext>
                  </a:extLst>
                </p14:cNvPr>
                <p14:cNvContentPartPr/>
                <p14:nvPr/>
              </p14:nvContentPartPr>
              <p14:xfrm>
                <a:off x="487093" y="2191872"/>
                <a:ext cx="162000" cy="219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EC5AD0D-413F-4A7A-BC65-E800ED9B91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2773" y="2187552"/>
                  <a:ext cx="170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6B42945-620D-4EE4-8FE2-40E1EF9BB760}"/>
                    </a:ext>
                  </a:extLst>
                </p14:cNvPr>
                <p14:cNvContentPartPr/>
                <p14:nvPr/>
              </p14:nvContentPartPr>
              <p14:xfrm>
                <a:off x="592933" y="1254432"/>
                <a:ext cx="113040" cy="82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6B42945-620D-4EE4-8FE2-40E1EF9BB7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8613" y="1250112"/>
                  <a:ext cx="12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B4069AC-7A67-477E-8D4B-4261BE8789F2}"/>
                    </a:ext>
                  </a:extLst>
                </p14:cNvPr>
                <p14:cNvContentPartPr/>
                <p14:nvPr/>
              </p14:nvContentPartPr>
              <p14:xfrm>
                <a:off x="609493" y="1261992"/>
                <a:ext cx="82800" cy="72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B4069AC-7A67-477E-8D4B-4261BE8789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5173" y="1257672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B90F71D-ED15-47AF-A62B-EB896F6578DE}"/>
                    </a:ext>
                  </a:extLst>
                </p14:cNvPr>
                <p14:cNvContentPartPr/>
                <p14:nvPr/>
              </p14:nvContentPartPr>
              <p14:xfrm>
                <a:off x="718213" y="1186032"/>
                <a:ext cx="64440" cy="73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B90F71D-ED15-47AF-A62B-EB896F6578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3893" y="1181712"/>
                  <a:ext cx="73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40C462E-C642-4CB5-A74E-9938F63E0584}"/>
                    </a:ext>
                  </a:extLst>
                </p14:cNvPr>
                <p14:cNvContentPartPr/>
                <p14:nvPr/>
              </p14:nvContentPartPr>
              <p14:xfrm>
                <a:off x="733693" y="1078032"/>
                <a:ext cx="85320" cy="159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40C462E-C642-4CB5-A74E-9938F63E05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9373" y="1073712"/>
                  <a:ext cx="93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DAA8E3-BE9B-4C47-BDE4-5F11C498CFEC}"/>
                    </a:ext>
                  </a:extLst>
                </p14:cNvPr>
                <p14:cNvContentPartPr/>
                <p14:nvPr/>
              </p14:nvContentPartPr>
              <p14:xfrm>
                <a:off x="798133" y="1072992"/>
                <a:ext cx="51480" cy="49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DAA8E3-BE9B-4C47-BDE4-5F11C498CF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813" y="1068672"/>
                  <a:ext cx="60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05B5E9-EBA2-4BEE-9EEE-63AAF0ABCAD4}"/>
                    </a:ext>
                  </a:extLst>
                </p14:cNvPr>
                <p14:cNvContentPartPr/>
                <p14:nvPr/>
              </p14:nvContentPartPr>
              <p14:xfrm>
                <a:off x="887413" y="930792"/>
                <a:ext cx="62640" cy="124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05B5E9-EBA2-4BEE-9EEE-63AAF0ABCA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093" y="926472"/>
                  <a:ext cx="71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D75F09-CE4A-4CF1-A865-45071F46C67C}"/>
                    </a:ext>
                  </a:extLst>
                </p14:cNvPr>
                <p14:cNvContentPartPr/>
                <p14:nvPr/>
              </p14:nvContentPartPr>
              <p14:xfrm>
                <a:off x="941413" y="869592"/>
                <a:ext cx="64800" cy="119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D75F09-CE4A-4CF1-A865-45071F46C6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7093" y="865272"/>
                  <a:ext cx="73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E80674-CD87-4182-AB92-DBF5B23B6A55}"/>
                    </a:ext>
                  </a:extLst>
                </p14:cNvPr>
                <p14:cNvContentPartPr/>
                <p14:nvPr/>
              </p14:nvContentPartPr>
              <p14:xfrm>
                <a:off x="4857133" y="2682552"/>
                <a:ext cx="187920" cy="200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E80674-CD87-4182-AB92-DBF5B23B6A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2813" y="2678232"/>
                  <a:ext cx="196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37EC35-DBBA-42E9-8860-623E8A773A80}"/>
                    </a:ext>
                  </a:extLst>
                </p14:cNvPr>
                <p14:cNvContentPartPr/>
                <p14:nvPr/>
              </p14:nvContentPartPr>
              <p14:xfrm>
                <a:off x="4746613" y="2575992"/>
                <a:ext cx="55080" cy="358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37EC35-DBBA-42E9-8860-623E8A773A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2293" y="2571672"/>
                  <a:ext cx="637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4FB14F9-41A9-43E3-80E6-17D1F7B1FB08}"/>
                    </a:ext>
                  </a:extLst>
                </p14:cNvPr>
                <p14:cNvContentPartPr/>
                <p14:nvPr/>
              </p14:nvContentPartPr>
              <p14:xfrm>
                <a:off x="4783333" y="2520552"/>
                <a:ext cx="379800" cy="425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4FB14F9-41A9-43E3-80E6-17D1F7B1FB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9013" y="2516232"/>
                  <a:ext cx="3884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57F640-A047-4455-B35C-C46EE8C56599}"/>
                    </a:ext>
                  </a:extLst>
                </p14:cNvPr>
                <p14:cNvContentPartPr/>
                <p14:nvPr/>
              </p14:nvContentPartPr>
              <p14:xfrm>
                <a:off x="4737973" y="2935632"/>
                <a:ext cx="432000" cy="63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57F640-A047-4455-B35C-C46EE8C565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33653" y="2931312"/>
                  <a:ext cx="440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032F75B-B88F-427D-A7CA-C64117B9EBFE}"/>
                    </a:ext>
                  </a:extLst>
                </p14:cNvPr>
                <p14:cNvContentPartPr/>
                <p14:nvPr/>
              </p14:nvContentPartPr>
              <p14:xfrm>
                <a:off x="1368733" y="2653752"/>
                <a:ext cx="3138120" cy="60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032F75B-B88F-427D-A7CA-C64117B9EB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64413" y="2649432"/>
                  <a:ext cx="3146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96940F1-EA96-4250-9D9C-7A2D20EBC675}"/>
                    </a:ext>
                  </a:extLst>
                </p14:cNvPr>
                <p14:cNvContentPartPr/>
                <p14:nvPr/>
              </p14:nvContentPartPr>
              <p14:xfrm>
                <a:off x="1214293" y="2628552"/>
                <a:ext cx="155520" cy="149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96940F1-EA96-4250-9D9C-7A2D20EBC6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09973" y="2624232"/>
                  <a:ext cx="16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F2E9454-14BF-4C78-B97F-8F710FDABCA6}"/>
                    </a:ext>
                  </a:extLst>
                </p14:cNvPr>
                <p14:cNvContentPartPr/>
                <p14:nvPr/>
              </p14:nvContentPartPr>
              <p14:xfrm>
                <a:off x="2102773" y="2439552"/>
                <a:ext cx="73440" cy="59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F2E9454-14BF-4C78-B97F-8F710FDABC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98453" y="2435232"/>
                  <a:ext cx="82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FCB71B4-5AA2-42AF-A6FA-68938B6FF6D2}"/>
                    </a:ext>
                  </a:extLst>
                </p14:cNvPr>
                <p14:cNvContentPartPr/>
                <p14:nvPr/>
              </p14:nvContentPartPr>
              <p14:xfrm>
                <a:off x="2138413" y="2437392"/>
                <a:ext cx="66600" cy="13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FCB71B4-5AA2-42AF-A6FA-68938B6FF6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34093" y="2433072"/>
                  <a:ext cx="7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4D1106-46DF-442A-BBB6-B223CA3C7A44}"/>
                    </a:ext>
                  </a:extLst>
                </p14:cNvPr>
                <p14:cNvContentPartPr/>
                <p14:nvPr/>
              </p14:nvContentPartPr>
              <p14:xfrm>
                <a:off x="2222293" y="2480952"/>
                <a:ext cx="63720" cy="86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4D1106-46DF-442A-BBB6-B223CA3C7A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17973" y="2476632"/>
                  <a:ext cx="72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A690D6E-70E3-45AC-B79B-57E6B2F41D4B}"/>
                    </a:ext>
                  </a:extLst>
                </p14:cNvPr>
                <p14:cNvContentPartPr/>
                <p14:nvPr/>
              </p14:nvContentPartPr>
              <p14:xfrm>
                <a:off x="2226253" y="2452512"/>
                <a:ext cx="119880" cy="132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A690D6E-70E3-45AC-B79B-57E6B2F41D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21933" y="2448192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8E9B573-8470-4058-BB2B-C4C4F663A917}"/>
                    </a:ext>
                  </a:extLst>
                </p14:cNvPr>
                <p14:cNvContentPartPr/>
                <p14:nvPr/>
              </p14:nvContentPartPr>
              <p14:xfrm>
                <a:off x="2362693" y="2486352"/>
                <a:ext cx="96480" cy="8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8E9B573-8470-4058-BB2B-C4C4F663A9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8373" y="2482032"/>
                  <a:ext cx="10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B0D636B-9366-4E44-A490-60A7AFBCDAB7}"/>
                    </a:ext>
                  </a:extLst>
                </p14:cNvPr>
                <p14:cNvContentPartPr/>
                <p14:nvPr/>
              </p14:nvContentPartPr>
              <p14:xfrm>
                <a:off x="2546653" y="2466912"/>
                <a:ext cx="114480" cy="1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B0D636B-9366-4E44-A490-60A7AFBCDA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42333" y="2462592"/>
                  <a:ext cx="12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AEF91B-0331-46F9-B38C-A305966AB6B9}"/>
                    </a:ext>
                  </a:extLst>
                </p14:cNvPr>
                <p14:cNvContentPartPr/>
                <p14:nvPr/>
              </p14:nvContentPartPr>
              <p14:xfrm>
                <a:off x="2564653" y="2498952"/>
                <a:ext cx="113760" cy="7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AEF91B-0331-46F9-B38C-A305966AB6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60333" y="2494632"/>
                  <a:ext cx="122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FB0908A-84D8-4157-A00D-3F390B0541FC}"/>
                    </a:ext>
                  </a:extLst>
                </p14:cNvPr>
                <p14:cNvContentPartPr/>
                <p14:nvPr/>
              </p14:nvContentPartPr>
              <p14:xfrm>
                <a:off x="2801893" y="2395632"/>
                <a:ext cx="69120" cy="91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FB0908A-84D8-4157-A00D-3F390B0541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97573" y="2391312"/>
                  <a:ext cx="7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9739B0-43F5-423C-9933-FF9299FC3AF1}"/>
                    </a:ext>
                  </a:extLst>
                </p14:cNvPr>
                <p14:cNvContentPartPr/>
                <p14:nvPr/>
              </p14:nvContentPartPr>
              <p14:xfrm>
                <a:off x="2925013" y="2420112"/>
                <a:ext cx="14760" cy="64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9739B0-43F5-423C-9933-FF9299FC3A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20693" y="2415792"/>
                  <a:ext cx="2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F8370AE-203E-4E72-83A8-046E548191F2}"/>
                    </a:ext>
                  </a:extLst>
                </p14:cNvPr>
                <p14:cNvContentPartPr/>
                <p14:nvPr/>
              </p14:nvContentPartPr>
              <p14:xfrm>
                <a:off x="2997733" y="2414712"/>
                <a:ext cx="93960" cy="64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F8370AE-203E-4E72-83A8-046E548191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3413" y="2410392"/>
                  <a:ext cx="102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673F086-52C5-4CC1-A432-B9F9EF9A6206}"/>
                    </a:ext>
                  </a:extLst>
                </p14:cNvPr>
                <p14:cNvContentPartPr/>
                <p14:nvPr/>
              </p14:nvContentPartPr>
              <p14:xfrm>
                <a:off x="1248133" y="2931312"/>
                <a:ext cx="3012840" cy="101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673F086-52C5-4CC1-A432-B9F9EF9A62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43813" y="2926992"/>
                  <a:ext cx="3021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D6CA4D-CCE7-45B9-919F-B54DD57B0B4D}"/>
                    </a:ext>
                  </a:extLst>
                </p14:cNvPr>
                <p14:cNvContentPartPr/>
                <p14:nvPr/>
              </p14:nvContentPartPr>
              <p14:xfrm>
                <a:off x="4251253" y="2878392"/>
                <a:ext cx="153360" cy="106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D6CA4D-CCE7-45B9-919F-B54DD57B0B4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46933" y="2874072"/>
                  <a:ext cx="162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F3DAFA-26BC-4028-A3A2-0823984C7A14}"/>
                    </a:ext>
                  </a:extLst>
                </p14:cNvPr>
                <p14:cNvContentPartPr/>
                <p14:nvPr/>
              </p14:nvContentPartPr>
              <p14:xfrm>
                <a:off x="2183053" y="3060192"/>
                <a:ext cx="90720" cy="102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F3DAFA-26BC-4028-A3A2-0823984C7A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78733" y="3055872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41592A-ADA0-4182-9509-B6A4F67ABE64}"/>
                    </a:ext>
                  </a:extLst>
                </p14:cNvPr>
                <p14:cNvContentPartPr/>
                <p14:nvPr/>
              </p14:nvContentPartPr>
              <p14:xfrm>
                <a:off x="2291053" y="3122112"/>
                <a:ext cx="33120" cy="60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41592A-ADA0-4182-9509-B6A4F67ABE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86733" y="3117792"/>
                  <a:ext cx="41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F4ED999-9771-4522-923C-A00B4E78368E}"/>
                    </a:ext>
                  </a:extLst>
                </p14:cNvPr>
                <p14:cNvContentPartPr/>
                <p14:nvPr/>
              </p14:nvContentPartPr>
              <p14:xfrm>
                <a:off x="2300053" y="3112392"/>
                <a:ext cx="98280" cy="95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F4ED999-9771-4522-923C-A00B4E7836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95733" y="3108072"/>
                  <a:ext cx="106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FDA2D60-5CD3-48B2-B352-F973DD17711D}"/>
                    </a:ext>
                  </a:extLst>
                </p14:cNvPr>
                <p14:cNvContentPartPr/>
                <p14:nvPr/>
              </p14:nvContentPartPr>
              <p14:xfrm>
                <a:off x="2463853" y="3111312"/>
                <a:ext cx="102960" cy="23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FDA2D60-5CD3-48B2-B352-F973DD1771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9533" y="3106992"/>
                  <a:ext cx="11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A1D503-981E-42C2-9281-CD315CAD9EB1}"/>
                    </a:ext>
                  </a:extLst>
                </p14:cNvPr>
                <p14:cNvContentPartPr/>
                <p14:nvPr/>
              </p14:nvContentPartPr>
              <p14:xfrm>
                <a:off x="2628733" y="3075672"/>
                <a:ext cx="106920" cy="90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A1D503-981E-42C2-9281-CD315CAD9E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24413" y="3071352"/>
                  <a:ext cx="11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0D6989-D130-4144-8C6F-ADD122C6A0FE}"/>
                    </a:ext>
                  </a:extLst>
                </p14:cNvPr>
                <p14:cNvContentPartPr/>
                <p14:nvPr/>
              </p14:nvContentPartPr>
              <p14:xfrm>
                <a:off x="2759053" y="3068112"/>
                <a:ext cx="84240" cy="110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0D6989-D130-4144-8C6F-ADD122C6A0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54733" y="3063792"/>
                  <a:ext cx="92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86C1F99-72DB-4AE8-B401-514E97C46F88}"/>
                    </a:ext>
                  </a:extLst>
                </p14:cNvPr>
                <p14:cNvContentPartPr/>
                <p14:nvPr/>
              </p14:nvContentPartPr>
              <p14:xfrm>
                <a:off x="2860933" y="3096552"/>
                <a:ext cx="94320" cy="66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86C1F99-72DB-4AE8-B401-514E97C46F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6613" y="3092232"/>
                  <a:ext cx="102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FBC29C3-318F-48A8-B49E-47B32EB871C4}"/>
                    </a:ext>
                  </a:extLst>
                </p14:cNvPr>
                <p14:cNvContentPartPr/>
                <p14:nvPr/>
              </p14:nvContentPartPr>
              <p14:xfrm>
                <a:off x="2822413" y="3110952"/>
                <a:ext cx="1684800" cy="1159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FBC29C3-318F-48A8-B49E-47B32EB871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8093" y="3106632"/>
                  <a:ext cx="1693440" cy="11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3DDCB9E-E823-4CB5-B343-73AFFB08C31E}"/>
                    </a:ext>
                  </a:extLst>
                </p14:cNvPr>
                <p14:cNvContentPartPr/>
                <p14:nvPr/>
              </p14:nvContentPartPr>
              <p14:xfrm>
                <a:off x="4419013" y="3017712"/>
                <a:ext cx="136440" cy="194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3DDCB9E-E823-4CB5-B343-73AFFB08C3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14693" y="3013392"/>
                  <a:ext cx="145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F6EBA51-F474-4FED-878F-50552FE329CF}"/>
                    </a:ext>
                  </a:extLst>
                </p14:cNvPr>
                <p14:cNvContentPartPr/>
                <p14:nvPr/>
              </p14:nvContentPartPr>
              <p14:xfrm>
                <a:off x="3115813" y="3707832"/>
                <a:ext cx="6120" cy="136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F6EBA51-F474-4FED-878F-50552FE329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11493" y="3703512"/>
                  <a:ext cx="14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743A49A-A2F6-4DF7-9580-518A12B80A70}"/>
                    </a:ext>
                  </a:extLst>
                </p14:cNvPr>
                <p14:cNvContentPartPr/>
                <p14:nvPr/>
              </p14:nvContentPartPr>
              <p14:xfrm>
                <a:off x="3063613" y="3802512"/>
                <a:ext cx="133920" cy="60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743A49A-A2F6-4DF7-9580-518A12B80A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59293" y="3798192"/>
                  <a:ext cx="142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3ED797-EA40-4E98-80B1-CCF2B2879E8D}"/>
                    </a:ext>
                  </a:extLst>
                </p14:cNvPr>
                <p14:cNvContentPartPr/>
                <p14:nvPr/>
              </p14:nvContentPartPr>
              <p14:xfrm>
                <a:off x="3040213" y="3641592"/>
                <a:ext cx="154800" cy="54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3ED797-EA40-4E98-80B1-CCF2B2879E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35893" y="3637272"/>
                  <a:ext cx="16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AF20F26-AC1E-4B63-8ED3-228F9991B150}"/>
                    </a:ext>
                  </a:extLst>
                </p14:cNvPr>
                <p14:cNvContentPartPr/>
                <p14:nvPr/>
              </p14:nvContentPartPr>
              <p14:xfrm>
                <a:off x="3226333" y="3730152"/>
                <a:ext cx="81000" cy="77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AF20F26-AC1E-4B63-8ED3-228F9991B1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22013" y="3725832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89AAE71-4EBC-46BD-9EA1-0F0F31338B34}"/>
                    </a:ext>
                  </a:extLst>
                </p14:cNvPr>
                <p14:cNvContentPartPr/>
                <p14:nvPr/>
              </p14:nvContentPartPr>
              <p14:xfrm>
                <a:off x="3355933" y="3626472"/>
                <a:ext cx="62280" cy="20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89AAE71-4EBC-46BD-9EA1-0F0F31338B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51613" y="3622152"/>
                  <a:ext cx="7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1604763-41DC-470A-B530-AA6DB7791105}"/>
                    </a:ext>
                  </a:extLst>
                </p14:cNvPr>
                <p14:cNvContentPartPr/>
                <p14:nvPr/>
              </p14:nvContentPartPr>
              <p14:xfrm>
                <a:off x="3356293" y="3637632"/>
                <a:ext cx="111240" cy="31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1604763-41DC-470A-B530-AA6DB77911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51973" y="3633312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0777701-FDAA-4449-8E9C-00427D58DB5D}"/>
                    </a:ext>
                  </a:extLst>
                </p14:cNvPr>
                <p14:cNvContentPartPr/>
                <p14:nvPr/>
              </p14:nvContentPartPr>
              <p14:xfrm>
                <a:off x="3507853" y="3474552"/>
                <a:ext cx="78120" cy="138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0777701-FDAA-4449-8E9C-00427D58DB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03533" y="3470232"/>
                  <a:ext cx="86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608BF4-F30C-45C7-A133-B2F95E0A2383}"/>
                    </a:ext>
                  </a:extLst>
                </p14:cNvPr>
                <p14:cNvContentPartPr/>
                <p14:nvPr/>
              </p14:nvContentPartPr>
              <p14:xfrm>
                <a:off x="3609373" y="3464832"/>
                <a:ext cx="86400" cy="74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608BF4-F30C-45C7-A133-B2F95E0A23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05053" y="3460512"/>
                  <a:ext cx="95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F496E9-BFC0-4DF6-87F2-44B3EB0CFB27}"/>
                    </a:ext>
                  </a:extLst>
                </p14:cNvPr>
                <p14:cNvContentPartPr/>
                <p14:nvPr/>
              </p14:nvContentPartPr>
              <p14:xfrm>
                <a:off x="1953733" y="1023672"/>
                <a:ext cx="699840" cy="3170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F496E9-BFC0-4DF6-87F2-44B3EB0CFB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49413" y="1019352"/>
                  <a:ext cx="708480" cy="31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2062355-3CA9-455C-B8C7-2B75E211DBB7}"/>
                    </a:ext>
                  </a:extLst>
                </p14:cNvPr>
                <p14:cNvContentPartPr/>
                <p14:nvPr/>
              </p14:nvContentPartPr>
              <p14:xfrm>
                <a:off x="2584813" y="805152"/>
                <a:ext cx="116280" cy="173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2062355-3CA9-455C-B8C7-2B75E211DB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80493" y="800832"/>
                  <a:ext cx="124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EAAEA37-5DF9-4545-902A-05493E8BFDEA}"/>
                    </a:ext>
                  </a:extLst>
                </p14:cNvPr>
                <p14:cNvContentPartPr/>
                <p14:nvPr/>
              </p14:nvContentPartPr>
              <p14:xfrm>
                <a:off x="1950133" y="1953912"/>
                <a:ext cx="22320" cy="110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EAAEA37-5DF9-4545-902A-05493E8BFD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45813" y="1949592"/>
                  <a:ext cx="3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41F09C6-C967-49E9-8ED9-EFFFF995BD61}"/>
                    </a:ext>
                  </a:extLst>
                </p14:cNvPr>
                <p14:cNvContentPartPr/>
                <p14:nvPr/>
              </p14:nvContentPartPr>
              <p14:xfrm>
                <a:off x="1900813" y="1900992"/>
                <a:ext cx="110880" cy="183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41F09C6-C967-49E9-8ED9-EFFFF995BD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96493" y="1896672"/>
                  <a:ext cx="119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3AD4E16-C961-43B7-8F8F-3DE476D4A7FC}"/>
                    </a:ext>
                  </a:extLst>
                </p14:cNvPr>
                <p14:cNvContentPartPr/>
                <p14:nvPr/>
              </p14:nvContentPartPr>
              <p14:xfrm>
                <a:off x="2015653" y="1913952"/>
                <a:ext cx="41040" cy="126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3AD4E16-C961-43B7-8F8F-3DE476D4A7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1333" y="1909632"/>
                  <a:ext cx="4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EB1083-1586-4230-B6CD-88DBD19BC642}"/>
                    </a:ext>
                  </a:extLst>
                </p14:cNvPr>
                <p14:cNvContentPartPr/>
                <p14:nvPr/>
              </p14:nvContentPartPr>
              <p14:xfrm>
                <a:off x="2052733" y="1907112"/>
                <a:ext cx="57600" cy="79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EB1083-1586-4230-B6CD-88DBD19BC6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48413" y="1902792"/>
                  <a:ext cx="66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9359E5A-1F02-4448-AF2B-3E8E2F88B5D9}"/>
                    </a:ext>
                  </a:extLst>
                </p14:cNvPr>
                <p14:cNvContentPartPr/>
                <p14:nvPr/>
              </p14:nvContentPartPr>
              <p14:xfrm>
                <a:off x="2090893" y="1791912"/>
                <a:ext cx="48240" cy="46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9359E5A-1F02-4448-AF2B-3E8E2F88B5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86573" y="1787592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8AD70AF-3977-4677-897E-4FF0C2FDCBFC}"/>
                    </a:ext>
                  </a:extLst>
                </p14:cNvPr>
                <p14:cNvContentPartPr/>
                <p14:nvPr/>
              </p14:nvContentPartPr>
              <p14:xfrm>
                <a:off x="2091613" y="1805592"/>
                <a:ext cx="68400" cy="52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8AD70AF-3977-4677-897E-4FF0C2FDCB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87293" y="1801272"/>
                  <a:ext cx="77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F00EF56-D2A0-40E0-941C-85048CA76468}"/>
                    </a:ext>
                  </a:extLst>
                </p14:cNvPr>
                <p14:cNvContentPartPr/>
                <p14:nvPr/>
              </p14:nvContentPartPr>
              <p14:xfrm>
                <a:off x="2143093" y="1663752"/>
                <a:ext cx="83520" cy="77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F00EF56-D2A0-40E0-941C-85048CA764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38773" y="1659432"/>
                  <a:ext cx="92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C086898-A344-49B3-8FEB-D95CCF4D3ADF}"/>
                    </a:ext>
                  </a:extLst>
                </p14:cNvPr>
                <p14:cNvContentPartPr/>
                <p14:nvPr/>
              </p14:nvContentPartPr>
              <p14:xfrm>
                <a:off x="2230213" y="1584192"/>
                <a:ext cx="71640" cy="123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C086898-A344-49B3-8FEB-D95CCF4D3AD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25893" y="1579872"/>
                  <a:ext cx="8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107B4E9-FB93-49E8-8B98-3BC8169FF2C7}"/>
                    </a:ext>
                  </a:extLst>
                </p14:cNvPr>
                <p14:cNvContentPartPr/>
                <p14:nvPr/>
              </p14:nvContentPartPr>
              <p14:xfrm>
                <a:off x="5156653" y="3082872"/>
                <a:ext cx="564480" cy="2061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107B4E9-FB93-49E8-8B98-3BC8169FF2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52333" y="3078552"/>
                  <a:ext cx="573120" cy="20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62EDD2-5FBD-44D4-BA07-B00F72B487A9}"/>
                    </a:ext>
                  </a:extLst>
                </p14:cNvPr>
                <p14:cNvContentPartPr/>
                <p14:nvPr/>
              </p14:nvContentPartPr>
              <p14:xfrm>
                <a:off x="5645173" y="5102112"/>
                <a:ext cx="141840" cy="198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62EDD2-5FBD-44D4-BA07-B00F72B487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40853" y="5097792"/>
                  <a:ext cx="150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9EBE65-D4D0-4033-877B-62BC738557D1}"/>
                    </a:ext>
                  </a:extLst>
                </p14:cNvPr>
                <p14:cNvContentPartPr/>
                <p14:nvPr/>
              </p14:nvContentPartPr>
              <p14:xfrm>
                <a:off x="5554453" y="4084752"/>
                <a:ext cx="34920" cy="145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9EBE65-D4D0-4033-877B-62BC738557D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50133" y="4080432"/>
                  <a:ext cx="4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212C9CA-1903-41F0-9834-7874C96DEA14}"/>
                    </a:ext>
                  </a:extLst>
                </p14:cNvPr>
                <p14:cNvContentPartPr/>
                <p14:nvPr/>
              </p14:nvContentPartPr>
              <p14:xfrm>
                <a:off x="5537173" y="4138392"/>
                <a:ext cx="90000" cy="80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212C9CA-1903-41F0-9834-7874C96DEA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32853" y="4134072"/>
                  <a:ext cx="98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29C276-9164-4841-B40E-E45D9DCD5DA7}"/>
                    </a:ext>
                  </a:extLst>
                </p14:cNvPr>
                <p14:cNvContentPartPr/>
                <p14:nvPr/>
              </p14:nvContentPartPr>
              <p14:xfrm>
                <a:off x="5483533" y="4026792"/>
                <a:ext cx="123120" cy="63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29C276-9164-4841-B40E-E45D9DCD5D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79213" y="4022472"/>
                  <a:ext cx="13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23C5EB9-F743-475A-BCAB-CD2A6F7F1856}"/>
                    </a:ext>
                  </a:extLst>
                </p14:cNvPr>
                <p14:cNvContentPartPr/>
                <p14:nvPr/>
              </p14:nvContentPartPr>
              <p14:xfrm>
                <a:off x="5632573" y="4075392"/>
                <a:ext cx="131760" cy="60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23C5EB9-F743-475A-BCAB-CD2A6F7F18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28253" y="4071072"/>
                  <a:ext cx="140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69B9C26-B8E9-441B-841E-406621A3279C}"/>
                    </a:ext>
                  </a:extLst>
                </p14:cNvPr>
                <p14:cNvContentPartPr/>
                <p14:nvPr/>
              </p14:nvContentPartPr>
              <p14:xfrm>
                <a:off x="5793133" y="4018512"/>
                <a:ext cx="101880" cy="30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69B9C26-B8E9-441B-841E-406621A327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88813" y="4014192"/>
                  <a:ext cx="110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587156F-2B63-4539-85F7-CBEA65CE072C}"/>
                    </a:ext>
                  </a:extLst>
                </p14:cNvPr>
                <p14:cNvContentPartPr/>
                <p14:nvPr/>
              </p14:nvContentPartPr>
              <p14:xfrm>
                <a:off x="5939653" y="3884952"/>
                <a:ext cx="111960" cy="134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587156F-2B63-4539-85F7-CBEA65CE07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5333" y="3880632"/>
                  <a:ext cx="12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D35B92-6484-4C3A-9656-39E5332C0F58}"/>
                    </a:ext>
                  </a:extLst>
                </p14:cNvPr>
                <p14:cNvContentPartPr/>
                <p14:nvPr/>
              </p14:nvContentPartPr>
              <p14:xfrm>
                <a:off x="6060973" y="3849312"/>
                <a:ext cx="83520" cy="112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D35B92-6484-4C3A-9656-39E5332C0F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56653" y="3844992"/>
                  <a:ext cx="9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5B474F-BFCC-4549-9B31-06BE73CBDE25}"/>
                    </a:ext>
                  </a:extLst>
                </p14:cNvPr>
                <p14:cNvContentPartPr/>
                <p14:nvPr/>
              </p14:nvContentPartPr>
              <p14:xfrm>
                <a:off x="5004373" y="3182232"/>
                <a:ext cx="516960" cy="2122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5B474F-BFCC-4549-9B31-06BE73CBDE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00053" y="3177912"/>
                  <a:ext cx="525600" cy="21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65202A-72D4-4B9E-A79B-62DF34682D7A}"/>
                    </a:ext>
                  </a:extLst>
                </p14:cNvPr>
                <p14:cNvContentPartPr/>
                <p14:nvPr/>
              </p14:nvContentPartPr>
              <p14:xfrm>
                <a:off x="4862173" y="3088632"/>
                <a:ext cx="156960" cy="197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65202A-72D4-4B9E-A79B-62DF34682D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57853" y="3084312"/>
                  <a:ext cx="16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9129CB3-6B1D-40DB-B5FC-FF7A2972BF11}"/>
                    </a:ext>
                  </a:extLst>
                </p14:cNvPr>
                <p14:cNvContentPartPr/>
                <p14:nvPr/>
              </p14:nvContentPartPr>
              <p14:xfrm>
                <a:off x="4804933" y="4128672"/>
                <a:ext cx="29520" cy="77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9129CB3-6B1D-40DB-B5FC-FF7A2972BF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00613" y="4124352"/>
                  <a:ext cx="3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EDB831-18AE-4A08-8365-332EC5AFB920}"/>
                    </a:ext>
                  </a:extLst>
                </p14:cNvPr>
                <p14:cNvContentPartPr/>
                <p14:nvPr/>
              </p14:nvContentPartPr>
              <p14:xfrm>
                <a:off x="4795573" y="4030032"/>
                <a:ext cx="92880" cy="106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EDB831-18AE-4A08-8365-332EC5AFB9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91253" y="4025712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3686731-6250-45B0-A5ED-F18DFA6356F7}"/>
                    </a:ext>
                  </a:extLst>
                </p14:cNvPr>
                <p14:cNvContentPartPr/>
                <p14:nvPr/>
              </p14:nvContentPartPr>
              <p14:xfrm>
                <a:off x="4835173" y="4143072"/>
                <a:ext cx="83520" cy="69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3686731-6250-45B0-A5ED-F18DFA6356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30853" y="4138752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476DA5B-C56F-4838-B100-D055941953E8}"/>
                    </a:ext>
                  </a:extLst>
                </p14:cNvPr>
                <p14:cNvContentPartPr/>
                <p14:nvPr/>
              </p14:nvContentPartPr>
              <p14:xfrm>
                <a:off x="4919053" y="4037592"/>
                <a:ext cx="102960" cy="158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476DA5B-C56F-4838-B100-D055941953E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14733" y="4033272"/>
                  <a:ext cx="11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15F6CF1-A6A6-47D1-89EE-DA8B05724EAA}"/>
                    </a:ext>
                  </a:extLst>
                </p14:cNvPr>
                <p14:cNvContentPartPr/>
                <p14:nvPr/>
              </p14:nvContentPartPr>
              <p14:xfrm>
                <a:off x="5000053" y="4051632"/>
                <a:ext cx="38880" cy="36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15F6CF1-A6A6-47D1-89EE-DA8B05724EA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95733" y="4047312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494F74-B0A4-4010-AFA3-5C11A86C7618}"/>
                    </a:ext>
                  </a:extLst>
                </p14:cNvPr>
                <p14:cNvContentPartPr/>
                <p14:nvPr/>
              </p14:nvContentPartPr>
              <p14:xfrm>
                <a:off x="5042893" y="3932112"/>
                <a:ext cx="58680" cy="144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494F74-B0A4-4010-AFA3-5C11A86C76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38573" y="3927792"/>
                  <a:ext cx="67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D58164D-3457-4DD6-B2BE-878A60041059}"/>
                    </a:ext>
                  </a:extLst>
                </p14:cNvPr>
                <p14:cNvContentPartPr/>
                <p14:nvPr/>
              </p14:nvContentPartPr>
              <p14:xfrm>
                <a:off x="5083573" y="3925632"/>
                <a:ext cx="90360" cy="102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D58164D-3457-4DD6-B2BE-878A600410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79253" y="3921312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094D600-958A-4992-BB52-2B575D8F085F}"/>
                    </a:ext>
                  </a:extLst>
                </p14:cNvPr>
                <p14:cNvContentPartPr/>
                <p14:nvPr/>
              </p14:nvContentPartPr>
              <p14:xfrm>
                <a:off x="3016813" y="683832"/>
                <a:ext cx="1564200" cy="1714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094D600-958A-4992-BB52-2B575D8F08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12493" y="679512"/>
                  <a:ext cx="1572840" cy="17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E4B4F5F-E5E4-45D7-8D66-6103FB99DA1C}"/>
                    </a:ext>
                  </a:extLst>
                </p14:cNvPr>
                <p14:cNvContentPartPr/>
                <p14:nvPr/>
              </p14:nvContentPartPr>
              <p14:xfrm>
                <a:off x="4503613" y="2304192"/>
                <a:ext cx="110160" cy="199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E4B4F5F-E5E4-45D7-8D66-6103FB99DA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99293" y="2299872"/>
                  <a:ext cx="11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FD00DA4-33D6-4DF1-9C75-009B135BF367}"/>
                    </a:ext>
                  </a:extLst>
                </p14:cNvPr>
                <p14:cNvContentPartPr/>
                <p14:nvPr/>
              </p14:nvContentPartPr>
              <p14:xfrm>
                <a:off x="3408853" y="1563672"/>
                <a:ext cx="80280" cy="172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FD00DA4-33D6-4DF1-9C75-009B135BF3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04533" y="1559352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081970A-1536-4655-9C23-903BCBA0AAF5}"/>
                    </a:ext>
                  </a:extLst>
                </p14:cNvPr>
                <p14:cNvContentPartPr/>
                <p14:nvPr/>
              </p14:nvContentPartPr>
              <p14:xfrm>
                <a:off x="3488413" y="1679592"/>
                <a:ext cx="66600" cy="72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081970A-1536-4655-9C23-903BCBA0AA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84093" y="1675272"/>
                  <a:ext cx="75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FAF4AD7-AAF5-4915-AA0D-53C2094783AF}"/>
                    </a:ext>
                  </a:extLst>
                </p14:cNvPr>
                <p14:cNvContentPartPr/>
                <p14:nvPr/>
              </p14:nvContentPartPr>
              <p14:xfrm>
                <a:off x="3539173" y="1640352"/>
                <a:ext cx="36000" cy="59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FAF4AD7-AAF5-4915-AA0D-53C2094783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34853" y="1636032"/>
                  <a:ext cx="4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96FBBA-9549-41FA-B669-A78D3EFEFC2A}"/>
                    </a:ext>
                  </a:extLst>
                </p14:cNvPr>
                <p14:cNvContentPartPr/>
                <p14:nvPr/>
              </p14:nvContentPartPr>
              <p14:xfrm>
                <a:off x="3540973" y="1554672"/>
                <a:ext cx="48600" cy="142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96FBBA-9549-41FA-B669-A78D3EFEFC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36653" y="1550352"/>
                  <a:ext cx="5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FD049BE-652F-4017-9F68-69D70351043F}"/>
                    </a:ext>
                  </a:extLst>
                </p14:cNvPr>
                <p14:cNvContentPartPr/>
                <p14:nvPr/>
              </p14:nvContentPartPr>
              <p14:xfrm>
                <a:off x="3572653" y="1551432"/>
                <a:ext cx="34560" cy="47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FD049BE-652F-4017-9F68-69D7035104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68333" y="1547112"/>
                  <a:ext cx="43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321727B-10AD-40C1-B0B8-238E15B46EC0}"/>
                    </a:ext>
                  </a:extLst>
                </p14:cNvPr>
                <p14:cNvContentPartPr/>
                <p14:nvPr/>
              </p14:nvContentPartPr>
              <p14:xfrm>
                <a:off x="3599293" y="1463952"/>
                <a:ext cx="64440" cy="80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321727B-10AD-40C1-B0B8-238E15B46E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94973" y="1459632"/>
                  <a:ext cx="73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905055-B3CF-43F1-8B85-B30A190A9FF4}"/>
                    </a:ext>
                  </a:extLst>
                </p14:cNvPr>
                <p14:cNvContentPartPr/>
                <p14:nvPr/>
              </p14:nvContentPartPr>
              <p14:xfrm>
                <a:off x="3652213" y="1490952"/>
                <a:ext cx="52200" cy="62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905055-B3CF-43F1-8B85-B30A190A9F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7893" y="1486632"/>
                  <a:ext cx="60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731249F-AC96-4919-9FF4-71419D04BE89}"/>
                    </a:ext>
                  </a:extLst>
                </p14:cNvPr>
                <p14:cNvContentPartPr/>
                <p14:nvPr/>
              </p14:nvContentPartPr>
              <p14:xfrm>
                <a:off x="3698653" y="1437312"/>
                <a:ext cx="70560" cy="104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731249F-AC96-4919-9FF4-71419D04BE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94333" y="1432992"/>
                  <a:ext cx="7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9392935-4F8E-46B4-B19E-3D70AA18244A}"/>
                    </a:ext>
                  </a:extLst>
                </p14:cNvPr>
                <p14:cNvContentPartPr/>
                <p14:nvPr/>
              </p14:nvContentPartPr>
              <p14:xfrm>
                <a:off x="3129493" y="531912"/>
                <a:ext cx="1609560" cy="1810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9392935-4F8E-46B4-B19E-3D70AA18244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25173" y="527592"/>
                  <a:ext cx="1618200" cy="18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E75E39C-F501-4E23-A2EB-0E0776D3B087}"/>
                    </a:ext>
                  </a:extLst>
                </p14:cNvPr>
                <p14:cNvContentPartPr/>
                <p14:nvPr/>
              </p14:nvContentPartPr>
              <p14:xfrm>
                <a:off x="3071893" y="442992"/>
                <a:ext cx="104040" cy="196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E75E39C-F501-4E23-A2EB-0E0776D3B08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67573" y="438672"/>
                  <a:ext cx="112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35BD448-BA5D-4FD1-9D97-B4C5349A64CB}"/>
                    </a:ext>
                  </a:extLst>
                </p14:cNvPr>
                <p14:cNvContentPartPr/>
                <p14:nvPr/>
              </p14:nvContentPartPr>
              <p14:xfrm>
                <a:off x="3853093" y="1077672"/>
                <a:ext cx="20160" cy="94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35BD448-BA5D-4FD1-9D97-B4C5349A64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48773" y="1073352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03E6333-4520-480E-B816-6A0BF65838A0}"/>
                    </a:ext>
                  </a:extLst>
                </p14:cNvPr>
                <p14:cNvContentPartPr/>
                <p14:nvPr/>
              </p14:nvContentPartPr>
              <p14:xfrm>
                <a:off x="3796933" y="1024392"/>
                <a:ext cx="114840" cy="47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03E6333-4520-480E-B816-6A0BF65838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92613" y="1020072"/>
                  <a:ext cx="12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CD8471E-812F-43E6-B304-4B06DA3D1586}"/>
                    </a:ext>
                  </a:extLst>
                </p14:cNvPr>
                <p14:cNvContentPartPr/>
                <p14:nvPr/>
              </p14:nvContentPartPr>
              <p14:xfrm>
                <a:off x="3932653" y="1102872"/>
                <a:ext cx="87480" cy="79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CD8471E-812F-43E6-B304-4B06DA3D15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28333" y="1098552"/>
                  <a:ext cx="9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BCC7545-AE83-4179-BFBA-D155A97A505F}"/>
                    </a:ext>
                  </a:extLst>
                </p14:cNvPr>
                <p14:cNvContentPartPr/>
                <p14:nvPr/>
              </p14:nvContentPartPr>
              <p14:xfrm>
                <a:off x="4059373" y="1018632"/>
                <a:ext cx="96480" cy="16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BCC7545-AE83-4179-BFBA-D155A97A50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55053" y="1014312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45194B6-E84B-4DF8-A264-9C82DCF56D47}"/>
                    </a:ext>
                  </a:extLst>
                </p14:cNvPr>
                <p14:cNvContentPartPr/>
                <p14:nvPr/>
              </p14:nvContentPartPr>
              <p14:xfrm>
                <a:off x="4075213" y="1062192"/>
                <a:ext cx="74160" cy="32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45194B6-E84B-4DF8-A264-9C82DCF56D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70893" y="1057872"/>
                  <a:ext cx="8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6FF6209-C9F0-4DC3-B5AF-FB761F773449}"/>
                    </a:ext>
                  </a:extLst>
                </p14:cNvPr>
                <p14:cNvContentPartPr/>
                <p14:nvPr/>
              </p14:nvContentPartPr>
              <p14:xfrm>
                <a:off x="4217773" y="909912"/>
                <a:ext cx="64800" cy="160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6FF6209-C9F0-4DC3-B5AF-FB761F77344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13453" y="905592"/>
                  <a:ext cx="73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835F139-BEDB-4689-A5D5-47C5245AFABF}"/>
                    </a:ext>
                  </a:extLst>
                </p14:cNvPr>
                <p14:cNvContentPartPr/>
                <p14:nvPr/>
              </p14:nvContentPartPr>
              <p14:xfrm>
                <a:off x="4323973" y="900192"/>
                <a:ext cx="86400" cy="1306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835F139-BEDB-4689-A5D5-47C5245AFA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19653" y="895872"/>
                  <a:ext cx="9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A29BD3B-58E4-447A-A38B-73430C74136A}"/>
                    </a:ext>
                  </a:extLst>
                </p14:cNvPr>
                <p14:cNvContentPartPr/>
                <p14:nvPr/>
              </p14:nvContentPartPr>
              <p14:xfrm>
                <a:off x="1023493" y="3344592"/>
                <a:ext cx="991800" cy="1074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A29BD3B-58E4-447A-A38B-73430C7413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9173" y="3340272"/>
                  <a:ext cx="100044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A48245B-9636-4B40-A4F7-A1FA6C20C4CB}"/>
                    </a:ext>
                  </a:extLst>
                </p14:cNvPr>
                <p14:cNvContentPartPr/>
                <p14:nvPr/>
              </p14:nvContentPartPr>
              <p14:xfrm>
                <a:off x="959773" y="3275112"/>
                <a:ext cx="159480" cy="200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A48245B-9636-4B40-A4F7-A1FA6C20C4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5453" y="3270792"/>
                  <a:ext cx="168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2732E48-E852-4AF1-A65A-A7255A00ABD3}"/>
                    </a:ext>
                  </a:extLst>
                </p14:cNvPr>
                <p14:cNvContentPartPr/>
                <p14:nvPr/>
              </p14:nvContentPartPr>
              <p14:xfrm>
                <a:off x="1145533" y="3983592"/>
                <a:ext cx="43200" cy="1332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2732E48-E852-4AF1-A65A-A7255A00ABD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1213" y="3979272"/>
                  <a:ext cx="51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508525F-DC62-43F4-B005-7E2F71CB94E8}"/>
                    </a:ext>
                  </a:extLst>
                </p14:cNvPr>
                <p14:cNvContentPartPr/>
                <p14:nvPr/>
              </p14:nvContentPartPr>
              <p14:xfrm>
                <a:off x="1148053" y="4057392"/>
                <a:ext cx="102960" cy="67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508525F-DC62-43F4-B005-7E2F71CB94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3733" y="4053072"/>
                  <a:ext cx="111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717FE87-2E08-49F9-AA1D-393973E4545B}"/>
                    </a:ext>
                  </a:extLst>
                </p14:cNvPr>
                <p14:cNvContentPartPr/>
                <p14:nvPr/>
              </p14:nvContentPartPr>
              <p14:xfrm>
                <a:off x="1077853" y="3922752"/>
                <a:ext cx="121320" cy="88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717FE87-2E08-49F9-AA1D-393973E4545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3533" y="3918432"/>
                  <a:ext cx="12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E3AD115-9541-446D-AEA0-5A5BCCF6FB02}"/>
                    </a:ext>
                  </a:extLst>
                </p14:cNvPr>
                <p14:cNvContentPartPr/>
                <p14:nvPr/>
              </p14:nvContentPartPr>
              <p14:xfrm>
                <a:off x="1275133" y="4013112"/>
                <a:ext cx="31680" cy="79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E3AD115-9541-446D-AEA0-5A5BCCF6FB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70813" y="4008792"/>
                  <a:ext cx="4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51B5CB-961B-463D-8C2F-143CCD2A4E47}"/>
                    </a:ext>
                  </a:extLst>
                </p14:cNvPr>
                <p14:cNvContentPartPr/>
                <p14:nvPr/>
              </p14:nvContentPartPr>
              <p14:xfrm>
                <a:off x="1303573" y="4005912"/>
                <a:ext cx="43560" cy="71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51B5CB-961B-463D-8C2F-143CCD2A4E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99253" y="4001592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0104A48-D7E7-4070-83CC-1BE5C615C1B0}"/>
                    </a:ext>
                  </a:extLst>
                </p14:cNvPr>
                <p14:cNvContentPartPr/>
                <p14:nvPr/>
              </p14:nvContentPartPr>
              <p14:xfrm>
                <a:off x="1272253" y="3927432"/>
                <a:ext cx="54720" cy="23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0104A48-D7E7-4070-83CC-1BE5C615C1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933" y="3923112"/>
                  <a:ext cx="6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B2DADF6-550D-4DA8-AAD6-96B5C430A8D6}"/>
                    </a:ext>
                  </a:extLst>
                </p14:cNvPr>
                <p14:cNvContentPartPr/>
                <p14:nvPr/>
              </p14:nvContentPartPr>
              <p14:xfrm>
                <a:off x="1295293" y="3935712"/>
                <a:ext cx="56880" cy="29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B2DADF6-550D-4DA8-AAD6-96B5C430A8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90973" y="3931392"/>
                  <a:ext cx="65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558D20B-C827-4BFD-8E9C-136DC8BFAFCB}"/>
                    </a:ext>
                  </a:extLst>
                </p14:cNvPr>
                <p14:cNvContentPartPr/>
                <p14:nvPr/>
              </p14:nvContentPartPr>
              <p14:xfrm>
                <a:off x="1361533" y="3882072"/>
                <a:ext cx="56880" cy="57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558D20B-C827-4BFD-8E9C-136DC8BFAF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57213" y="3877752"/>
                  <a:ext cx="6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01092E6-DDD0-40B2-9D7F-AD31BAE4C5E1}"/>
                    </a:ext>
                  </a:extLst>
                </p14:cNvPr>
                <p14:cNvContentPartPr/>
                <p14:nvPr/>
              </p14:nvContentPartPr>
              <p14:xfrm>
                <a:off x="3216253" y="319152"/>
                <a:ext cx="1714320" cy="1802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01092E6-DDD0-40B2-9D7F-AD31BAE4C5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11933" y="314472"/>
                  <a:ext cx="1722960" cy="18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F7044B8-7C35-40F5-B9F1-111190CCDC4B}"/>
                    </a:ext>
                  </a:extLst>
                </p14:cNvPr>
                <p14:cNvContentPartPr/>
                <p14:nvPr/>
              </p14:nvContentPartPr>
              <p14:xfrm>
                <a:off x="4855693" y="2074152"/>
                <a:ext cx="154080" cy="141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F7044B8-7C35-40F5-B9F1-111190CCDC4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51373" y="2069832"/>
                  <a:ext cx="162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46B4614-7EC0-4D58-951B-C0B8C4EB3C4D}"/>
                    </a:ext>
                  </a:extLst>
                </p14:cNvPr>
                <p14:cNvContentPartPr/>
                <p14:nvPr/>
              </p14:nvContentPartPr>
              <p14:xfrm>
                <a:off x="4294453" y="518592"/>
                <a:ext cx="109800" cy="1436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46B4614-7EC0-4D58-951B-C0B8C4EB3C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90133" y="514272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4C82B5C-E5C8-41C3-98DA-6AB8C90695FB}"/>
                    </a:ext>
                  </a:extLst>
                </p14:cNvPr>
                <p14:cNvContentPartPr/>
                <p14:nvPr/>
              </p14:nvContentPartPr>
              <p14:xfrm>
                <a:off x="4324693" y="567192"/>
                <a:ext cx="81720" cy="34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4C82B5C-E5C8-41C3-98DA-6AB8C90695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20373" y="562872"/>
                  <a:ext cx="90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E3A12A5-BEF0-416F-917A-5D6A9C39D47A}"/>
                    </a:ext>
                  </a:extLst>
                </p14:cNvPr>
                <p14:cNvContentPartPr/>
                <p14:nvPr/>
              </p14:nvContentPartPr>
              <p14:xfrm>
                <a:off x="4450693" y="555312"/>
                <a:ext cx="80280" cy="91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E3A12A5-BEF0-416F-917A-5D6A9C39D4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46373" y="550992"/>
                  <a:ext cx="8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506C4F6-CD72-41EB-90AF-028F5419376E}"/>
                    </a:ext>
                  </a:extLst>
                </p14:cNvPr>
                <p14:cNvContentPartPr/>
                <p14:nvPr/>
              </p14:nvContentPartPr>
              <p14:xfrm>
                <a:off x="4568773" y="491232"/>
                <a:ext cx="97200" cy="24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506C4F6-CD72-41EB-90AF-028F5419376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64453" y="486912"/>
                  <a:ext cx="10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9A6F1A2-8D61-4C32-8D71-ADE260621E48}"/>
                    </a:ext>
                  </a:extLst>
                </p14:cNvPr>
                <p14:cNvContentPartPr/>
                <p14:nvPr/>
              </p14:nvContentPartPr>
              <p14:xfrm>
                <a:off x="4592533" y="502752"/>
                <a:ext cx="102600" cy="34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9A6F1A2-8D61-4C32-8D71-ADE260621E4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88213" y="49843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C033783-4546-4377-8E4F-A5D94B4CC27D}"/>
                    </a:ext>
                  </a:extLst>
                </p14:cNvPr>
                <p14:cNvContentPartPr/>
                <p14:nvPr/>
              </p14:nvContentPartPr>
              <p14:xfrm>
                <a:off x="4807093" y="390432"/>
                <a:ext cx="102600" cy="114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C033783-4546-4377-8E4F-A5D94B4CC27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02773" y="386112"/>
                  <a:ext cx="1112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FA94A22-D41B-4FD7-928A-D9745A9BF5C7}"/>
                  </a:ext>
                </a:extLst>
              </p14:cNvPr>
              <p14:cNvContentPartPr/>
              <p14:nvPr/>
            </p14:nvContentPartPr>
            <p14:xfrm>
              <a:off x="10102693" y="2757072"/>
              <a:ext cx="649800" cy="331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FA94A22-D41B-4FD7-928A-D9745A9BF5C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098373" y="2752752"/>
                <a:ext cx="6584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620192F5-DDF4-41B9-90FF-9D889A9338D7}"/>
              </a:ext>
            </a:extLst>
          </p:cNvPr>
          <p:cNvGrpSpPr/>
          <p:nvPr/>
        </p:nvGrpSpPr>
        <p:grpSpPr>
          <a:xfrm>
            <a:off x="10349653" y="2065872"/>
            <a:ext cx="1656720" cy="663480"/>
            <a:chOff x="10349653" y="2065872"/>
            <a:chExt cx="1656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CF8AFC3-41CC-4DD0-A9AD-E5522A01BEA0}"/>
                    </a:ext>
                  </a:extLst>
                </p14:cNvPr>
                <p14:cNvContentPartPr/>
                <p14:nvPr/>
              </p14:nvContentPartPr>
              <p14:xfrm>
                <a:off x="10350013" y="2273952"/>
                <a:ext cx="95040" cy="108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CF8AFC3-41CC-4DD0-A9AD-E5522A01BEA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45693" y="2269632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6DA5296-3DE9-47CC-A9C4-26D9111123F7}"/>
                    </a:ext>
                  </a:extLst>
                </p14:cNvPr>
                <p14:cNvContentPartPr/>
                <p14:nvPr/>
              </p14:nvContentPartPr>
              <p14:xfrm>
                <a:off x="10349653" y="2226432"/>
                <a:ext cx="132840" cy="33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6DA5296-3DE9-47CC-A9C4-26D9111123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45333" y="2222112"/>
                  <a:ext cx="141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83106A1-7EBF-40BD-B1BC-B3425962C28C}"/>
                    </a:ext>
                  </a:extLst>
                </p14:cNvPr>
                <p14:cNvContentPartPr/>
                <p14:nvPr/>
              </p14:nvContentPartPr>
              <p14:xfrm>
                <a:off x="10628653" y="2424792"/>
                <a:ext cx="131040" cy="10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83106A1-7EBF-40BD-B1BC-B3425962C28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24333" y="2420472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7A9640-9625-46AA-9E82-65FB4366CCF9}"/>
                    </a:ext>
                  </a:extLst>
                </p14:cNvPr>
                <p14:cNvContentPartPr/>
                <p14:nvPr/>
              </p14:nvContentPartPr>
              <p14:xfrm>
                <a:off x="10657453" y="2407872"/>
                <a:ext cx="265680" cy="32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7A9640-9625-46AA-9E82-65FB4366CCF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53133" y="2403552"/>
                  <a:ext cx="274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9C5925D-967C-4140-BC49-D2D577E84574}"/>
                    </a:ext>
                  </a:extLst>
                </p14:cNvPr>
                <p14:cNvContentPartPr/>
                <p14:nvPr/>
              </p14:nvContentPartPr>
              <p14:xfrm>
                <a:off x="10880653" y="2298792"/>
                <a:ext cx="96840" cy="1072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9C5925D-967C-4140-BC49-D2D577E845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76333" y="2294472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A9A23B5-7564-4217-98B2-03AFC5B59C84}"/>
                    </a:ext>
                  </a:extLst>
                </p14:cNvPr>
                <p14:cNvContentPartPr/>
                <p14:nvPr/>
              </p14:nvContentPartPr>
              <p14:xfrm>
                <a:off x="11044453" y="2153712"/>
                <a:ext cx="12960" cy="57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A9A23B5-7564-4217-98B2-03AFC5B59C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40133" y="2149392"/>
                  <a:ext cx="21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87B81E-41FD-4EA0-BB4A-31A753D4B2BF}"/>
                    </a:ext>
                  </a:extLst>
                </p14:cNvPr>
                <p14:cNvContentPartPr/>
                <p14:nvPr/>
              </p14:nvContentPartPr>
              <p14:xfrm>
                <a:off x="11012053" y="2124192"/>
                <a:ext cx="85320" cy="51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87B81E-41FD-4EA0-BB4A-31A753D4B2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07733" y="2119872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56628AD-991B-46B9-B463-04F4B3480877}"/>
                    </a:ext>
                  </a:extLst>
                </p14:cNvPr>
                <p14:cNvContentPartPr/>
                <p14:nvPr/>
              </p14:nvContentPartPr>
              <p14:xfrm>
                <a:off x="11124013" y="2132112"/>
                <a:ext cx="103320" cy="615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56628AD-991B-46B9-B463-04F4B348087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19693" y="2127792"/>
                  <a:ext cx="111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D81990C-2781-4140-8F43-B098AF8F754F}"/>
                    </a:ext>
                  </a:extLst>
                </p14:cNvPr>
                <p14:cNvContentPartPr/>
                <p14:nvPr/>
              </p14:nvContentPartPr>
              <p14:xfrm>
                <a:off x="11139853" y="2091792"/>
                <a:ext cx="58680" cy="72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D81990C-2781-4140-8F43-B098AF8F75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35533" y="2087472"/>
                  <a:ext cx="67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155A4D6-A753-41BD-9B7D-2E5A4D70BDC1}"/>
                    </a:ext>
                  </a:extLst>
                </p14:cNvPr>
                <p14:cNvContentPartPr/>
                <p14:nvPr/>
              </p14:nvContentPartPr>
              <p14:xfrm>
                <a:off x="11263333" y="2131392"/>
                <a:ext cx="89640" cy="148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155A4D6-A753-41BD-9B7D-2E5A4D70BD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259013" y="2127072"/>
                  <a:ext cx="9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18F71E6-D872-4BC6-AB03-D85ECE27DE78}"/>
                    </a:ext>
                  </a:extLst>
                </p14:cNvPr>
                <p14:cNvContentPartPr/>
                <p14:nvPr/>
              </p14:nvContentPartPr>
              <p14:xfrm>
                <a:off x="11327053" y="2095032"/>
                <a:ext cx="67320" cy="15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18F71E6-D872-4BC6-AB03-D85ECE27DE7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322733" y="2090712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18E9E0A-B622-49FC-BB28-52FAC0C4577F}"/>
                    </a:ext>
                  </a:extLst>
                </p14:cNvPr>
                <p14:cNvContentPartPr/>
                <p14:nvPr/>
              </p14:nvContentPartPr>
              <p14:xfrm>
                <a:off x="11403013" y="2125272"/>
                <a:ext cx="81720" cy="60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18E9E0A-B622-49FC-BB28-52FAC0C457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98693" y="2120952"/>
                  <a:ext cx="90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CCC1328-1CD6-4BD6-92A0-88E436EF856F}"/>
                    </a:ext>
                  </a:extLst>
                </p14:cNvPr>
                <p14:cNvContentPartPr/>
                <p14:nvPr/>
              </p14:nvContentPartPr>
              <p14:xfrm>
                <a:off x="11511733" y="2065872"/>
                <a:ext cx="83520" cy="113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CCC1328-1CD6-4BD6-92A0-88E436EF8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07413" y="2061552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896B0F7-CDEA-49C1-8104-4C66A4D91AC5}"/>
                    </a:ext>
                  </a:extLst>
                </p14:cNvPr>
                <p14:cNvContentPartPr/>
                <p14:nvPr/>
              </p14:nvContentPartPr>
              <p14:xfrm>
                <a:off x="11600293" y="2137152"/>
                <a:ext cx="153360" cy="73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896B0F7-CDEA-49C1-8104-4C66A4D91A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95973" y="2132832"/>
                  <a:ext cx="16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21E6491-0B55-403F-8ADC-046BECEC29E5}"/>
                    </a:ext>
                  </a:extLst>
                </p14:cNvPr>
                <p14:cNvContentPartPr/>
                <p14:nvPr/>
              </p14:nvContentPartPr>
              <p14:xfrm>
                <a:off x="11833933" y="2114832"/>
                <a:ext cx="9000" cy="99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21E6491-0B55-403F-8ADC-046BECEC29E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29613" y="2110512"/>
                  <a:ext cx="1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19BEC3-2B0E-4702-8A01-CE2175B2E070}"/>
                    </a:ext>
                  </a:extLst>
                </p14:cNvPr>
                <p14:cNvContentPartPr/>
                <p14:nvPr/>
              </p14:nvContentPartPr>
              <p14:xfrm>
                <a:off x="11769133" y="2093592"/>
                <a:ext cx="127080" cy="806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19BEC3-2B0E-4702-8A01-CE2175B2E0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64813" y="2089272"/>
                  <a:ext cx="135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75509B9-6B37-46F1-96B7-5D9AD1706FDC}"/>
                    </a:ext>
                  </a:extLst>
                </p14:cNvPr>
                <p14:cNvContentPartPr/>
                <p14:nvPr/>
              </p14:nvContentPartPr>
              <p14:xfrm>
                <a:off x="11891533" y="2164512"/>
                <a:ext cx="82440" cy="59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75509B9-6B37-46F1-96B7-5D9AD1706FD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87213" y="2160192"/>
                  <a:ext cx="91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F9EE7A-8EDC-40ED-AF3C-B38D62659C5A}"/>
                    </a:ext>
                  </a:extLst>
                </p14:cNvPr>
                <p14:cNvContentPartPr/>
                <p14:nvPr/>
              </p14:nvContentPartPr>
              <p14:xfrm>
                <a:off x="11949853" y="2111592"/>
                <a:ext cx="56520" cy="101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F9EE7A-8EDC-40ED-AF3C-B38D62659C5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945533" y="2107272"/>
                  <a:ext cx="6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8EDA181-CC48-469F-96F4-44432AF529B0}"/>
                    </a:ext>
                  </a:extLst>
                </p14:cNvPr>
                <p14:cNvContentPartPr/>
                <p14:nvPr/>
              </p14:nvContentPartPr>
              <p14:xfrm>
                <a:off x="11114293" y="2374392"/>
                <a:ext cx="125280" cy="136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8EDA181-CC48-469F-96F4-44432AF529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09973" y="2370072"/>
                  <a:ext cx="133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6B075D5-F217-4613-8ADC-9138863345A6}"/>
                    </a:ext>
                  </a:extLst>
                </p14:cNvPr>
                <p14:cNvContentPartPr/>
                <p14:nvPr/>
              </p14:nvContentPartPr>
              <p14:xfrm>
                <a:off x="11120413" y="2431992"/>
                <a:ext cx="129240" cy="30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6B075D5-F217-4613-8ADC-9138863345A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16093" y="2427672"/>
                  <a:ext cx="13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48B4EB8-7E7B-4A8F-A4CC-054EC32F4E37}"/>
                    </a:ext>
                  </a:extLst>
                </p14:cNvPr>
                <p14:cNvContentPartPr/>
                <p14:nvPr/>
              </p14:nvContentPartPr>
              <p14:xfrm>
                <a:off x="11313373" y="2426592"/>
                <a:ext cx="109440" cy="565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48B4EB8-7E7B-4A8F-A4CC-054EC32F4E3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09053" y="2422272"/>
                  <a:ext cx="11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5864225-0125-4DB0-89C6-AB2258E91A1A}"/>
                    </a:ext>
                  </a:extLst>
                </p14:cNvPr>
                <p14:cNvContentPartPr/>
                <p14:nvPr/>
              </p14:nvContentPartPr>
              <p14:xfrm>
                <a:off x="11228053" y="2459712"/>
                <a:ext cx="73800" cy="46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5864225-0125-4DB0-89C6-AB2258E91A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23733" y="2455392"/>
                  <a:ext cx="82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B168469-4CB5-40A8-BCC5-BD574FF23ABD}"/>
                    </a:ext>
                  </a:extLst>
                </p14:cNvPr>
                <p14:cNvContentPartPr/>
                <p14:nvPr/>
              </p14:nvContentPartPr>
              <p14:xfrm>
                <a:off x="11480773" y="2370432"/>
                <a:ext cx="68760" cy="108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B168469-4CB5-40A8-BCC5-BD574FF23A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76453" y="2366112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462F54-A66C-417A-9493-5FBE0077169E}"/>
                    </a:ext>
                  </a:extLst>
                </p14:cNvPr>
                <p14:cNvContentPartPr/>
                <p14:nvPr/>
              </p14:nvContentPartPr>
              <p14:xfrm>
                <a:off x="11484373" y="2370432"/>
                <a:ext cx="88920" cy="109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462F54-A66C-417A-9493-5FBE0077169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80053" y="2366112"/>
                  <a:ext cx="97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3779287-F362-4FA7-B288-478D8EC8742C}"/>
                    </a:ext>
                  </a:extLst>
                </p14:cNvPr>
                <p14:cNvContentPartPr/>
                <p14:nvPr/>
              </p14:nvContentPartPr>
              <p14:xfrm>
                <a:off x="11574373" y="2371512"/>
                <a:ext cx="75240" cy="104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3779287-F362-4FA7-B288-478D8EC8742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70053" y="2367192"/>
                  <a:ext cx="83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E348A55-A970-488F-A710-7260B58287EE}"/>
                    </a:ext>
                  </a:extLst>
                </p14:cNvPr>
                <p14:cNvContentPartPr/>
                <p14:nvPr/>
              </p14:nvContentPartPr>
              <p14:xfrm>
                <a:off x="11033653" y="2313912"/>
                <a:ext cx="87840" cy="766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E348A55-A970-488F-A710-7260B58287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29333" y="2309592"/>
                  <a:ext cx="9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37C44AE-80E0-4361-82F4-216E80F43735}"/>
                    </a:ext>
                  </a:extLst>
                </p14:cNvPr>
                <p14:cNvContentPartPr/>
                <p14:nvPr/>
              </p14:nvContentPartPr>
              <p14:xfrm>
                <a:off x="11626573" y="2272152"/>
                <a:ext cx="52560" cy="27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37C44AE-80E0-4361-82F4-216E80F437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22253" y="2267832"/>
                  <a:ext cx="612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B8332BB-4EAD-44E1-918F-7836E507EBB5}"/>
                  </a:ext>
                </a:extLst>
              </p14:cNvPr>
              <p14:cNvContentPartPr/>
              <p14:nvPr/>
            </p14:nvContentPartPr>
            <p14:xfrm>
              <a:off x="357493" y="554952"/>
              <a:ext cx="360" cy="3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B8332BB-4EAD-44E1-918F-7836E507EBB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52813" y="55063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4D768218-038F-4C49-9AD0-7A05FD93B47B}"/>
              </a:ext>
            </a:extLst>
          </p:cNvPr>
          <p:cNvGrpSpPr/>
          <p:nvPr/>
        </p:nvGrpSpPr>
        <p:grpSpPr>
          <a:xfrm>
            <a:off x="5816173" y="144192"/>
            <a:ext cx="387720" cy="159120"/>
            <a:chOff x="5816173" y="144192"/>
            <a:chExt cx="3877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89581B3-FB84-4220-BAB1-B4ED965436A1}"/>
                    </a:ext>
                  </a:extLst>
                </p14:cNvPr>
                <p14:cNvContentPartPr/>
                <p14:nvPr/>
              </p14:nvContentPartPr>
              <p14:xfrm>
                <a:off x="5974213" y="148512"/>
                <a:ext cx="12600" cy="572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89581B3-FB84-4220-BAB1-B4ED965436A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69893" y="144192"/>
                  <a:ext cx="21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B1F8381-1230-4CA2-87FD-3C554A960DBF}"/>
                    </a:ext>
                  </a:extLst>
                </p14:cNvPr>
                <p14:cNvContentPartPr/>
                <p14:nvPr/>
              </p14:nvContentPartPr>
              <p14:xfrm>
                <a:off x="5999053" y="144192"/>
                <a:ext cx="17640" cy="95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B1F8381-1230-4CA2-87FD-3C554A960DB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94733" y="139872"/>
                  <a:ext cx="26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A5B5C58-6DBA-49DF-A7F3-610940709331}"/>
                    </a:ext>
                  </a:extLst>
                </p14:cNvPr>
                <p14:cNvContentPartPr/>
                <p14:nvPr/>
              </p14:nvContentPartPr>
              <p14:xfrm>
                <a:off x="5961253" y="190632"/>
                <a:ext cx="63720" cy="72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A5B5C58-6DBA-49DF-A7F3-6109407093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56933" y="186312"/>
                  <a:ext cx="72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BFE3C48-6760-40F8-922E-0B00D54FD8BE}"/>
                    </a:ext>
                  </a:extLst>
                </p14:cNvPr>
                <p14:cNvContentPartPr/>
                <p14:nvPr/>
              </p14:nvContentPartPr>
              <p14:xfrm>
                <a:off x="6083293" y="152472"/>
                <a:ext cx="63720" cy="87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BFE3C48-6760-40F8-922E-0B00D54FD8B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78973" y="148152"/>
                  <a:ext cx="72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3021147-2732-4073-BC21-A0E49FAC50F1}"/>
                    </a:ext>
                  </a:extLst>
                </p14:cNvPr>
                <p14:cNvContentPartPr/>
                <p14:nvPr/>
              </p14:nvContentPartPr>
              <p14:xfrm>
                <a:off x="5816173" y="286752"/>
                <a:ext cx="387720" cy="16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3021147-2732-4073-BC21-A0E49FAC50F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11853" y="282432"/>
                  <a:ext cx="3963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62ACFBB-2701-4F12-A0F8-322B612A8B4C}"/>
                  </a:ext>
                </a:extLst>
              </p14:cNvPr>
              <p14:cNvContentPartPr/>
              <p14:nvPr/>
            </p14:nvContentPartPr>
            <p14:xfrm>
              <a:off x="905773" y="918552"/>
              <a:ext cx="174960" cy="1720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62ACFBB-2701-4F12-A0F8-322B612A8B4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01453" y="914232"/>
                <a:ext cx="183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9395E2E-8F33-4EAE-8B97-BB0A59E1D97E}"/>
                  </a:ext>
                </a:extLst>
              </p14:cNvPr>
              <p14:cNvContentPartPr/>
              <p14:nvPr/>
            </p14:nvContentPartPr>
            <p14:xfrm>
              <a:off x="1260373" y="1297992"/>
              <a:ext cx="158040" cy="1584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9395E2E-8F33-4EAE-8B97-BB0A59E1D97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256053" y="1293672"/>
                <a:ext cx="166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A11B705-D47C-4672-9C56-FB21DD13E11A}"/>
                  </a:ext>
                </a:extLst>
              </p14:cNvPr>
              <p14:cNvContentPartPr/>
              <p14:nvPr/>
            </p14:nvContentPartPr>
            <p14:xfrm>
              <a:off x="2165053" y="2577792"/>
              <a:ext cx="265320" cy="44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A11B705-D47C-4672-9C56-FB21DD13E11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60733" y="2573472"/>
                <a:ext cx="2739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BE6E5B31-CE08-4FE2-8DC4-E809FB87A7AE}"/>
              </a:ext>
            </a:extLst>
          </p:cNvPr>
          <p:cNvGrpSpPr/>
          <p:nvPr/>
        </p:nvGrpSpPr>
        <p:grpSpPr>
          <a:xfrm>
            <a:off x="5215693" y="473232"/>
            <a:ext cx="1599480" cy="152640"/>
            <a:chOff x="5215693" y="473232"/>
            <a:chExt cx="15994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152E6B8-81D2-4BCB-B61A-0DFF97E25D92}"/>
                    </a:ext>
                  </a:extLst>
                </p14:cNvPr>
                <p14:cNvContentPartPr/>
                <p14:nvPr/>
              </p14:nvContentPartPr>
              <p14:xfrm>
                <a:off x="5243413" y="496992"/>
                <a:ext cx="66600" cy="943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152E6B8-81D2-4BCB-B61A-0DFF97E25D9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39093" y="492672"/>
                  <a:ext cx="7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68BDBB9-5C50-41D6-8D59-BAC486E09ABD}"/>
                    </a:ext>
                  </a:extLst>
                </p14:cNvPr>
                <p14:cNvContentPartPr/>
                <p14:nvPr/>
              </p14:nvContentPartPr>
              <p14:xfrm>
                <a:off x="5215693" y="549552"/>
                <a:ext cx="100080" cy="6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68BDBB9-5C50-41D6-8D59-BAC486E09AB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11373" y="545232"/>
                  <a:ext cx="10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3D1A798-5768-4883-9DA6-B00090E0E662}"/>
                    </a:ext>
                  </a:extLst>
                </p14:cNvPr>
                <p14:cNvContentPartPr/>
                <p14:nvPr/>
              </p14:nvContentPartPr>
              <p14:xfrm>
                <a:off x="5319733" y="548832"/>
                <a:ext cx="62280" cy="74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3D1A798-5768-4883-9DA6-B00090E0E6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15413" y="544512"/>
                  <a:ext cx="7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EDCFB71-E775-4DF5-9698-0A26B80C78A5}"/>
                    </a:ext>
                  </a:extLst>
                </p14:cNvPr>
                <p14:cNvContentPartPr/>
                <p14:nvPr/>
              </p14:nvContentPartPr>
              <p14:xfrm>
                <a:off x="5460493" y="498792"/>
                <a:ext cx="4320" cy="63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EDCFB71-E775-4DF5-9698-0A26B80C78A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56173" y="494472"/>
                  <a:ext cx="12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B03659F-AFA5-4515-A2E4-F3B8826FFFA6}"/>
                    </a:ext>
                  </a:extLst>
                </p14:cNvPr>
                <p14:cNvContentPartPr/>
                <p14:nvPr/>
              </p14:nvContentPartPr>
              <p14:xfrm>
                <a:off x="5438173" y="525072"/>
                <a:ext cx="69840" cy="9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B03659F-AFA5-4515-A2E4-F3B8826FFFA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33853" y="520752"/>
                  <a:ext cx="78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630CED6-AB46-4986-9C04-6047E672EAFF}"/>
                    </a:ext>
                  </a:extLst>
                </p14:cNvPr>
                <p14:cNvContentPartPr/>
                <p14:nvPr/>
              </p14:nvContentPartPr>
              <p14:xfrm>
                <a:off x="5581093" y="492672"/>
                <a:ext cx="66960" cy="35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630CED6-AB46-4986-9C04-6047E672EA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76773" y="488352"/>
                  <a:ext cx="7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23F3BF1-ADFB-40BE-9870-19CBDF45B12F}"/>
                    </a:ext>
                  </a:extLst>
                </p14:cNvPr>
                <p14:cNvContentPartPr/>
                <p14:nvPr/>
              </p14:nvContentPartPr>
              <p14:xfrm>
                <a:off x="5617813" y="487632"/>
                <a:ext cx="36000" cy="96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23F3BF1-ADFB-40BE-9870-19CBDF45B12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13493" y="483312"/>
                  <a:ext cx="44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DDFDF42-33E5-433C-B3F9-22E3AFB9E93F}"/>
                    </a:ext>
                  </a:extLst>
                </p14:cNvPr>
                <p14:cNvContentPartPr/>
                <p14:nvPr/>
              </p14:nvContentPartPr>
              <p14:xfrm>
                <a:off x="5660293" y="544152"/>
                <a:ext cx="56520" cy="763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DDFDF42-33E5-433C-B3F9-22E3AFB9E9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55973" y="539832"/>
                  <a:ext cx="6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D4DAF1-367E-4813-861F-541BF79CCEA8}"/>
                    </a:ext>
                  </a:extLst>
                </p14:cNvPr>
                <p14:cNvContentPartPr/>
                <p14:nvPr/>
              </p14:nvContentPartPr>
              <p14:xfrm>
                <a:off x="5718253" y="521832"/>
                <a:ext cx="38520" cy="1033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D4DAF1-367E-4813-861F-541BF79CCE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13933" y="517512"/>
                  <a:ext cx="47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8C783F1-BA7F-4DB7-8777-85C19ADB7EAE}"/>
                    </a:ext>
                  </a:extLst>
                </p14:cNvPr>
                <p14:cNvContentPartPr/>
                <p14:nvPr/>
              </p14:nvContentPartPr>
              <p14:xfrm>
                <a:off x="5749933" y="548832"/>
                <a:ext cx="53280" cy="770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8C783F1-BA7F-4DB7-8777-85C19ADB7EA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45613" y="544512"/>
                  <a:ext cx="61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3286B92-D8E1-468F-9624-14120BD8EF7E}"/>
                    </a:ext>
                  </a:extLst>
                </p14:cNvPr>
                <p14:cNvContentPartPr/>
                <p14:nvPr/>
              </p14:nvContentPartPr>
              <p14:xfrm>
                <a:off x="5809693" y="539832"/>
                <a:ext cx="58680" cy="712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3286B92-D8E1-468F-9624-14120BD8EF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05373" y="535512"/>
                  <a:ext cx="67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85BFFCB-5A20-4D5C-B9D6-FAF4F16B476B}"/>
                    </a:ext>
                  </a:extLst>
                </p14:cNvPr>
                <p14:cNvContentPartPr/>
                <p14:nvPr/>
              </p14:nvContentPartPr>
              <p14:xfrm>
                <a:off x="5958733" y="520392"/>
                <a:ext cx="7920" cy="601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85BFFCB-5A20-4D5C-B9D6-FAF4F16B476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54413" y="516072"/>
                  <a:ext cx="16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4AA6B7-E7BE-4419-858B-BC4853BD3178}"/>
                    </a:ext>
                  </a:extLst>
                </p14:cNvPr>
                <p14:cNvContentPartPr/>
                <p14:nvPr/>
              </p14:nvContentPartPr>
              <p14:xfrm>
                <a:off x="5927773" y="542712"/>
                <a:ext cx="78840" cy="3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4AA6B7-E7BE-4419-858B-BC4853BD317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23453" y="538392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219D516-D2AD-4137-BDDA-16A9009E4DE8}"/>
                    </a:ext>
                  </a:extLst>
                </p14:cNvPr>
                <p14:cNvContentPartPr/>
                <p14:nvPr/>
              </p14:nvContentPartPr>
              <p14:xfrm>
                <a:off x="6062773" y="483312"/>
                <a:ext cx="59760" cy="27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219D516-D2AD-4137-BDDA-16A9009E4DE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58453" y="478992"/>
                  <a:ext cx="68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56B32D-7367-4EFA-BFBC-7F5FEBBD7AE3}"/>
                    </a:ext>
                  </a:extLst>
                </p14:cNvPr>
                <p14:cNvContentPartPr/>
                <p14:nvPr/>
              </p14:nvContentPartPr>
              <p14:xfrm>
                <a:off x="6080413" y="481152"/>
                <a:ext cx="49680" cy="106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56B32D-7367-4EFA-BFBC-7F5FEBBD7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76093" y="476832"/>
                  <a:ext cx="58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909446F-0213-43F3-B9AF-94787670BB26}"/>
                    </a:ext>
                  </a:extLst>
                </p14:cNvPr>
                <p14:cNvContentPartPr/>
                <p14:nvPr/>
              </p14:nvContentPartPr>
              <p14:xfrm>
                <a:off x="6120373" y="524712"/>
                <a:ext cx="48240" cy="67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909446F-0213-43F3-B9AF-94787670BB2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16053" y="520392"/>
                  <a:ext cx="5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D150E05-731D-4768-848E-EE3D34D873DD}"/>
                    </a:ext>
                  </a:extLst>
                </p14:cNvPr>
                <p14:cNvContentPartPr/>
                <p14:nvPr/>
              </p14:nvContentPartPr>
              <p14:xfrm>
                <a:off x="6123613" y="508512"/>
                <a:ext cx="90360" cy="925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D150E05-731D-4768-848E-EE3D34D873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19293" y="504192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78F7BC5-CDC0-4D3B-95A5-676A5BFEF323}"/>
                    </a:ext>
                  </a:extLst>
                </p14:cNvPr>
                <p14:cNvContentPartPr/>
                <p14:nvPr/>
              </p14:nvContentPartPr>
              <p14:xfrm>
                <a:off x="6223693" y="531192"/>
                <a:ext cx="61920" cy="64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78F7BC5-CDC0-4D3B-95A5-676A5BFEF32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19373" y="526872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B10FD18-6DAF-4F38-911B-24CC263F2AA5}"/>
                    </a:ext>
                  </a:extLst>
                </p14:cNvPr>
                <p14:cNvContentPartPr/>
                <p14:nvPr/>
              </p14:nvContentPartPr>
              <p14:xfrm>
                <a:off x="6384973" y="503472"/>
                <a:ext cx="8280" cy="48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B10FD18-6DAF-4F38-911B-24CC263F2AA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80653" y="499152"/>
                  <a:ext cx="16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E9F7BBA-968A-460A-A46C-B8D903F35020}"/>
                    </a:ext>
                  </a:extLst>
                </p14:cNvPr>
                <p14:cNvContentPartPr/>
                <p14:nvPr/>
              </p14:nvContentPartPr>
              <p14:xfrm>
                <a:off x="6338173" y="523272"/>
                <a:ext cx="102600" cy="8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E9F7BBA-968A-460A-A46C-B8D903F3502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33853" y="518952"/>
                  <a:ext cx="11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0E9548E-2CBC-47DE-9827-9363C765596E}"/>
                    </a:ext>
                  </a:extLst>
                </p14:cNvPr>
                <p14:cNvContentPartPr/>
                <p14:nvPr/>
              </p14:nvContentPartPr>
              <p14:xfrm>
                <a:off x="6449773" y="481512"/>
                <a:ext cx="75240" cy="93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0E9548E-2CBC-47DE-9827-9363C76559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445453" y="477192"/>
                  <a:ext cx="8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AC7A52-E0E4-4635-8F1C-BCA386D8E0C3}"/>
                    </a:ext>
                  </a:extLst>
                </p14:cNvPr>
                <p14:cNvContentPartPr/>
                <p14:nvPr/>
              </p14:nvContentPartPr>
              <p14:xfrm>
                <a:off x="6434293" y="473232"/>
                <a:ext cx="114480" cy="3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AC7A52-E0E4-4635-8F1C-BCA386D8E0C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29973" y="468912"/>
                  <a:ext cx="12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6AE74C7-4B7A-4B66-A123-169090E871E6}"/>
                    </a:ext>
                  </a:extLst>
                </p14:cNvPr>
                <p14:cNvContentPartPr/>
                <p14:nvPr/>
              </p14:nvContentPartPr>
              <p14:xfrm>
                <a:off x="6558493" y="547752"/>
                <a:ext cx="44640" cy="71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6AE74C7-4B7A-4B66-A123-169090E871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54173" y="543432"/>
                  <a:ext cx="53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999BC08-8F26-4D4F-8F94-3B87E0BECE7F}"/>
                    </a:ext>
                  </a:extLst>
                </p14:cNvPr>
                <p14:cNvContentPartPr/>
                <p14:nvPr/>
              </p14:nvContentPartPr>
              <p14:xfrm>
                <a:off x="6560293" y="581592"/>
                <a:ext cx="51840" cy="12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999BC08-8F26-4D4F-8F94-3B87E0BECE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55973" y="577272"/>
                  <a:ext cx="6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A6162E9-62CF-426A-8FD9-9291E4DE1A61}"/>
                    </a:ext>
                  </a:extLst>
                </p14:cNvPr>
                <p14:cNvContentPartPr/>
                <p14:nvPr/>
              </p14:nvContentPartPr>
              <p14:xfrm>
                <a:off x="6690253" y="544512"/>
                <a:ext cx="100800" cy="2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A6162E9-62CF-426A-8FD9-9291E4DE1A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85933" y="540192"/>
                  <a:ext cx="1094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080A321-7396-4C19-8330-7F4BF25ABB67}"/>
                    </a:ext>
                  </a:extLst>
                </p14:cNvPr>
                <p14:cNvContentPartPr/>
                <p14:nvPr/>
              </p14:nvContentPartPr>
              <p14:xfrm>
                <a:off x="6731293" y="569712"/>
                <a:ext cx="83880" cy="8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080A321-7396-4C19-8330-7F4BF25ABB6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26973" y="565392"/>
                  <a:ext cx="9252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EBE5282D-82E0-4D80-B0D9-141FCD5549A1}"/>
                  </a:ext>
                </a:extLst>
              </p14:cNvPr>
              <p14:cNvContentPartPr/>
              <p14:nvPr/>
            </p14:nvContentPartPr>
            <p14:xfrm>
              <a:off x="1664293" y="1698672"/>
              <a:ext cx="178200" cy="1141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EBE5282D-82E0-4D80-B0D9-141FCD5549A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659973" y="1694352"/>
                <a:ext cx="186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13F21F5-DC84-40CB-B756-A06932E57014}"/>
                  </a:ext>
                </a:extLst>
              </p14:cNvPr>
              <p14:cNvContentPartPr/>
              <p14:nvPr/>
            </p14:nvContentPartPr>
            <p14:xfrm>
              <a:off x="2315533" y="3234432"/>
              <a:ext cx="427320" cy="2124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13F21F5-DC84-40CB-B756-A06932E57014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311213" y="3230112"/>
                <a:ext cx="4359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5379B5AE-CDE0-4CFC-90ED-1072FD4CAB9D}"/>
              </a:ext>
            </a:extLst>
          </p:cNvPr>
          <p:cNvGrpSpPr/>
          <p:nvPr/>
        </p:nvGrpSpPr>
        <p:grpSpPr>
          <a:xfrm>
            <a:off x="5156293" y="743592"/>
            <a:ext cx="1415880" cy="93240"/>
            <a:chOff x="5156293" y="743592"/>
            <a:chExt cx="1415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161394-E94C-4936-8DD5-EE70ABC10874}"/>
                    </a:ext>
                  </a:extLst>
                </p14:cNvPr>
                <p14:cNvContentPartPr/>
                <p14:nvPr/>
              </p14:nvContentPartPr>
              <p14:xfrm>
                <a:off x="5156293" y="769512"/>
                <a:ext cx="61200" cy="65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161394-E94C-4936-8DD5-EE70ABC108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151973" y="765192"/>
                  <a:ext cx="69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C4DB554-ED60-48E5-9BBF-80307003556C}"/>
                    </a:ext>
                  </a:extLst>
                </p14:cNvPr>
                <p14:cNvContentPartPr/>
                <p14:nvPr/>
              </p14:nvContentPartPr>
              <p14:xfrm>
                <a:off x="5244133" y="769152"/>
                <a:ext cx="57960" cy="61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C4DB554-ED60-48E5-9BBF-80307003556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239813" y="764832"/>
                  <a:ext cx="66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C5258EA-1F24-4F9E-8905-EB02EBDC888E}"/>
                    </a:ext>
                  </a:extLst>
                </p14:cNvPr>
                <p14:cNvContentPartPr/>
                <p14:nvPr/>
              </p14:nvContentPartPr>
              <p14:xfrm>
                <a:off x="5446453" y="766272"/>
                <a:ext cx="11160" cy="705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C5258EA-1F24-4F9E-8905-EB02EBDC888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442133" y="761952"/>
                  <a:ext cx="19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8319370-58C8-409E-809C-BD5E74DA7E2B}"/>
                    </a:ext>
                  </a:extLst>
                </p14:cNvPr>
                <p14:cNvContentPartPr/>
                <p14:nvPr/>
              </p14:nvContentPartPr>
              <p14:xfrm>
                <a:off x="5427733" y="796872"/>
                <a:ext cx="55080" cy="3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8319370-58C8-409E-809C-BD5E74DA7E2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23413" y="792552"/>
                  <a:ext cx="63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0CEB29B-5361-4B4F-B981-7A26CD263ABD}"/>
                    </a:ext>
                  </a:extLst>
                </p14:cNvPr>
                <p14:cNvContentPartPr/>
                <p14:nvPr/>
              </p14:nvContentPartPr>
              <p14:xfrm>
                <a:off x="5559133" y="745392"/>
                <a:ext cx="69120" cy="831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0CEB29B-5361-4B4F-B981-7A26CD263AB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554813" y="741072"/>
                  <a:ext cx="77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25D0E77-D627-40F7-B634-290C9DC2205D}"/>
                    </a:ext>
                  </a:extLst>
                </p14:cNvPr>
                <p14:cNvContentPartPr/>
                <p14:nvPr/>
              </p14:nvContentPartPr>
              <p14:xfrm>
                <a:off x="5570653" y="793632"/>
                <a:ext cx="111240" cy="9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25D0E77-D627-40F7-B634-290C9DC2205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566333" y="789312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7D70CC7-CA82-4B33-948C-036A509E7617}"/>
                    </a:ext>
                  </a:extLst>
                </p14:cNvPr>
                <p14:cNvContentPartPr/>
                <p14:nvPr/>
              </p14:nvContentPartPr>
              <p14:xfrm>
                <a:off x="5715733" y="754752"/>
                <a:ext cx="64800" cy="73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7D70CC7-CA82-4B33-948C-036A509E761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11413" y="750432"/>
                  <a:ext cx="73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2A9EFD9-A86E-4B67-9954-AA8040C621B1}"/>
                    </a:ext>
                  </a:extLst>
                </p14:cNvPr>
                <p14:cNvContentPartPr/>
                <p14:nvPr/>
              </p14:nvContentPartPr>
              <p14:xfrm>
                <a:off x="5915533" y="762672"/>
                <a:ext cx="7560" cy="68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2A9EFD9-A86E-4B67-9954-AA8040C621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11213" y="758352"/>
                  <a:ext cx="16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302862D-7140-434C-A1C1-A59801803EC9}"/>
                    </a:ext>
                  </a:extLst>
                </p14:cNvPr>
                <p14:cNvContentPartPr/>
                <p14:nvPr/>
              </p14:nvContentPartPr>
              <p14:xfrm>
                <a:off x="5890693" y="788952"/>
                <a:ext cx="70920" cy="82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302862D-7140-434C-A1C1-A59801803EC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886373" y="784632"/>
                  <a:ext cx="79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B6F01A5-F122-4C83-8457-E54743B6C433}"/>
                    </a:ext>
                  </a:extLst>
                </p14:cNvPr>
                <p14:cNvContentPartPr/>
                <p14:nvPr/>
              </p14:nvContentPartPr>
              <p14:xfrm>
                <a:off x="6014173" y="743592"/>
                <a:ext cx="51120" cy="83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B6F01A5-F122-4C83-8457-E54743B6C4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09853" y="739272"/>
                  <a:ext cx="59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DD68D5-8D76-4578-8385-DFEFD5840400}"/>
                    </a:ext>
                  </a:extLst>
                </p14:cNvPr>
                <p14:cNvContentPartPr/>
                <p14:nvPr/>
              </p14:nvContentPartPr>
              <p14:xfrm>
                <a:off x="6095893" y="748272"/>
                <a:ext cx="59040" cy="69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DD68D5-8D76-4578-8385-DFEFD584040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91573" y="743952"/>
                  <a:ext cx="67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D379315-6CC6-483D-9CBD-504CE5417A7D}"/>
                    </a:ext>
                  </a:extLst>
                </p14:cNvPr>
                <p14:cNvContentPartPr/>
                <p14:nvPr/>
              </p14:nvContentPartPr>
              <p14:xfrm>
                <a:off x="6137293" y="754752"/>
                <a:ext cx="71640" cy="738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D379315-6CC6-483D-9CBD-504CE5417A7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32973" y="750432"/>
                  <a:ext cx="8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54CE37E-C6ED-48C3-8AD9-FB6A1022AF40}"/>
                    </a:ext>
                  </a:extLst>
                </p14:cNvPr>
                <p14:cNvContentPartPr/>
                <p14:nvPr/>
              </p14:nvContentPartPr>
              <p14:xfrm>
                <a:off x="6309013" y="751152"/>
                <a:ext cx="7920" cy="70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54CE37E-C6ED-48C3-8AD9-FB6A1022AF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04693" y="746832"/>
                  <a:ext cx="1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A1A8298-3C2B-4E11-8CC7-CB18A74ECCC2}"/>
                    </a:ext>
                  </a:extLst>
                </p14:cNvPr>
                <p14:cNvContentPartPr/>
                <p14:nvPr/>
              </p14:nvContentPartPr>
              <p14:xfrm>
                <a:off x="6291733" y="786792"/>
                <a:ext cx="62280" cy="2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A1A8298-3C2B-4E11-8CC7-CB18A74ECCC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87413" y="782472"/>
                  <a:ext cx="70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D1604EB-4316-4DCC-A6DF-F8FEAFBA69EF}"/>
                    </a:ext>
                  </a:extLst>
                </p14:cNvPr>
                <p14:cNvContentPartPr/>
                <p14:nvPr/>
              </p14:nvContentPartPr>
              <p14:xfrm>
                <a:off x="6496933" y="743592"/>
                <a:ext cx="75240" cy="74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D1604EB-4316-4DCC-A6DF-F8FEAFBA69E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492613" y="739272"/>
                  <a:ext cx="838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7AA0F36-89EC-4B02-AACB-13C7B3718139}"/>
                  </a:ext>
                </a:extLst>
              </p14:cNvPr>
              <p14:cNvContentPartPr/>
              <p14:nvPr/>
            </p14:nvContentPartPr>
            <p14:xfrm>
              <a:off x="2319133" y="6069432"/>
              <a:ext cx="561240" cy="7668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7AA0F36-89EC-4B02-AACB-13C7B371813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314813" y="6065112"/>
                <a:ext cx="56988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D42B0E63-42F4-495A-88D9-1ADC9367CD8A}"/>
              </a:ext>
            </a:extLst>
          </p:cNvPr>
          <p:cNvGrpSpPr/>
          <p:nvPr/>
        </p:nvGrpSpPr>
        <p:grpSpPr>
          <a:xfrm>
            <a:off x="6980053" y="436872"/>
            <a:ext cx="1147320" cy="183240"/>
            <a:chOff x="6980053" y="436872"/>
            <a:chExt cx="114732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0E9E226-A866-49FD-BBA2-57AD6F202931}"/>
                    </a:ext>
                  </a:extLst>
                </p14:cNvPr>
                <p14:cNvContentPartPr/>
                <p14:nvPr/>
              </p14:nvContentPartPr>
              <p14:xfrm>
                <a:off x="7021813" y="504192"/>
                <a:ext cx="21960" cy="88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0E9E226-A866-49FD-BBA2-57AD6F20293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17493" y="499872"/>
                  <a:ext cx="30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D4A902E-40B0-4E96-88A0-DC837C781799}"/>
                    </a:ext>
                  </a:extLst>
                </p14:cNvPr>
                <p14:cNvContentPartPr/>
                <p14:nvPr/>
              </p14:nvContentPartPr>
              <p14:xfrm>
                <a:off x="6980053" y="491592"/>
                <a:ext cx="101520" cy="5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D4A902E-40B0-4E96-88A0-DC837C78179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75733" y="487272"/>
                  <a:ext cx="11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2B75EA3-7E2C-4C70-818D-3A92C04E037B}"/>
                    </a:ext>
                  </a:extLst>
                </p14:cNvPr>
                <p14:cNvContentPartPr/>
                <p14:nvPr/>
              </p14:nvContentPartPr>
              <p14:xfrm>
                <a:off x="7085533" y="549912"/>
                <a:ext cx="24480" cy="525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2B75EA3-7E2C-4C70-818D-3A92C04E03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81213" y="545592"/>
                  <a:ext cx="33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646D976-2827-46E1-9207-F86A3B6115F4}"/>
                    </a:ext>
                  </a:extLst>
                </p14:cNvPr>
                <p14:cNvContentPartPr/>
                <p14:nvPr/>
              </p14:nvContentPartPr>
              <p14:xfrm>
                <a:off x="7079053" y="557112"/>
                <a:ext cx="58320" cy="56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646D976-2827-46E1-9207-F86A3B6115F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74733" y="552792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3028F9A-57E6-4C00-8A04-B54F89DE844B}"/>
                    </a:ext>
                  </a:extLst>
                </p14:cNvPr>
                <p14:cNvContentPartPr/>
                <p14:nvPr/>
              </p14:nvContentPartPr>
              <p14:xfrm>
                <a:off x="7202173" y="521832"/>
                <a:ext cx="3960" cy="59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3028F9A-57E6-4C00-8A04-B54F89DE844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97853" y="517512"/>
                  <a:ext cx="12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2A68D0B-5C66-41B8-B743-30A322360DB3}"/>
                    </a:ext>
                  </a:extLst>
                </p14:cNvPr>
                <p14:cNvContentPartPr/>
                <p14:nvPr/>
              </p14:nvContentPartPr>
              <p14:xfrm>
                <a:off x="7186693" y="541272"/>
                <a:ext cx="54360" cy="5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2A68D0B-5C66-41B8-B743-30A322360D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82373" y="536952"/>
                  <a:ext cx="63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A8A878C-D1B0-497A-AB86-6F0417B048F4}"/>
                    </a:ext>
                  </a:extLst>
                </p14:cNvPr>
                <p14:cNvContentPartPr/>
                <p14:nvPr/>
              </p14:nvContentPartPr>
              <p14:xfrm>
                <a:off x="7326373" y="509232"/>
                <a:ext cx="60840" cy="676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A8A878C-D1B0-497A-AB86-6F0417B048F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22053" y="504912"/>
                  <a:ext cx="69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3F26C70-6B83-4966-9528-290AC9CD35E6}"/>
                    </a:ext>
                  </a:extLst>
                </p14:cNvPr>
                <p14:cNvContentPartPr/>
                <p14:nvPr/>
              </p14:nvContentPartPr>
              <p14:xfrm>
                <a:off x="7396933" y="560712"/>
                <a:ext cx="23760" cy="53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3F26C70-6B83-4966-9528-290AC9CD35E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92613" y="556392"/>
                  <a:ext cx="3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1A9C777-4A3F-4E53-A42D-AD3F267D1EE6}"/>
                    </a:ext>
                  </a:extLst>
                </p14:cNvPr>
                <p14:cNvContentPartPr/>
                <p14:nvPr/>
              </p14:nvContentPartPr>
              <p14:xfrm>
                <a:off x="7417093" y="570432"/>
                <a:ext cx="64440" cy="496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1A9C777-4A3F-4E53-A42D-AD3F267D1EE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12773" y="566112"/>
                  <a:ext cx="73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C6DFD51-B217-496F-8BC6-7C6DA9A880D2}"/>
                    </a:ext>
                  </a:extLst>
                </p14:cNvPr>
                <p14:cNvContentPartPr/>
                <p14:nvPr/>
              </p14:nvContentPartPr>
              <p14:xfrm>
                <a:off x="7643893" y="513192"/>
                <a:ext cx="5040" cy="676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C6DFD51-B217-496F-8BC6-7C6DA9A880D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39573" y="508872"/>
                  <a:ext cx="1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9637B5-18F3-4619-88CE-07CE3A161092}"/>
                    </a:ext>
                  </a:extLst>
                </p14:cNvPr>
                <p14:cNvContentPartPr/>
                <p14:nvPr/>
              </p14:nvContentPartPr>
              <p14:xfrm>
                <a:off x="7604653" y="541272"/>
                <a:ext cx="77760" cy="28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9637B5-18F3-4619-88CE-07CE3A16109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600333" y="536952"/>
                  <a:ext cx="86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88D80E1-766E-486D-8263-F63C7D45BB49}"/>
                    </a:ext>
                  </a:extLst>
                </p14:cNvPr>
                <p14:cNvContentPartPr/>
                <p14:nvPr/>
              </p14:nvContentPartPr>
              <p14:xfrm>
                <a:off x="7727413" y="494472"/>
                <a:ext cx="56880" cy="867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88D80E1-766E-486D-8263-F63C7D45BB4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23093" y="490152"/>
                  <a:ext cx="65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1B70628-E391-43AB-B998-8669A95D6247}"/>
                    </a:ext>
                  </a:extLst>
                </p14:cNvPr>
                <p14:cNvContentPartPr/>
                <p14:nvPr/>
              </p14:nvContentPartPr>
              <p14:xfrm>
                <a:off x="7806253" y="543072"/>
                <a:ext cx="9000" cy="67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1B70628-E391-43AB-B998-8669A95D624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801933" y="538752"/>
                  <a:ext cx="1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84CF394-5502-4DC4-9044-1D36A206B964}"/>
                    </a:ext>
                  </a:extLst>
                </p14:cNvPr>
                <p14:cNvContentPartPr/>
                <p14:nvPr/>
              </p14:nvContentPartPr>
              <p14:xfrm>
                <a:off x="7822813" y="549552"/>
                <a:ext cx="3240" cy="55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84CF394-5502-4DC4-9044-1D36A206B96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18493" y="545232"/>
                  <a:ext cx="11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6AED2B2-CC9E-44B6-830D-E96779051A26}"/>
                    </a:ext>
                  </a:extLst>
                </p14:cNvPr>
                <p14:cNvContentPartPr/>
                <p14:nvPr/>
              </p14:nvContentPartPr>
              <p14:xfrm>
                <a:off x="7786093" y="573312"/>
                <a:ext cx="54720" cy="133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6AED2B2-CC9E-44B6-830D-E96779051A2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81773" y="568992"/>
                  <a:ext cx="63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13E0F23-9CF0-4A0E-B894-98C3498D446A}"/>
                    </a:ext>
                  </a:extLst>
                </p14:cNvPr>
                <p14:cNvContentPartPr/>
                <p14:nvPr/>
              </p14:nvContentPartPr>
              <p14:xfrm>
                <a:off x="7913533" y="521832"/>
                <a:ext cx="11880" cy="58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13E0F23-9CF0-4A0E-B894-98C3498D446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909213" y="517512"/>
                  <a:ext cx="20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F75A861-E726-408E-9143-8C68BA467D5C}"/>
                    </a:ext>
                  </a:extLst>
                </p14:cNvPr>
                <p14:cNvContentPartPr/>
                <p14:nvPr/>
              </p14:nvContentPartPr>
              <p14:xfrm>
                <a:off x="7886893" y="535152"/>
                <a:ext cx="74880" cy="162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F75A861-E726-408E-9143-8C68BA467D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82573" y="530832"/>
                  <a:ext cx="83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08E530D-D97E-4220-A20C-1611228A4FE4}"/>
                    </a:ext>
                  </a:extLst>
                </p14:cNvPr>
                <p14:cNvContentPartPr/>
                <p14:nvPr/>
              </p14:nvContentPartPr>
              <p14:xfrm>
                <a:off x="7988773" y="483312"/>
                <a:ext cx="48600" cy="907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08E530D-D97E-4220-A20C-1611228A4FE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84453" y="478992"/>
                  <a:ext cx="5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D5D04B4-0593-4C5A-B8AC-3ADF05D83A65}"/>
                    </a:ext>
                  </a:extLst>
                </p14:cNvPr>
                <p14:cNvContentPartPr/>
                <p14:nvPr/>
              </p14:nvContentPartPr>
              <p14:xfrm>
                <a:off x="8085613" y="502752"/>
                <a:ext cx="41760" cy="49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D5D04B4-0593-4C5A-B8AC-3ADF05D83A6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81293" y="498432"/>
                  <a:ext cx="50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B8E9FE5-D39B-4B81-B796-41727DFB0AFB}"/>
                    </a:ext>
                  </a:extLst>
                </p14:cNvPr>
                <p14:cNvContentPartPr/>
                <p14:nvPr/>
              </p14:nvContentPartPr>
              <p14:xfrm>
                <a:off x="8078053" y="436872"/>
                <a:ext cx="48600" cy="13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B8E9FE5-D39B-4B81-B796-41727DFB0AF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73733" y="432552"/>
                  <a:ext cx="572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205F9F74-959B-4633-BEAA-332D70963D45}"/>
              </a:ext>
            </a:extLst>
          </p:cNvPr>
          <p:cNvGrpSpPr/>
          <p:nvPr/>
        </p:nvGrpSpPr>
        <p:grpSpPr>
          <a:xfrm>
            <a:off x="6765853" y="716232"/>
            <a:ext cx="1302480" cy="127800"/>
            <a:chOff x="6765853" y="716232"/>
            <a:chExt cx="130248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81118B5-B63B-42BF-8B53-113AEB11543B}"/>
                    </a:ext>
                  </a:extLst>
                </p14:cNvPr>
                <p14:cNvContentPartPr/>
                <p14:nvPr/>
              </p14:nvContentPartPr>
              <p14:xfrm>
                <a:off x="6765853" y="762672"/>
                <a:ext cx="91440" cy="190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81118B5-B63B-42BF-8B53-113AEB11543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61533" y="758352"/>
                  <a:ext cx="10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92D5440-7C2D-421D-B6F7-4D1E12FFC097}"/>
                    </a:ext>
                  </a:extLst>
                </p14:cNvPr>
                <p14:cNvContentPartPr/>
                <p14:nvPr/>
              </p14:nvContentPartPr>
              <p14:xfrm>
                <a:off x="6786013" y="804432"/>
                <a:ext cx="78840" cy="7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92D5440-7C2D-421D-B6F7-4D1E12FFC09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81693" y="800112"/>
                  <a:ext cx="87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D0751AC-808A-4398-B8CB-C119D048F677}"/>
                    </a:ext>
                  </a:extLst>
                </p14:cNvPr>
                <p14:cNvContentPartPr/>
                <p14:nvPr/>
              </p14:nvContentPartPr>
              <p14:xfrm>
                <a:off x="6953413" y="728112"/>
                <a:ext cx="5580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D0751AC-808A-4398-B8CB-C119D048F67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49093" y="723792"/>
                  <a:ext cx="64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2A91AAE-D003-4147-A0FE-CD38508D83ED}"/>
                    </a:ext>
                  </a:extLst>
                </p14:cNvPr>
                <p14:cNvContentPartPr/>
                <p14:nvPr/>
              </p14:nvContentPartPr>
              <p14:xfrm>
                <a:off x="7039093" y="753312"/>
                <a:ext cx="74520" cy="608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2A91AAE-D003-4147-A0FE-CD38508D83E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34773" y="748992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371974A-28C3-4B32-8BDA-E1F3CDF36642}"/>
                    </a:ext>
                  </a:extLst>
                </p14:cNvPr>
                <p14:cNvContentPartPr/>
                <p14:nvPr/>
              </p14:nvContentPartPr>
              <p14:xfrm>
                <a:off x="7215133" y="752952"/>
                <a:ext cx="2520" cy="62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371974A-28C3-4B32-8BDA-E1F3CDF3664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10813" y="748632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D3A3BFF-A36F-43E7-B5C7-A00871D8B984}"/>
                    </a:ext>
                  </a:extLst>
                </p14:cNvPr>
                <p14:cNvContentPartPr/>
                <p14:nvPr/>
              </p14:nvContentPartPr>
              <p14:xfrm>
                <a:off x="7202173" y="777072"/>
                <a:ext cx="44280" cy="9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D3A3BFF-A36F-43E7-B5C7-A00871D8B98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97853" y="772752"/>
                  <a:ext cx="5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64E6830-C3E2-48A2-AEF9-DC1FA3AF4DA2}"/>
                    </a:ext>
                  </a:extLst>
                </p14:cNvPr>
                <p14:cNvContentPartPr/>
                <p14:nvPr/>
              </p14:nvContentPartPr>
              <p14:xfrm>
                <a:off x="7314133" y="725232"/>
                <a:ext cx="15480" cy="96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64E6830-C3E2-48A2-AEF9-DC1FA3AF4DA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309813" y="720912"/>
                  <a:ext cx="2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45A32E7-E1E9-4EBD-B517-B0F8C26A19BD}"/>
                    </a:ext>
                  </a:extLst>
                </p14:cNvPr>
                <p14:cNvContentPartPr/>
                <p14:nvPr/>
              </p14:nvContentPartPr>
              <p14:xfrm>
                <a:off x="7349413" y="716232"/>
                <a:ext cx="52560" cy="748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45A32E7-E1E9-4EBD-B517-B0F8C26A19B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45093" y="711912"/>
                  <a:ext cx="61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0CFED4B-51A5-4C92-8797-4935FC738B3C}"/>
                    </a:ext>
                  </a:extLst>
                </p14:cNvPr>
                <p14:cNvContentPartPr/>
                <p14:nvPr/>
              </p14:nvContentPartPr>
              <p14:xfrm>
                <a:off x="7387933" y="756552"/>
                <a:ext cx="15120" cy="66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0CFED4B-51A5-4C92-8797-4935FC738B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83613" y="752232"/>
                  <a:ext cx="2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A47A091-EFBF-4A06-8BA4-0D8B00BF25D7}"/>
                    </a:ext>
                  </a:extLst>
                </p14:cNvPr>
                <p14:cNvContentPartPr/>
                <p14:nvPr/>
              </p14:nvContentPartPr>
              <p14:xfrm>
                <a:off x="7415653" y="753312"/>
                <a:ext cx="64800" cy="612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A47A091-EFBF-4A06-8BA4-0D8B00BF25D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11333" y="748992"/>
                  <a:ext cx="73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603DE16-E15E-4CCC-A7D4-E2E8DDE2412B}"/>
                    </a:ext>
                  </a:extLst>
                </p14:cNvPr>
                <p14:cNvContentPartPr/>
                <p14:nvPr/>
              </p14:nvContentPartPr>
              <p14:xfrm>
                <a:off x="7607173" y="772752"/>
                <a:ext cx="7200" cy="673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603DE16-E15E-4CCC-A7D4-E2E8DDE2412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602853" y="768432"/>
                  <a:ext cx="15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4A1F217-52BD-4E7E-8B89-859B771FBE56}"/>
                    </a:ext>
                  </a:extLst>
                </p14:cNvPr>
                <p14:cNvContentPartPr/>
                <p14:nvPr/>
              </p14:nvContentPartPr>
              <p14:xfrm>
                <a:off x="7588093" y="796872"/>
                <a:ext cx="64440" cy="1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4A1F217-52BD-4E7E-8B89-859B771FBE5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83773" y="792552"/>
                  <a:ext cx="73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2714E24-0971-45A6-8888-3602C3628D80}"/>
                    </a:ext>
                  </a:extLst>
                </p14:cNvPr>
                <p14:cNvContentPartPr/>
                <p14:nvPr/>
              </p14:nvContentPartPr>
              <p14:xfrm>
                <a:off x="7689613" y="748272"/>
                <a:ext cx="52560" cy="71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2714E24-0971-45A6-8888-3602C3628D8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85293" y="743952"/>
                  <a:ext cx="6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FE6EF29-693F-4953-8A01-571D3232607B}"/>
                    </a:ext>
                  </a:extLst>
                </p14:cNvPr>
                <p14:cNvContentPartPr/>
                <p14:nvPr/>
              </p14:nvContentPartPr>
              <p14:xfrm>
                <a:off x="7751893" y="783192"/>
                <a:ext cx="63720" cy="60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FE6EF29-693F-4953-8A01-571D3232607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47573" y="778872"/>
                  <a:ext cx="7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242E49D-12F0-4047-AC9F-457B93031F8B}"/>
                    </a:ext>
                  </a:extLst>
                </p14:cNvPr>
                <p14:cNvContentPartPr/>
                <p14:nvPr/>
              </p14:nvContentPartPr>
              <p14:xfrm>
                <a:off x="7885813" y="767712"/>
                <a:ext cx="3960" cy="583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242E49D-12F0-4047-AC9F-457B93031F8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1493" y="763392"/>
                  <a:ext cx="12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DD4F9F-3563-4D43-A96E-4D68E0BF23C2}"/>
                    </a:ext>
                  </a:extLst>
                </p14:cNvPr>
                <p14:cNvContentPartPr/>
                <p14:nvPr/>
              </p14:nvContentPartPr>
              <p14:xfrm>
                <a:off x="7872493" y="783912"/>
                <a:ext cx="58320" cy="13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DD4F9F-3563-4D43-A96E-4D68E0BF23C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68173" y="779592"/>
                  <a:ext cx="66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7E4602A-DD85-485F-8B18-E5B46C5B3413}"/>
                    </a:ext>
                  </a:extLst>
                </p14:cNvPr>
                <p14:cNvContentPartPr/>
                <p14:nvPr/>
              </p14:nvContentPartPr>
              <p14:xfrm>
                <a:off x="7968613" y="740352"/>
                <a:ext cx="5760" cy="68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7E4602A-DD85-485F-8B18-E5B46C5B341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64293" y="736032"/>
                  <a:ext cx="14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D243EB7-8FE4-4DB1-8763-FEEC15B4E476}"/>
                    </a:ext>
                  </a:extLst>
                </p14:cNvPr>
                <p14:cNvContentPartPr/>
                <p14:nvPr/>
              </p14:nvContentPartPr>
              <p14:xfrm>
                <a:off x="8009653" y="737112"/>
                <a:ext cx="58680" cy="788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D243EB7-8FE4-4DB1-8763-FEEC15B4E47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005333" y="732792"/>
                  <a:ext cx="673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69D38ECE-BBD6-41F3-96C8-42D0E502AFE2}"/>
              </a:ext>
            </a:extLst>
          </p:cNvPr>
          <p:cNvGrpSpPr/>
          <p:nvPr/>
        </p:nvGrpSpPr>
        <p:grpSpPr>
          <a:xfrm>
            <a:off x="6164293" y="982992"/>
            <a:ext cx="713160" cy="121680"/>
            <a:chOff x="6164293" y="982992"/>
            <a:chExt cx="71316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E4FC90F-E912-4E6E-8D55-CA1A60830593}"/>
                    </a:ext>
                  </a:extLst>
                </p14:cNvPr>
                <p14:cNvContentPartPr/>
                <p14:nvPr/>
              </p14:nvContentPartPr>
              <p14:xfrm>
                <a:off x="6164293" y="988032"/>
                <a:ext cx="78480" cy="946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E4FC90F-E912-4E6E-8D55-CA1A6083059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59973" y="983712"/>
                  <a:ext cx="87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2B06F0E-4F41-4D23-9365-52D961D60B73}"/>
                    </a:ext>
                  </a:extLst>
                </p14:cNvPr>
                <p14:cNvContentPartPr/>
                <p14:nvPr/>
              </p14:nvContentPartPr>
              <p14:xfrm>
                <a:off x="6275893" y="1038072"/>
                <a:ext cx="25200" cy="586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2B06F0E-4F41-4D23-9365-52D961D60B7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271573" y="1033752"/>
                  <a:ext cx="3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E84693E-59F2-4664-ADC0-E3726E8F5276}"/>
                    </a:ext>
                  </a:extLst>
                </p14:cNvPr>
                <p14:cNvContentPartPr/>
                <p14:nvPr/>
              </p14:nvContentPartPr>
              <p14:xfrm>
                <a:off x="6277693" y="1038792"/>
                <a:ext cx="67680" cy="65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E84693E-59F2-4664-ADC0-E3726E8F527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273373" y="1034472"/>
                  <a:ext cx="76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0343512-8E57-4B60-8382-DB308A612C2B}"/>
                    </a:ext>
                  </a:extLst>
                </p14:cNvPr>
                <p14:cNvContentPartPr/>
                <p14:nvPr/>
              </p14:nvContentPartPr>
              <p14:xfrm>
                <a:off x="6447973" y="1029792"/>
                <a:ext cx="68760" cy="10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0343512-8E57-4B60-8382-DB308A612C2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443653" y="1025472"/>
                  <a:ext cx="77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037CF7D-2E07-4E89-B28B-E683198A58D6}"/>
                    </a:ext>
                  </a:extLst>
                </p14:cNvPr>
                <p14:cNvContentPartPr/>
                <p14:nvPr/>
              </p14:nvContentPartPr>
              <p14:xfrm>
                <a:off x="6453373" y="1063272"/>
                <a:ext cx="75240" cy="8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037CF7D-2E07-4E89-B28B-E683198A58D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449053" y="1058952"/>
                  <a:ext cx="83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8665B44-68E7-42A8-A9D5-9AF2C3F00A2F}"/>
                    </a:ext>
                  </a:extLst>
                </p14:cNvPr>
                <p14:cNvContentPartPr/>
                <p14:nvPr/>
              </p14:nvContentPartPr>
              <p14:xfrm>
                <a:off x="6627253" y="992352"/>
                <a:ext cx="101520" cy="81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8665B44-68E7-42A8-A9D5-9AF2C3F00A2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22933" y="988032"/>
                  <a:ext cx="110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AD141FA-602E-4F9A-8CC5-2619E7A51923}"/>
                    </a:ext>
                  </a:extLst>
                </p14:cNvPr>
                <p14:cNvContentPartPr/>
                <p14:nvPr/>
              </p14:nvContentPartPr>
              <p14:xfrm>
                <a:off x="6652813" y="983352"/>
                <a:ext cx="123120" cy="198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AD141FA-602E-4F9A-8CC5-2619E7A5192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648493" y="979032"/>
                  <a:ext cx="13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6C4BC76-10D8-4DAC-B7FD-ABB327E558FE}"/>
                    </a:ext>
                  </a:extLst>
                </p14:cNvPr>
                <p14:cNvContentPartPr/>
                <p14:nvPr/>
              </p14:nvContentPartPr>
              <p14:xfrm>
                <a:off x="6778453" y="982992"/>
                <a:ext cx="99000" cy="759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6C4BC76-10D8-4DAC-B7FD-ABB327E558F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74133" y="978672"/>
                  <a:ext cx="1076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B62AEAFE-1F7F-4D57-9791-FAA6D3DF9EF8}"/>
              </a:ext>
            </a:extLst>
          </p:cNvPr>
          <p:cNvGrpSpPr/>
          <p:nvPr/>
        </p:nvGrpSpPr>
        <p:grpSpPr>
          <a:xfrm>
            <a:off x="1086493" y="3185112"/>
            <a:ext cx="1083600" cy="1067760"/>
            <a:chOff x="1086493" y="3185112"/>
            <a:chExt cx="1083600" cy="10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C4C3C63-31AF-42CF-99A3-88D1FE231E96}"/>
                    </a:ext>
                  </a:extLst>
                </p14:cNvPr>
                <p14:cNvContentPartPr/>
                <p14:nvPr/>
              </p14:nvContentPartPr>
              <p14:xfrm>
                <a:off x="1086493" y="3185112"/>
                <a:ext cx="1021320" cy="1008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C4C3C63-31AF-42CF-99A3-88D1FE231E9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82173" y="3180792"/>
                  <a:ext cx="102996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5118E19-4AEE-401B-A186-F49417DEB5ED}"/>
                    </a:ext>
                  </a:extLst>
                </p14:cNvPr>
                <p14:cNvContentPartPr/>
                <p14:nvPr/>
              </p14:nvContentPartPr>
              <p14:xfrm>
                <a:off x="2027173" y="4126512"/>
                <a:ext cx="142920" cy="126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5118E19-4AEE-401B-A186-F49417DEB5E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022853" y="4122192"/>
                  <a:ext cx="15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CBB21BA-B470-449C-85AD-0AA023DFA0ED}"/>
                    </a:ext>
                  </a:extLst>
                </p14:cNvPr>
                <p14:cNvContentPartPr/>
                <p14:nvPr/>
              </p14:nvContentPartPr>
              <p14:xfrm>
                <a:off x="1483933" y="3350352"/>
                <a:ext cx="60120" cy="175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CBB21BA-B470-449C-85AD-0AA023DFA0E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479613" y="3346032"/>
                  <a:ext cx="68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8641B6D-8985-429A-83D4-0A4438CE0A0B}"/>
                    </a:ext>
                  </a:extLst>
                </p14:cNvPr>
                <p14:cNvContentPartPr/>
                <p14:nvPr/>
              </p14:nvContentPartPr>
              <p14:xfrm>
                <a:off x="1569973" y="3452232"/>
                <a:ext cx="25560" cy="85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8641B6D-8985-429A-83D4-0A4438CE0A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65653" y="3447912"/>
                  <a:ext cx="3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42D36F1-86E8-4808-81D4-A21C43E1C4A6}"/>
                    </a:ext>
                  </a:extLst>
                </p14:cNvPr>
                <p14:cNvContentPartPr/>
                <p14:nvPr/>
              </p14:nvContentPartPr>
              <p14:xfrm>
                <a:off x="1590853" y="3460152"/>
                <a:ext cx="47520" cy="88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42D36F1-86E8-4808-81D4-A21C43E1C4A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86533" y="3455832"/>
                  <a:ext cx="56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77E255-AA93-46D3-96A8-A77AF06B8C42}"/>
                    </a:ext>
                  </a:extLst>
                </p14:cNvPr>
                <p14:cNvContentPartPr/>
                <p14:nvPr/>
              </p14:nvContentPartPr>
              <p14:xfrm>
                <a:off x="1633693" y="3362232"/>
                <a:ext cx="68400" cy="30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77E255-AA93-46D3-96A8-A77AF06B8C4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29373" y="3357912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7F83478-3FF1-4754-A9C6-1349DFDBE4CD}"/>
                    </a:ext>
                  </a:extLst>
                </p14:cNvPr>
                <p14:cNvContentPartPr/>
                <p14:nvPr/>
              </p14:nvContentPartPr>
              <p14:xfrm>
                <a:off x="1661053" y="3386352"/>
                <a:ext cx="65520" cy="25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7F83478-3FF1-4754-A9C6-1349DFDBE4C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656733" y="3382032"/>
                  <a:ext cx="74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B6AADD0-5FAE-4EFE-92D8-2A9648372ADF}"/>
                    </a:ext>
                  </a:extLst>
                </p14:cNvPr>
                <p14:cNvContentPartPr/>
                <p14:nvPr/>
              </p14:nvContentPartPr>
              <p14:xfrm>
                <a:off x="1595533" y="3482112"/>
                <a:ext cx="164880" cy="939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B6AADD0-5FAE-4EFE-92D8-2A9648372AD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591213" y="3477792"/>
                  <a:ext cx="17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0C96C75-E5AD-4610-ABD6-DF51D3604888}"/>
                    </a:ext>
                  </a:extLst>
                </p14:cNvPr>
                <p14:cNvContentPartPr/>
                <p14:nvPr/>
              </p14:nvContentPartPr>
              <p14:xfrm>
                <a:off x="1208533" y="4110672"/>
                <a:ext cx="158760" cy="914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0C96C75-E5AD-4610-ABD6-DF51D360488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04213" y="4106352"/>
                  <a:ext cx="16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9064AA9-70D9-4F8D-BA5A-1C3B14F967E8}"/>
                    </a:ext>
                  </a:extLst>
                </p14:cNvPr>
                <p14:cNvContentPartPr/>
                <p14:nvPr/>
              </p14:nvContentPartPr>
              <p14:xfrm>
                <a:off x="1721533" y="3276552"/>
                <a:ext cx="67680" cy="92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9064AA9-70D9-4F8D-BA5A-1C3B14F967E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17213" y="3272232"/>
                  <a:ext cx="7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0F200F7-139A-4A91-A3D4-529EBECD64B0}"/>
                    </a:ext>
                  </a:extLst>
                </p14:cNvPr>
                <p14:cNvContentPartPr/>
                <p14:nvPr/>
              </p14:nvContentPartPr>
              <p14:xfrm>
                <a:off x="1718653" y="3234432"/>
                <a:ext cx="53640" cy="442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0F200F7-139A-4A91-A3D4-529EBECD64B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714333" y="3230112"/>
                  <a:ext cx="6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A517E62-0F94-40A8-8EC2-FB0620E5D23C}"/>
                    </a:ext>
                  </a:extLst>
                </p14:cNvPr>
                <p14:cNvContentPartPr/>
                <p14:nvPr/>
              </p14:nvContentPartPr>
              <p14:xfrm>
                <a:off x="1802533" y="3198792"/>
                <a:ext cx="74520" cy="108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A517E62-0F94-40A8-8EC2-FB0620E5D23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798213" y="3194472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C6E10D2C-D514-45CD-BF80-93A631B763DD}"/>
              </a:ext>
            </a:extLst>
          </p:cNvPr>
          <p:cNvGrpSpPr/>
          <p:nvPr/>
        </p:nvGrpSpPr>
        <p:grpSpPr>
          <a:xfrm>
            <a:off x="2538373" y="857712"/>
            <a:ext cx="708120" cy="3362400"/>
            <a:chOff x="2538373" y="857712"/>
            <a:chExt cx="708120" cy="33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7AFC693-49D5-4E0F-83E0-4A0F57C9FDD5}"/>
                    </a:ext>
                  </a:extLst>
                </p14:cNvPr>
                <p14:cNvContentPartPr/>
                <p14:nvPr/>
              </p14:nvContentPartPr>
              <p14:xfrm>
                <a:off x="2618293" y="857712"/>
                <a:ext cx="628200" cy="3175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7AFC693-49D5-4E0F-83E0-4A0F57C9FDD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613973" y="853392"/>
                  <a:ext cx="636840" cy="31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4471D83-0252-4613-9836-47F9C21F2C57}"/>
                    </a:ext>
                  </a:extLst>
                </p14:cNvPr>
                <p14:cNvContentPartPr/>
                <p14:nvPr/>
              </p14:nvContentPartPr>
              <p14:xfrm>
                <a:off x="2538373" y="3993672"/>
                <a:ext cx="117000" cy="2264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4471D83-0252-4613-9836-47F9C21F2C5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534053" y="3989352"/>
                  <a:ext cx="1256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A46FA0EF-8950-4CE4-A358-57C4290A337C}"/>
              </a:ext>
            </a:extLst>
          </p:cNvPr>
          <p:cNvGrpSpPr/>
          <p:nvPr/>
        </p:nvGrpSpPr>
        <p:grpSpPr>
          <a:xfrm>
            <a:off x="6013453" y="1297992"/>
            <a:ext cx="284040" cy="152640"/>
            <a:chOff x="6013453" y="1297992"/>
            <a:chExt cx="284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1A50EEE-53C1-456D-9EF8-5EB70EBE7969}"/>
                    </a:ext>
                  </a:extLst>
                </p14:cNvPr>
                <p14:cNvContentPartPr/>
                <p14:nvPr/>
              </p14:nvContentPartPr>
              <p14:xfrm>
                <a:off x="6085093" y="1305192"/>
                <a:ext cx="81720" cy="92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1A50EEE-53C1-456D-9EF8-5EB70EBE796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080773" y="1300872"/>
                  <a:ext cx="90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BC36F13-983D-4CDC-AEDF-1E8023B37E0D}"/>
                    </a:ext>
                  </a:extLst>
                </p14:cNvPr>
                <p14:cNvContentPartPr/>
                <p14:nvPr/>
              </p14:nvContentPartPr>
              <p14:xfrm>
                <a:off x="6210013" y="1297992"/>
                <a:ext cx="6480" cy="979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BC36F13-983D-4CDC-AEDF-1E8023B37E0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205693" y="1293672"/>
                  <a:ext cx="15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60701BB-85F4-43E0-843A-AD47B486DC6F}"/>
                    </a:ext>
                  </a:extLst>
                </p14:cNvPr>
                <p14:cNvContentPartPr/>
                <p14:nvPr/>
              </p14:nvContentPartPr>
              <p14:xfrm>
                <a:off x="6185533" y="1342992"/>
                <a:ext cx="79920" cy="14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60701BB-85F4-43E0-843A-AD47B486DC6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81213" y="1338672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2409328-EDC0-4E4C-B2E4-B4CFEA716672}"/>
                    </a:ext>
                  </a:extLst>
                </p14:cNvPr>
                <p14:cNvContentPartPr/>
                <p14:nvPr/>
              </p14:nvContentPartPr>
              <p14:xfrm>
                <a:off x="6013453" y="1430832"/>
                <a:ext cx="284040" cy="19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2409328-EDC0-4E4C-B2E4-B4CFEA71667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09133" y="1426512"/>
                  <a:ext cx="2926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DC3F5BD-384D-45EE-AB85-33E61E38E3DB}"/>
                  </a:ext>
                </a:extLst>
              </p14:cNvPr>
              <p14:cNvContentPartPr/>
              <p14:nvPr/>
            </p14:nvContentPartPr>
            <p14:xfrm>
              <a:off x="4038493" y="1076232"/>
              <a:ext cx="393120" cy="1612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DC3F5BD-384D-45EE-AB85-33E61E38E3D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034173" y="1071912"/>
                <a:ext cx="401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855DB1C8-106C-4105-BACA-BB205272C2B9}"/>
                  </a:ext>
                </a:extLst>
              </p14:cNvPr>
              <p14:cNvContentPartPr/>
              <p14:nvPr/>
            </p14:nvContentPartPr>
            <p14:xfrm>
              <a:off x="1717933" y="1729992"/>
              <a:ext cx="146520" cy="11808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855DB1C8-106C-4105-BACA-BB205272C2B9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713613" y="1725672"/>
                <a:ext cx="155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C37928F8-7E06-4812-A435-44B74E1F3B10}"/>
                  </a:ext>
                </a:extLst>
              </p14:cNvPr>
              <p14:cNvContentPartPr/>
              <p14:nvPr/>
            </p14:nvContentPartPr>
            <p14:xfrm>
              <a:off x="1947253" y="1981632"/>
              <a:ext cx="226080" cy="15588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C37928F8-7E06-4812-A435-44B74E1F3B1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942933" y="1977312"/>
                <a:ext cx="2347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1ECF6FF6-E516-4689-B1B8-DA0EA0443629}"/>
              </a:ext>
            </a:extLst>
          </p:cNvPr>
          <p:cNvGrpSpPr/>
          <p:nvPr/>
        </p:nvGrpSpPr>
        <p:grpSpPr>
          <a:xfrm>
            <a:off x="5424133" y="1526952"/>
            <a:ext cx="947520" cy="198360"/>
            <a:chOff x="5424133" y="1526952"/>
            <a:chExt cx="9475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297B2B1-1651-48E9-B4B8-825B8CD43C53}"/>
                    </a:ext>
                  </a:extLst>
                </p14:cNvPr>
                <p14:cNvContentPartPr/>
                <p14:nvPr/>
              </p14:nvContentPartPr>
              <p14:xfrm>
                <a:off x="5498653" y="1563672"/>
                <a:ext cx="7200" cy="74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297B2B1-1651-48E9-B4B8-825B8CD43C5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94333" y="1559352"/>
                  <a:ext cx="15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1B29A77-A7DD-4C71-AB33-8B122B943E89}"/>
                    </a:ext>
                  </a:extLst>
                </p14:cNvPr>
                <p14:cNvContentPartPr/>
                <p14:nvPr/>
              </p14:nvContentPartPr>
              <p14:xfrm>
                <a:off x="5424133" y="1526952"/>
                <a:ext cx="142920" cy="22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1B29A77-A7DD-4C71-AB33-8B122B943E8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419813" y="1522632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39E8DE6-97F2-4554-AE40-E52ED7290090}"/>
                    </a:ext>
                  </a:extLst>
                </p14:cNvPr>
                <p14:cNvContentPartPr/>
                <p14:nvPr/>
              </p14:nvContentPartPr>
              <p14:xfrm>
                <a:off x="5544373" y="1645392"/>
                <a:ext cx="54360" cy="554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39E8DE6-97F2-4554-AE40-E52ED729009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40053" y="1641072"/>
                  <a:ext cx="63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269010E-5E1B-4807-95C6-A0539647040F}"/>
                    </a:ext>
                  </a:extLst>
                </p14:cNvPr>
                <p14:cNvContentPartPr/>
                <p14:nvPr/>
              </p14:nvContentPartPr>
              <p14:xfrm>
                <a:off x="5683333" y="1623792"/>
                <a:ext cx="6120" cy="32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269010E-5E1B-4807-95C6-A0539647040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679013" y="1619472"/>
                  <a:ext cx="14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67B1DB9-863D-475A-8E09-8EF411D7347A}"/>
                    </a:ext>
                  </a:extLst>
                </p14:cNvPr>
                <p14:cNvContentPartPr/>
                <p14:nvPr/>
              </p14:nvContentPartPr>
              <p14:xfrm>
                <a:off x="5653813" y="1629192"/>
                <a:ext cx="82080" cy="64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67B1DB9-863D-475A-8E09-8EF411D7347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649493" y="1624872"/>
                  <a:ext cx="90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4BBCF59-0A14-4A35-82D0-9365E340CD6E}"/>
                    </a:ext>
                  </a:extLst>
                </p14:cNvPr>
                <p14:cNvContentPartPr/>
                <p14:nvPr/>
              </p14:nvContentPartPr>
              <p14:xfrm>
                <a:off x="5827333" y="1581312"/>
                <a:ext cx="4320" cy="65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4BBCF59-0A14-4A35-82D0-9365E340CD6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823013" y="1576992"/>
                  <a:ext cx="12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F139D07-17B5-485A-BFB9-2F1907CCE8EC}"/>
                    </a:ext>
                  </a:extLst>
                </p14:cNvPr>
                <p14:cNvContentPartPr/>
                <p14:nvPr/>
              </p14:nvContentPartPr>
              <p14:xfrm>
                <a:off x="5787373" y="1559712"/>
                <a:ext cx="95400" cy="100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F139D07-17B5-485A-BFB9-2F1907CCE8E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83053" y="1555392"/>
                  <a:ext cx="104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DE904D0-8D12-40F1-86B0-FAADF86FEC0C}"/>
                    </a:ext>
                  </a:extLst>
                </p14:cNvPr>
                <p14:cNvContentPartPr/>
                <p14:nvPr/>
              </p14:nvContentPartPr>
              <p14:xfrm>
                <a:off x="5875573" y="1633872"/>
                <a:ext cx="7200" cy="651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DE904D0-8D12-40F1-86B0-FAADF86FEC0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71253" y="1629552"/>
                  <a:ext cx="15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4947CD1-D12B-41C7-80BD-EE2A138D3FA7}"/>
                    </a:ext>
                  </a:extLst>
                </p14:cNvPr>
                <p14:cNvContentPartPr/>
                <p14:nvPr/>
              </p14:nvContentPartPr>
              <p14:xfrm>
                <a:off x="5880973" y="1637832"/>
                <a:ext cx="50400" cy="770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4947CD1-D12B-41C7-80BD-EE2A138D3FA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76653" y="1633512"/>
                  <a:ext cx="59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BC99540-584B-452E-864D-73457CF89859}"/>
                    </a:ext>
                  </a:extLst>
                </p14:cNvPr>
                <p14:cNvContentPartPr/>
                <p14:nvPr/>
              </p14:nvContentPartPr>
              <p14:xfrm>
                <a:off x="6037213" y="1598232"/>
                <a:ext cx="14040" cy="52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BC99540-584B-452E-864D-73457CF8985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032893" y="1593912"/>
                  <a:ext cx="2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E9A2074-05ED-4D1E-84E5-EE6311113FA0}"/>
                    </a:ext>
                  </a:extLst>
                </p14:cNvPr>
                <p14:cNvContentPartPr/>
                <p14:nvPr/>
              </p14:nvContentPartPr>
              <p14:xfrm>
                <a:off x="6031453" y="1610112"/>
                <a:ext cx="64800" cy="9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E9A2074-05ED-4D1E-84E5-EE6311113FA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027133" y="1605792"/>
                  <a:ext cx="7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3763370-3EC5-4C4F-8D08-77DDCCC52E19}"/>
                    </a:ext>
                  </a:extLst>
                </p14:cNvPr>
                <p14:cNvContentPartPr/>
                <p14:nvPr/>
              </p14:nvContentPartPr>
              <p14:xfrm>
                <a:off x="6168973" y="1568712"/>
                <a:ext cx="720" cy="806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3763370-3EC5-4C4F-8D08-77DDCCC52E1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164653" y="1564392"/>
                  <a:ext cx="9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446A51E-6ADF-4260-9108-DC84F920B712}"/>
                    </a:ext>
                  </a:extLst>
                </p14:cNvPr>
                <p14:cNvContentPartPr/>
                <p14:nvPr/>
              </p14:nvContentPartPr>
              <p14:xfrm>
                <a:off x="6120733" y="1647192"/>
                <a:ext cx="73440" cy="11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446A51E-6ADF-4260-9108-DC84F920B71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116413" y="1642872"/>
                  <a:ext cx="8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653D9C2-4D9D-4AF9-A752-EB0CA11F6652}"/>
                    </a:ext>
                  </a:extLst>
                </p14:cNvPr>
                <p14:cNvContentPartPr/>
                <p14:nvPr/>
              </p14:nvContentPartPr>
              <p14:xfrm>
                <a:off x="6110653" y="1556472"/>
                <a:ext cx="109800" cy="11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653D9C2-4D9D-4AF9-A752-EB0CA11F665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106333" y="1552152"/>
                  <a:ext cx="11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F8D5607-8E9C-44B4-A134-338F7ECAEBB0}"/>
                    </a:ext>
                  </a:extLst>
                </p14:cNvPr>
                <p14:cNvContentPartPr/>
                <p14:nvPr/>
              </p14:nvContentPartPr>
              <p14:xfrm>
                <a:off x="5868733" y="1647192"/>
                <a:ext cx="60120" cy="781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F8D5607-8E9C-44B4-A134-338F7ECAEBB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864413" y="1642872"/>
                  <a:ext cx="68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A1DD20C-AFB8-4AED-9A57-A12090DDD31C}"/>
                    </a:ext>
                  </a:extLst>
                </p14:cNvPr>
                <p14:cNvContentPartPr/>
                <p14:nvPr/>
              </p14:nvContentPartPr>
              <p14:xfrm>
                <a:off x="6208573" y="1652232"/>
                <a:ext cx="63000" cy="68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A1DD20C-AFB8-4AED-9A57-A12090DDD31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204253" y="1647912"/>
                  <a:ext cx="71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60467D8-EA87-4D4C-A1EB-5EEFC201D93D}"/>
                    </a:ext>
                  </a:extLst>
                </p14:cNvPr>
                <p14:cNvContentPartPr/>
                <p14:nvPr/>
              </p14:nvContentPartPr>
              <p14:xfrm>
                <a:off x="6307933" y="1653672"/>
                <a:ext cx="6480" cy="608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60467D8-EA87-4D4C-A1EB-5EEFC201D9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03613" y="1649352"/>
                  <a:ext cx="1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137F3B2-2C40-4E69-8470-873639F71F86}"/>
                    </a:ext>
                  </a:extLst>
                </p14:cNvPr>
                <p14:cNvContentPartPr/>
                <p14:nvPr/>
              </p14:nvContentPartPr>
              <p14:xfrm>
                <a:off x="6292813" y="1670592"/>
                <a:ext cx="78840" cy="7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137F3B2-2C40-4E69-8470-873639F71F8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288493" y="1666272"/>
                  <a:ext cx="87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4FCF21C-5659-4FF4-9A02-CF237F769414}"/>
                    </a:ext>
                  </a:extLst>
                </p14:cNvPr>
                <p14:cNvContentPartPr/>
                <p14:nvPr/>
              </p14:nvContentPartPr>
              <p14:xfrm>
                <a:off x="5871613" y="1629192"/>
                <a:ext cx="54360" cy="910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4FCF21C-5659-4FF4-9A02-CF237F76941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67293" y="1624872"/>
                  <a:ext cx="630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0EA3C5DE-89E4-4A44-B4F4-6783336050BD}"/>
              </a:ext>
            </a:extLst>
          </p:cNvPr>
          <p:cNvGrpSpPr/>
          <p:nvPr/>
        </p:nvGrpSpPr>
        <p:grpSpPr>
          <a:xfrm>
            <a:off x="5412613" y="1889832"/>
            <a:ext cx="935280" cy="132840"/>
            <a:chOff x="5412613" y="1889832"/>
            <a:chExt cx="93528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17A103FF-FC43-416B-B40D-3EB4BA656E58}"/>
                    </a:ext>
                  </a:extLst>
                </p14:cNvPr>
                <p14:cNvContentPartPr/>
                <p14:nvPr/>
              </p14:nvContentPartPr>
              <p14:xfrm>
                <a:off x="5412613" y="1894152"/>
                <a:ext cx="65880" cy="1137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17A103FF-FC43-416B-B40D-3EB4BA656E5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408293" y="1889832"/>
                  <a:ext cx="7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F460AA4-96B6-4689-B6FD-879F58E9095F}"/>
                    </a:ext>
                  </a:extLst>
                </p14:cNvPr>
                <p14:cNvContentPartPr/>
                <p14:nvPr/>
              </p14:nvContentPartPr>
              <p14:xfrm>
                <a:off x="5510893" y="1922952"/>
                <a:ext cx="68040" cy="71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F460AA4-96B6-4689-B6FD-879F58E9095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506573" y="1918632"/>
                  <a:ext cx="7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CCB2883-E7C8-4F35-81EF-F7637802C651}"/>
                    </a:ext>
                  </a:extLst>
                </p14:cNvPr>
                <p14:cNvContentPartPr/>
                <p14:nvPr/>
              </p14:nvContentPartPr>
              <p14:xfrm>
                <a:off x="5652373" y="1925112"/>
                <a:ext cx="18360" cy="882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CCB2883-E7C8-4F35-81EF-F7637802C65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48053" y="1920792"/>
                  <a:ext cx="2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2952968-FADB-4DB9-816C-AD4747C24A13}"/>
                    </a:ext>
                  </a:extLst>
                </p14:cNvPr>
                <p14:cNvContentPartPr/>
                <p14:nvPr/>
              </p14:nvContentPartPr>
              <p14:xfrm>
                <a:off x="5640133" y="1955352"/>
                <a:ext cx="59400" cy="57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2952968-FADB-4DB9-816C-AD4747C24A1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635813" y="1951032"/>
                  <a:ext cx="68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D4243A0-D111-4A38-A6B6-3E0B7BA3EE0A}"/>
                    </a:ext>
                  </a:extLst>
                </p14:cNvPr>
                <p14:cNvContentPartPr/>
                <p14:nvPr/>
              </p14:nvContentPartPr>
              <p14:xfrm>
                <a:off x="5780893" y="1915032"/>
                <a:ext cx="63000" cy="1076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D4243A0-D111-4A38-A6B6-3E0B7BA3EE0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776573" y="1910712"/>
                  <a:ext cx="71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AFA4C9F-3A2A-49C8-9D48-C9CF3113B8AE}"/>
                    </a:ext>
                  </a:extLst>
                </p14:cNvPr>
                <p14:cNvContentPartPr/>
                <p14:nvPr/>
              </p14:nvContentPartPr>
              <p14:xfrm>
                <a:off x="5883133" y="1919712"/>
                <a:ext cx="59040" cy="74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AFA4C9F-3A2A-49C8-9D48-C9CF3113B8A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78813" y="1915392"/>
                  <a:ext cx="67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1B15D4F-0FD7-4C50-81E7-ECF78CFE32D7}"/>
                    </a:ext>
                  </a:extLst>
                </p14:cNvPr>
                <p14:cNvContentPartPr/>
                <p14:nvPr/>
              </p14:nvContentPartPr>
              <p14:xfrm>
                <a:off x="6044773" y="1909272"/>
                <a:ext cx="19800" cy="734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1B15D4F-0FD7-4C50-81E7-ECF78CFE32D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40453" y="1904952"/>
                  <a:ext cx="2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DC53130-2AD4-4C67-BB6F-D6802FC9FE6B}"/>
                    </a:ext>
                  </a:extLst>
                </p14:cNvPr>
                <p14:cNvContentPartPr/>
                <p14:nvPr/>
              </p14:nvContentPartPr>
              <p14:xfrm>
                <a:off x="6031813" y="1944192"/>
                <a:ext cx="76320" cy="36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DC53130-2AD4-4C67-BB6F-D6802FC9FE6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027493" y="1939872"/>
                  <a:ext cx="84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5B452C4-1596-42C0-A42F-9992F7DF6B7E}"/>
                    </a:ext>
                  </a:extLst>
                </p14:cNvPr>
                <p14:cNvContentPartPr/>
                <p14:nvPr/>
              </p14:nvContentPartPr>
              <p14:xfrm>
                <a:off x="6172573" y="1889832"/>
                <a:ext cx="81720" cy="756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5B452C4-1596-42C0-A42F-9992F7DF6B7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168253" y="1885512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F796270-D060-4CCD-8382-CDD5EEB735BC}"/>
                    </a:ext>
                  </a:extLst>
                </p14:cNvPr>
                <p14:cNvContentPartPr/>
                <p14:nvPr/>
              </p14:nvContentPartPr>
              <p14:xfrm>
                <a:off x="6265813" y="1908912"/>
                <a:ext cx="82080" cy="62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F796270-D060-4CCD-8382-CDD5EEB735B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261493" y="1904592"/>
                  <a:ext cx="907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4F0F7BD-5488-4FE9-B1C9-FFBD684526B7}"/>
                  </a:ext>
                </a:extLst>
              </p14:cNvPr>
              <p14:cNvContentPartPr/>
              <p14:nvPr/>
            </p14:nvContentPartPr>
            <p14:xfrm>
              <a:off x="4564093" y="2452152"/>
              <a:ext cx="140760" cy="10008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4F0F7BD-5488-4FE9-B1C9-FFBD684526B7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559773" y="2447832"/>
                <a:ext cx="14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3210913D-D5F4-47CD-988C-92FB46C5AAC1}"/>
                  </a:ext>
                </a:extLst>
              </p14:cNvPr>
              <p14:cNvContentPartPr/>
              <p14:nvPr/>
            </p14:nvContentPartPr>
            <p14:xfrm>
              <a:off x="3547453" y="1621272"/>
              <a:ext cx="191520" cy="1357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3210913D-D5F4-47CD-988C-92FB46C5AAC1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3543133" y="1616952"/>
                <a:ext cx="2001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C898EA54-3F85-43FD-80F6-B924D91DB116}"/>
              </a:ext>
            </a:extLst>
          </p:cNvPr>
          <p:cNvGrpSpPr/>
          <p:nvPr/>
        </p:nvGrpSpPr>
        <p:grpSpPr>
          <a:xfrm>
            <a:off x="6695293" y="1873272"/>
            <a:ext cx="174600" cy="85320"/>
            <a:chOff x="6695293" y="1873272"/>
            <a:chExt cx="17460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6A78A9B-E1B7-4CC3-AEFA-249F4478F167}"/>
                    </a:ext>
                  </a:extLst>
                </p14:cNvPr>
                <p14:cNvContentPartPr/>
                <p14:nvPr/>
              </p14:nvContentPartPr>
              <p14:xfrm>
                <a:off x="6695293" y="1873272"/>
                <a:ext cx="69120" cy="594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6A78A9B-E1B7-4CC3-AEFA-249F4478F16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690973" y="1868952"/>
                  <a:ext cx="77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4C4533C-6C23-4AC6-B6AF-9019A4F357A8}"/>
                    </a:ext>
                  </a:extLst>
                </p14:cNvPr>
                <p14:cNvContentPartPr/>
                <p14:nvPr/>
              </p14:nvContentPartPr>
              <p14:xfrm>
                <a:off x="6747853" y="1888752"/>
                <a:ext cx="59400" cy="572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4C4533C-6C23-4AC6-B6AF-9019A4F357A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743533" y="1884432"/>
                  <a:ext cx="68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65D1A4C-09C5-4C32-913F-17008F9BA838}"/>
                    </a:ext>
                  </a:extLst>
                </p14:cNvPr>
                <p14:cNvContentPartPr/>
                <p14:nvPr/>
              </p14:nvContentPartPr>
              <p14:xfrm>
                <a:off x="6809413" y="1886952"/>
                <a:ext cx="60480" cy="716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65D1A4C-09C5-4C32-913F-17008F9BA83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805093" y="1882632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71D0A212-8991-4DE1-9DD9-E78ED1BE8521}"/>
                  </a:ext>
                </a:extLst>
              </p14:cNvPr>
              <p14:cNvContentPartPr/>
              <p14:nvPr/>
            </p14:nvContentPartPr>
            <p14:xfrm>
              <a:off x="4541773" y="616512"/>
              <a:ext cx="290520" cy="132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71D0A212-8991-4DE1-9DD9-E78ED1BE8521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4537453" y="612192"/>
                <a:ext cx="2991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B7E931D5-C67C-4B95-8A1C-E0D9DB59B934}"/>
              </a:ext>
            </a:extLst>
          </p:cNvPr>
          <p:cNvGrpSpPr/>
          <p:nvPr/>
        </p:nvGrpSpPr>
        <p:grpSpPr>
          <a:xfrm>
            <a:off x="6971773" y="1870032"/>
            <a:ext cx="215280" cy="93960"/>
            <a:chOff x="6971773" y="1870032"/>
            <a:chExt cx="21528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D142854-09CA-44A0-95CC-34C25262DDF9}"/>
                    </a:ext>
                  </a:extLst>
                </p14:cNvPr>
                <p14:cNvContentPartPr/>
                <p14:nvPr/>
              </p14:nvContentPartPr>
              <p14:xfrm>
                <a:off x="6990133" y="1896312"/>
                <a:ext cx="18360" cy="676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D142854-09CA-44A0-95CC-34C25262DDF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985813" y="1891992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0C8CF9B-3166-4D9D-90DA-0DF40AFC6E75}"/>
                    </a:ext>
                  </a:extLst>
                </p14:cNvPr>
                <p14:cNvContentPartPr/>
                <p14:nvPr/>
              </p14:nvContentPartPr>
              <p14:xfrm>
                <a:off x="6971773" y="1910712"/>
                <a:ext cx="101880" cy="180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0C8CF9B-3166-4D9D-90DA-0DF40AFC6E7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967453" y="1906392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D5D53DB-5D91-45A8-B2AE-8D980741378E}"/>
                    </a:ext>
                  </a:extLst>
                </p14:cNvPr>
                <p14:cNvContentPartPr/>
                <p14:nvPr/>
              </p14:nvContentPartPr>
              <p14:xfrm>
                <a:off x="7137733" y="1870032"/>
                <a:ext cx="49320" cy="619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D5D53DB-5D91-45A8-B2AE-8D980741378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133413" y="1865712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23216625-3638-4615-B111-6170CB84603D}"/>
                  </a:ext>
                </a:extLst>
              </p14:cNvPr>
              <p14:cNvContentPartPr/>
              <p14:nvPr/>
            </p14:nvContentPartPr>
            <p14:xfrm>
              <a:off x="921253" y="980112"/>
              <a:ext cx="174960" cy="20448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23216625-3638-4615-B111-6170CB84603D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916933" y="975792"/>
                <a:ext cx="1836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736F3DCA-6929-4481-9B4A-596EAAD79D91}"/>
              </a:ext>
            </a:extLst>
          </p:cNvPr>
          <p:cNvGrpSpPr/>
          <p:nvPr/>
        </p:nvGrpSpPr>
        <p:grpSpPr>
          <a:xfrm>
            <a:off x="7309093" y="1850952"/>
            <a:ext cx="266760" cy="103320"/>
            <a:chOff x="7309093" y="1850952"/>
            <a:chExt cx="26676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67DFE7B-1341-43FF-A77C-DB8786C76095}"/>
                    </a:ext>
                  </a:extLst>
                </p14:cNvPr>
                <p14:cNvContentPartPr/>
                <p14:nvPr/>
              </p14:nvContentPartPr>
              <p14:xfrm>
                <a:off x="7327453" y="1867152"/>
                <a:ext cx="13320" cy="871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67DFE7B-1341-43FF-A77C-DB8786C7609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323133" y="1862832"/>
                  <a:ext cx="2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B265B010-314B-4261-A5E5-D01254BC24EC}"/>
                    </a:ext>
                  </a:extLst>
                </p14:cNvPr>
                <p14:cNvContentPartPr/>
                <p14:nvPr/>
              </p14:nvContentPartPr>
              <p14:xfrm>
                <a:off x="7309093" y="1894512"/>
                <a:ext cx="60840" cy="212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B265B010-314B-4261-A5E5-D01254BC24E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04773" y="1890192"/>
                  <a:ext cx="6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AB73C01-EFE2-495B-B2EA-4B7FADC57A43}"/>
                    </a:ext>
                  </a:extLst>
                </p14:cNvPr>
                <p14:cNvContentPartPr/>
                <p14:nvPr/>
              </p14:nvContentPartPr>
              <p14:xfrm>
                <a:off x="7417093" y="1850952"/>
                <a:ext cx="65520" cy="687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AB73C01-EFE2-495B-B2EA-4B7FADC57A4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12773" y="1846632"/>
                  <a:ext cx="7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EF4CB49-8DF2-4791-AE03-341631AF559B}"/>
                    </a:ext>
                  </a:extLst>
                </p14:cNvPr>
                <p14:cNvContentPartPr/>
                <p14:nvPr/>
              </p14:nvContentPartPr>
              <p14:xfrm>
                <a:off x="7510333" y="1857432"/>
                <a:ext cx="65520" cy="741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EF4CB49-8DF2-4791-AE03-341631AF559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506013" y="1853112"/>
                  <a:ext cx="741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EB3E0DFB-7436-45E3-9716-270D8B73DE65}"/>
              </a:ext>
            </a:extLst>
          </p:cNvPr>
          <p:cNvGrpSpPr/>
          <p:nvPr/>
        </p:nvGrpSpPr>
        <p:grpSpPr>
          <a:xfrm>
            <a:off x="1286293" y="1343352"/>
            <a:ext cx="137160" cy="108000"/>
            <a:chOff x="1286293" y="1343352"/>
            <a:chExt cx="1371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BE22986-0E20-40CA-868F-FE3D10723E33}"/>
                    </a:ext>
                  </a:extLst>
                </p14:cNvPr>
                <p14:cNvContentPartPr/>
                <p14:nvPr/>
              </p14:nvContentPartPr>
              <p14:xfrm>
                <a:off x="1286293" y="1343352"/>
                <a:ext cx="88920" cy="975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BE22986-0E20-40CA-868F-FE3D10723E3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281973" y="1339032"/>
                  <a:ext cx="97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A2DBFBD-4C8C-4883-9C6D-77C710991F36}"/>
                    </a:ext>
                  </a:extLst>
                </p14:cNvPr>
                <p14:cNvContentPartPr/>
                <p14:nvPr/>
              </p14:nvContentPartPr>
              <p14:xfrm>
                <a:off x="1320853" y="1357752"/>
                <a:ext cx="102600" cy="936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A2DBFBD-4C8C-4883-9C6D-77C710991F3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316533" y="1353432"/>
                  <a:ext cx="111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BE75BC71-B629-4342-9778-44F7C6DE3902}"/>
              </a:ext>
            </a:extLst>
          </p:cNvPr>
          <p:cNvGrpSpPr/>
          <p:nvPr/>
        </p:nvGrpSpPr>
        <p:grpSpPr>
          <a:xfrm>
            <a:off x="7650373" y="1843392"/>
            <a:ext cx="263160" cy="92160"/>
            <a:chOff x="7650373" y="1843392"/>
            <a:chExt cx="26316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6045284-723E-4A64-9C02-2D2A3C39E300}"/>
                    </a:ext>
                  </a:extLst>
                </p14:cNvPr>
                <p14:cNvContentPartPr/>
                <p14:nvPr/>
              </p14:nvContentPartPr>
              <p14:xfrm>
                <a:off x="7687093" y="1863552"/>
                <a:ext cx="1800" cy="72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6045284-723E-4A64-9C02-2D2A3C39E30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82773" y="1859232"/>
                  <a:ext cx="10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13AA499-F43C-4675-B6C5-76DDB922D04A}"/>
                    </a:ext>
                  </a:extLst>
                </p14:cNvPr>
                <p14:cNvContentPartPr/>
                <p14:nvPr/>
              </p14:nvContentPartPr>
              <p14:xfrm>
                <a:off x="7650373" y="1882992"/>
                <a:ext cx="63720" cy="126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13AA499-F43C-4675-B6C5-76DDB922D04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646053" y="1878672"/>
                  <a:ext cx="72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EC9C9B5-C980-493B-B6B1-7B307F51C1E3}"/>
                    </a:ext>
                  </a:extLst>
                </p14:cNvPr>
                <p14:cNvContentPartPr/>
                <p14:nvPr/>
              </p14:nvContentPartPr>
              <p14:xfrm>
                <a:off x="7750093" y="1843392"/>
                <a:ext cx="57240" cy="853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EC9C9B5-C980-493B-B6B1-7B307F51C1E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745773" y="1839072"/>
                  <a:ext cx="65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40FDE58-2A52-43F2-8D07-CA3EB4DB6E1E}"/>
                    </a:ext>
                  </a:extLst>
                </p14:cNvPr>
                <p14:cNvContentPartPr/>
                <p14:nvPr/>
              </p14:nvContentPartPr>
              <p14:xfrm>
                <a:off x="7757293" y="1854192"/>
                <a:ext cx="156240" cy="673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40FDE58-2A52-43F2-8D07-CA3EB4DB6E1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52973" y="1849872"/>
                  <a:ext cx="1648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F97DD98-8B88-4ED1-B391-80F2320E488E}"/>
                  </a:ext>
                </a:extLst>
              </p14:cNvPr>
              <p14:cNvContentPartPr/>
              <p14:nvPr/>
            </p14:nvContentPartPr>
            <p14:xfrm>
              <a:off x="3346933" y="2343072"/>
              <a:ext cx="189720" cy="11772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F97DD98-8B88-4ED1-B391-80F2320E488E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3342613" y="2338752"/>
                <a:ext cx="19836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95B55952-5E19-4D53-A5C7-56AA64C3B228}"/>
              </a:ext>
            </a:extLst>
          </p:cNvPr>
          <p:cNvGrpSpPr/>
          <p:nvPr/>
        </p:nvGrpSpPr>
        <p:grpSpPr>
          <a:xfrm>
            <a:off x="6481453" y="1499232"/>
            <a:ext cx="1684080" cy="181440"/>
            <a:chOff x="6481453" y="1499232"/>
            <a:chExt cx="168408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58F18D7-26D6-45F7-A5DC-CFF3143A9ACB}"/>
                    </a:ext>
                  </a:extLst>
                </p14:cNvPr>
                <p14:cNvContentPartPr/>
                <p14:nvPr/>
              </p14:nvContentPartPr>
              <p14:xfrm>
                <a:off x="6481453" y="1574472"/>
                <a:ext cx="112320" cy="118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58F18D7-26D6-45F7-A5DC-CFF3143A9AC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477133" y="1570152"/>
                  <a:ext cx="120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E200023-BBF2-4FD5-96DF-BAB2FB501BFD}"/>
                    </a:ext>
                  </a:extLst>
                </p14:cNvPr>
                <p14:cNvContentPartPr/>
                <p14:nvPr/>
              </p14:nvContentPartPr>
              <p14:xfrm>
                <a:off x="6501973" y="1616592"/>
                <a:ext cx="105120" cy="90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E200023-BBF2-4FD5-96DF-BAB2FB501BF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497653" y="1612272"/>
                  <a:ext cx="113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5878345-DBA6-4A84-86D5-F22335DCB938}"/>
                    </a:ext>
                  </a:extLst>
                </p14:cNvPr>
                <p14:cNvContentPartPr/>
                <p14:nvPr/>
              </p14:nvContentPartPr>
              <p14:xfrm>
                <a:off x="6726973" y="1542792"/>
                <a:ext cx="81720" cy="756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5878345-DBA6-4A84-86D5-F22335DCB93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22653" y="1538472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50F7E18-4804-4C33-B10B-335CE1CB2480}"/>
                    </a:ext>
                  </a:extLst>
                </p14:cNvPr>
                <p14:cNvContentPartPr/>
                <p14:nvPr/>
              </p14:nvContentPartPr>
              <p14:xfrm>
                <a:off x="6788533" y="1605792"/>
                <a:ext cx="65520" cy="655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50F7E18-4804-4C33-B10B-335CE1CB248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84213" y="1601472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42B6187-C806-427D-AB75-2AEF3B360772}"/>
                    </a:ext>
                  </a:extLst>
                </p14:cNvPr>
                <p14:cNvContentPartPr/>
                <p14:nvPr/>
              </p14:nvContentPartPr>
              <p14:xfrm>
                <a:off x="6889693" y="1595712"/>
                <a:ext cx="7200" cy="676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42B6187-C806-427D-AB75-2AEF3B36077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885373" y="1591392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5CCA57C-91EB-4178-83A6-467EC39B397C}"/>
                    </a:ext>
                  </a:extLst>
                </p14:cNvPr>
                <p14:cNvContentPartPr/>
                <p14:nvPr/>
              </p14:nvContentPartPr>
              <p14:xfrm>
                <a:off x="6869533" y="1621272"/>
                <a:ext cx="60120" cy="46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5CCA57C-91EB-4178-83A6-467EC39B397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865213" y="1616952"/>
                  <a:ext cx="68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CD5FD2E-5A8E-4582-834D-7879F84A09BF}"/>
                    </a:ext>
                  </a:extLst>
                </p14:cNvPr>
                <p14:cNvContentPartPr/>
                <p14:nvPr/>
              </p14:nvContentPartPr>
              <p14:xfrm>
                <a:off x="7039453" y="1582032"/>
                <a:ext cx="20880" cy="550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CD5FD2E-5A8E-4582-834D-7879F84A09B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35133" y="1577712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608071C-F800-410D-B4BB-BC8211162ED6}"/>
                    </a:ext>
                  </a:extLst>
                </p14:cNvPr>
                <p14:cNvContentPartPr/>
                <p14:nvPr/>
              </p14:nvContentPartPr>
              <p14:xfrm>
                <a:off x="7012453" y="1592112"/>
                <a:ext cx="91800" cy="226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608071C-F800-410D-B4BB-BC8211162ED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008133" y="1587792"/>
                  <a:ext cx="100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723333EA-48CB-4D90-BC7F-2633027A5072}"/>
                    </a:ext>
                  </a:extLst>
                </p14:cNvPr>
                <p14:cNvContentPartPr/>
                <p14:nvPr/>
              </p14:nvContentPartPr>
              <p14:xfrm>
                <a:off x="7135213" y="1534152"/>
                <a:ext cx="90360" cy="939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723333EA-48CB-4D90-BC7F-2633027A507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130893" y="1529832"/>
                  <a:ext cx="99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D256A62-9D5B-4C0D-A568-44A09EADCF45}"/>
                    </a:ext>
                  </a:extLst>
                </p14:cNvPr>
                <p14:cNvContentPartPr/>
                <p14:nvPr/>
              </p14:nvContentPartPr>
              <p14:xfrm>
                <a:off x="7241773" y="1592472"/>
                <a:ext cx="42120" cy="673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D256A62-9D5B-4C0D-A568-44A09EADCF4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237453" y="1588152"/>
                  <a:ext cx="50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A36348B-C789-4CB6-B6A2-5251EFD646C0}"/>
                    </a:ext>
                  </a:extLst>
                </p14:cNvPr>
                <p14:cNvContentPartPr/>
                <p14:nvPr/>
              </p14:nvContentPartPr>
              <p14:xfrm>
                <a:off x="7383973" y="1557912"/>
                <a:ext cx="6120" cy="741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A36348B-C789-4CB6-B6A2-5251EFD646C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79653" y="1553592"/>
                  <a:ext cx="1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38A3E3C-C7A2-4F1E-9105-3D8548832882}"/>
                    </a:ext>
                  </a:extLst>
                </p14:cNvPr>
                <p14:cNvContentPartPr/>
                <p14:nvPr/>
              </p14:nvContentPartPr>
              <p14:xfrm>
                <a:off x="7357693" y="1579512"/>
                <a:ext cx="77040" cy="100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38A3E3C-C7A2-4F1E-9105-3D854883288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353373" y="1575192"/>
                  <a:ext cx="85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2327C63-926F-45FE-93C7-BB6A3AE52F76}"/>
                    </a:ext>
                  </a:extLst>
                </p14:cNvPr>
                <p14:cNvContentPartPr/>
                <p14:nvPr/>
              </p14:nvContentPartPr>
              <p14:xfrm>
                <a:off x="7457413" y="1528392"/>
                <a:ext cx="79200" cy="954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2327C63-926F-45FE-93C7-BB6A3AE52F7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453093" y="1524072"/>
                  <a:ext cx="8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45A3181-71B5-4AD3-9057-6A7F103A2716}"/>
                    </a:ext>
                  </a:extLst>
                </p14:cNvPr>
                <p14:cNvContentPartPr/>
                <p14:nvPr/>
              </p14:nvContentPartPr>
              <p14:xfrm>
                <a:off x="7553173" y="1577712"/>
                <a:ext cx="55800" cy="62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45A3181-71B5-4AD3-9057-6A7F103A271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548853" y="1573392"/>
                  <a:ext cx="64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341A9AA-E36B-406C-B06A-22D928590412}"/>
                    </a:ext>
                  </a:extLst>
                </p14:cNvPr>
                <p14:cNvContentPartPr/>
                <p14:nvPr/>
              </p14:nvContentPartPr>
              <p14:xfrm>
                <a:off x="7552453" y="1610112"/>
                <a:ext cx="60480" cy="21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341A9AA-E36B-406C-B06A-22D92859041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548133" y="1605792"/>
                  <a:ext cx="69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E3AD016-D5A2-431C-8BCE-4312FEFD112D}"/>
                    </a:ext>
                  </a:extLst>
                </p14:cNvPr>
                <p14:cNvContentPartPr/>
                <p14:nvPr/>
              </p14:nvContentPartPr>
              <p14:xfrm>
                <a:off x="7684933" y="1555392"/>
                <a:ext cx="7920" cy="61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E3AD016-D5A2-431C-8BCE-4312FEFD112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680613" y="1551072"/>
                  <a:ext cx="16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E0DB596-356A-4AEE-A03E-58D811E0B9B1}"/>
                    </a:ext>
                  </a:extLst>
                </p14:cNvPr>
                <p14:cNvContentPartPr/>
                <p14:nvPr/>
              </p14:nvContentPartPr>
              <p14:xfrm>
                <a:off x="7666933" y="1584552"/>
                <a:ext cx="63360" cy="64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E0DB596-356A-4AEE-A03E-58D811E0B9B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662613" y="1580232"/>
                  <a:ext cx="72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E009822-23D2-41EE-BD2B-173C788F5674}"/>
                    </a:ext>
                  </a:extLst>
                </p14:cNvPr>
                <p14:cNvContentPartPr/>
                <p14:nvPr/>
              </p14:nvContentPartPr>
              <p14:xfrm>
                <a:off x="7740733" y="1529472"/>
                <a:ext cx="63720" cy="1141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E009822-23D2-41EE-BD2B-173C788F567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736413" y="1525152"/>
                  <a:ext cx="72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6C1B413-5273-4360-833E-F667FE822E9C}"/>
                    </a:ext>
                  </a:extLst>
                </p14:cNvPr>
                <p14:cNvContentPartPr/>
                <p14:nvPr/>
              </p14:nvContentPartPr>
              <p14:xfrm>
                <a:off x="7786453" y="1577352"/>
                <a:ext cx="51120" cy="756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6C1B413-5273-4360-833E-F667FE822E9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782133" y="1573032"/>
                  <a:ext cx="5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0CE23E3-B46E-4659-8FE0-0AEA02A5E45C}"/>
                    </a:ext>
                  </a:extLst>
                </p14:cNvPr>
                <p14:cNvContentPartPr/>
                <p14:nvPr/>
              </p14:nvContentPartPr>
              <p14:xfrm>
                <a:off x="7800133" y="1613352"/>
                <a:ext cx="38160" cy="46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0CE23E3-B46E-4659-8FE0-0AEA02A5E45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795813" y="1609032"/>
                  <a:ext cx="46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2E4D7CF-5555-47EA-A51D-516F5760A501}"/>
                    </a:ext>
                  </a:extLst>
                </p14:cNvPr>
                <p14:cNvContentPartPr/>
                <p14:nvPr/>
              </p14:nvContentPartPr>
              <p14:xfrm>
                <a:off x="7813453" y="1558992"/>
                <a:ext cx="53640" cy="1216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2E4D7CF-5555-47EA-A51D-516F5760A50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809133" y="1554672"/>
                  <a:ext cx="6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03B8EE6-52D3-4BDC-B3C7-F213DE67C3D7}"/>
                    </a:ext>
                  </a:extLst>
                </p14:cNvPr>
                <p14:cNvContentPartPr/>
                <p14:nvPr/>
              </p14:nvContentPartPr>
              <p14:xfrm>
                <a:off x="7841173" y="1596792"/>
                <a:ext cx="41400" cy="702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03B8EE6-52D3-4BDC-B3C7-F213DE67C3D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836853" y="1592472"/>
                  <a:ext cx="50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D35C3ED-F9CC-4E82-8D1C-7CDD16B7488E}"/>
                    </a:ext>
                  </a:extLst>
                </p14:cNvPr>
                <p14:cNvContentPartPr/>
                <p14:nvPr/>
              </p14:nvContentPartPr>
              <p14:xfrm>
                <a:off x="7887253" y="1588512"/>
                <a:ext cx="37440" cy="680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D35C3ED-F9CC-4E82-8D1C-7CDD16B7488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882933" y="1584192"/>
                  <a:ext cx="46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29B64FE-1B67-4173-B9ED-AA00E909B1C2}"/>
                    </a:ext>
                  </a:extLst>
                </p14:cNvPr>
                <p14:cNvContentPartPr/>
                <p14:nvPr/>
              </p14:nvContentPartPr>
              <p14:xfrm>
                <a:off x="7993093" y="1539552"/>
                <a:ext cx="3960" cy="709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29B64FE-1B67-4173-B9ED-AA00E909B1C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988773" y="1535232"/>
                  <a:ext cx="1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5CCAC7C-150F-4626-B3E4-C79F64B5D8B0}"/>
                    </a:ext>
                  </a:extLst>
                </p14:cNvPr>
                <p14:cNvContentPartPr/>
                <p14:nvPr/>
              </p14:nvContentPartPr>
              <p14:xfrm>
                <a:off x="7953133" y="1570872"/>
                <a:ext cx="57960" cy="7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5CCAC7C-150F-4626-B3E4-C79F64B5D8B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948813" y="1566552"/>
                  <a:ext cx="66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0BC14D8-9C5D-46F3-A71B-F044321ADBC9}"/>
                    </a:ext>
                  </a:extLst>
                </p14:cNvPr>
                <p14:cNvContentPartPr/>
                <p14:nvPr/>
              </p14:nvContentPartPr>
              <p14:xfrm>
                <a:off x="8012893" y="1499232"/>
                <a:ext cx="51480" cy="1162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0BC14D8-9C5D-46F3-A71B-F044321ADBC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008573" y="1494912"/>
                  <a:ext cx="60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A9F11767-BE64-4B86-85BB-D9A00EFBE2E9}"/>
                    </a:ext>
                  </a:extLst>
                </p14:cNvPr>
                <p14:cNvContentPartPr/>
                <p14:nvPr/>
              </p14:nvContentPartPr>
              <p14:xfrm>
                <a:off x="8037373" y="1560072"/>
                <a:ext cx="54000" cy="975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A9F11767-BE64-4B86-85BB-D9A00EFBE2E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033053" y="1555752"/>
                  <a:ext cx="62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2BD92FE-0D14-43D5-BD4E-D0B64850E9E9}"/>
                    </a:ext>
                  </a:extLst>
                </p14:cNvPr>
                <p14:cNvContentPartPr/>
                <p14:nvPr/>
              </p14:nvContentPartPr>
              <p14:xfrm>
                <a:off x="8108293" y="1557912"/>
                <a:ext cx="9720" cy="900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2BD92FE-0D14-43D5-BD4E-D0B64850E9E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103973" y="1553592"/>
                  <a:ext cx="18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B27D84F-BFAE-4EB7-B274-DB15021D93E3}"/>
                    </a:ext>
                  </a:extLst>
                </p14:cNvPr>
                <p14:cNvContentPartPr/>
                <p14:nvPr/>
              </p14:nvContentPartPr>
              <p14:xfrm>
                <a:off x="8094253" y="1584192"/>
                <a:ext cx="71280" cy="226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B27D84F-BFAE-4EB7-B274-DB15021D93E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089933" y="1579872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D5466199-0C3D-4B8F-93D5-9129456E9CF5}"/>
              </a:ext>
            </a:extLst>
          </p:cNvPr>
          <p:cNvGrpSpPr/>
          <p:nvPr/>
        </p:nvGrpSpPr>
        <p:grpSpPr>
          <a:xfrm>
            <a:off x="6190933" y="2097912"/>
            <a:ext cx="835200" cy="157320"/>
            <a:chOff x="6190933" y="2097912"/>
            <a:chExt cx="83520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54D7CCF-5A95-4451-BD56-6B52B0C8BD35}"/>
                    </a:ext>
                  </a:extLst>
                </p14:cNvPr>
                <p14:cNvContentPartPr/>
                <p14:nvPr/>
              </p14:nvContentPartPr>
              <p14:xfrm>
                <a:off x="6190933" y="2100792"/>
                <a:ext cx="69480" cy="1065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54D7CCF-5A95-4451-BD56-6B52B0C8BD3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186613" y="2096472"/>
                  <a:ext cx="78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AAD830E-44B0-4F38-87C6-D385B344705C}"/>
                    </a:ext>
                  </a:extLst>
                </p14:cNvPr>
                <p14:cNvContentPartPr/>
                <p14:nvPr/>
              </p14:nvContentPartPr>
              <p14:xfrm>
                <a:off x="6282373" y="2160552"/>
                <a:ext cx="68400" cy="91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AAD830E-44B0-4F38-87C6-D385B344705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278053" y="2156232"/>
                  <a:ext cx="77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7D4A6B6-68B7-4231-AECD-08185D3FD596}"/>
                    </a:ext>
                  </a:extLst>
                </p14:cNvPr>
                <p14:cNvContentPartPr/>
                <p14:nvPr/>
              </p14:nvContentPartPr>
              <p14:xfrm>
                <a:off x="6334213" y="2161272"/>
                <a:ext cx="97920" cy="939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7D4A6B6-68B7-4231-AECD-08185D3FD59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329893" y="2156952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3F1597B-8C92-42C8-9187-ED45072558F2}"/>
                    </a:ext>
                  </a:extLst>
                </p14:cNvPr>
                <p14:cNvContentPartPr/>
                <p14:nvPr/>
              </p14:nvContentPartPr>
              <p14:xfrm>
                <a:off x="6550213" y="2130672"/>
                <a:ext cx="76320" cy="72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3F1597B-8C92-42C8-9187-ED45072558F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545893" y="2126352"/>
                  <a:ext cx="84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E7B206F-2F76-4756-9DD2-5A14A2EA9707}"/>
                    </a:ext>
                  </a:extLst>
                </p14:cNvPr>
                <p14:cNvContentPartPr/>
                <p14:nvPr/>
              </p14:nvContentPartPr>
              <p14:xfrm>
                <a:off x="6550933" y="2165232"/>
                <a:ext cx="95040" cy="133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E7B206F-2F76-4756-9DD2-5A14A2EA970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546613" y="2160912"/>
                  <a:ext cx="10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DA3FCDF-9006-46C7-B52A-F990BAF17973}"/>
                    </a:ext>
                  </a:extLst>
                </p14:cNvPr>
                <p14:cNvContentPartPr/>
                <p14:nvPr/>
              </p14:nvContentPartPr>
              <p14:xfrm>
                <a:off x="6752533" y="2102952"/>
                <a:ext cx="89640" cy="964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DA3FCDF-9006-46C7-B52A-F990BAF1797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748213" y="2098632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94A647F-E070-4CEC-BE47-466B40D157E4}"/>
                    </a:ext>
                  </a:extLst>
                </p14:cNvPr>
                <p14:cNvContentPartPr/>
                <p14:nvPr/>
              </p14:nvContentPartPr>
              <p14:xfrm>
                <a:off x="6761533" y="2102952"/>
                <a:ext cx="117360" cy="25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94A647F-E070-4CEC-BE47-466B40D157E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757213" y="2098632"/>
                  <a:ext cx="126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C5D5332-BEA3-4452-BFC6-98B712AA6E36}"/>
                    </a:ext>
                  </a:extLst>
                </p14:cNvPr>
                <p14:cNvContentPartPr/>
                <p14:nvPr/>
              </p14:nvContentPartPr>
              <p14:xfrm>
                <a:off x="6932893" y="2097912"/>
                <a:ext cx="93240" cy="85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C5D5332-BEA3-4452-BFC6-98B712AA6E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928573" y="209359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46BEB2BA-6F91-4229-B858-5A77A4CCEE69}"/>
              </a:ext>
            </a:extLst>
          </p:cNvPr>
          <p:cNvGrpSpPr/>
          <p:nvPr/>
        </p:nvGrpSpPr>
        <p:grpSpPr>
          <a:xfrm>
            <a:off x="3263053" y="1980552"/>
            <a:ext cx="547920" cy="371880"/>
            <a:chOff x="3263053" y="1980552"/>
            <a:chExt cx="5479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7662ECF-CE84-4754-81B4-015E5AA3A5CF}"/>
                    </a:ext>
                  </a:extLst>
                </p14:cNvPr>
                <p14:cNvContentPartPr/>
                <p14:nvPr/>
              </p14:nvContentPartPr>
              <p14:xfrm>
                <a:off x="3263053" y="2151552"/>
                <a:ext cx="90000" cy="1659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7662ECF-CE84-4754-81B4-015E5AA3A5C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258733" y="2147232"/>
                  <a:ext cx="98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B90718E-3570-4FD4-90B1-3E68DDF97049}"/>
                    </a:ext>
                  </a:extLst>
                </p14:cNvPr>
                <p14:cNvContentPartPr/>
                <p14:nvPr/>
              </p14:nvContentPartPr>
              <p14:xfrm>
                <a:off x="3334333" y="2236512"/>
                <a:ext cx="69840" cy="115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B90718E-3570-4FD4-90B1-3E68DDF9704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30013" y="2232192"/>
                  <a:ext cx="7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1DF22C6-9BDE-4CCF-B918-77508A2042C6}"/>
                    </a:ext>
                  </a:extLst>
                </p14:cNvPr>
                <p14:cNvContentPartPr/>
                <p14:nvPr/>
              </p14:nvContentPartPr>
              <p14:xfrm>
                <a:off x="3391213" y="2236872"/>
                <a:ext cx="96120" cy="1000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1DF22C6-9BDE-4CCF-B918-77508A2042C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386893" y="2232552"/>
                  <a:ext cx="10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126ED7B-CC8E-45B9-8CD6-B4C57254AF6D}"/>
                    </a:ext>
                  </a:extLst>
                </p14:cNvPr>
                <p14:cNvContentPartPr/>
                <p14:nvPr/>
              </p14:nvContentPartPr>
              <p14:xfrm>
                <a:off x="3461773" y="2127432"/>
                <a:ext cx="91800" cy="338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126ED7B-CC8E-45B9-8CD6-B4C57254AF6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57453" y="2123112"/>
                  <a:ext cx="100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2A7D96C-12DF-4B08-994F-308ADAC73427}"/>
                    </a:ext>
                  </a:extLst>
                </p14:cNvPr>
                <p14:cNvContentPartPr/>
                <p14:nvPr/>
              </p14:nvContentPartPr>
              <p14:xfrm>
                <a:off x="3481573" y="2143992"/>
                <a:ext cx="83880" cy="291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2A7D96C-12DF-4B08-994F-308ADAC7342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477253" y="2139672"/>
                  <a:ext cx="92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65A086A-6117-44BA-88D6-F47770F87BDC}"/>
                    </a:ext>
                  </a:extLst>
                </p14:cNvPr>
                <p14:cNvContentPartPr/>
                <p14:nvPr/>
              </p14:nvContentPartPr>
              <p14:xfrm>
                <a:off x="3594253" y="2005392"/>
                <a:ext cx="99720" cy="146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65A086A-6117-44BA-88D6-F47770F87BD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589933" y="2001072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061FFA8-041E-4DC3-853F-03FEF3F6438C}"/>
                    </a:ext>
                  </a:extLst>
                </p14:cNvPr>
                <p14:cNvContentPartPr/>
                <p14:nvPr/>
              </p14:nvContentPartPr>
              <p14:xfrm>
                <a:off x="3701893" y="1980552"/>
                <a:ext cx="109080" cy="1166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061FFA8-041E-4DC3-853F-03FEF3F6438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697573" y="1976232"/>
                  <a:ext cx="1177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uppieren 534">
            <a:extLst>
              <a:ext uri="{FF2B5EF4-FFF2-40B4-BE49-F238E27FC236}">
                <a16:creationId xmlns:a16="http://schemas.microsoft.com/office/drawing/2014/main" id="{2F43214E-9783-4794-ACD7-3BAEB8B34BAD}"/>
              </a:ext>
            </a:extLst>
          </p:cNvPr>
          <p:cNvGrpSpPr/>
          <p:nvPr/>
        </p:nvGrpSpPr>
        <p:grpSpPr>
          <a:xfrm>
            <a:off x="2920693" y="3199152"/>
            <a:ext cx="1761120" cy="1264320"/>
            <a:chOff x="2920693" y="3199152"/>
            <a:chExt cx="1761120" cy="12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95683B2-EAC8-42F8-9125-0E8CA8E4CF77}"/>
                    </a:ext>
                  </a:extLst>
                </p14:cNvPr>
                <p14:cNvContentPartPr/>
                <p14:nvPr/>
              </p14:nvContentPartPr>
              <p14:xfrm>
                <a:off x="2971813" y="3199152"/>
                <a:ext cx="1710000" cy="12088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95683B2-EAC8-42F8-9125-0E8CA8E4CF7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967493" y="3194832"/>
                  <a:ext cx="171864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EB38426-AF0E-4F7B-A307-831D24C34222}"/>
                    </a:ext>
                  </a:extLst>
                </p14:cNvPr>
                <p14:cNvContentPartPr/>
                <p14:nvPr/>
              </p14:nvContentPartPr>
              <p14:xfrm>
                <a:off x="2920693" y="4244952"/>
                <a:ext cx="155520" cy="2185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EB38426-AF0E-4F7B-A307-831D24C3422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916373" y="4240632"/>
                  <a:ext cx="164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9BB0497-74B1-48C1-8EE6-F6212172082F}"/>
                    </a:ext>
                  </a:extLst>
                </p14:cNvPr>
                <p14:cNvContentPartPr/>
                <p14:nvPr/>
              </p14:nvContentPartPr>
              <p14:xfrm>
                <a:off x="3852733" y="3881352"/>
                <a:ext cx="60480" cy="122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9BB0497-74B1-48C1-8EE6-F6212172082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848413" y="3877032"/>
                  <a:ext cx="69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13B781A6-AB86-44C7-8C0A-AFC8545CC13D}"/>
                    </a:ext>
                  </a:extLst>
                </p14:cNvPr>
                <p14:cNvContentPartPr/>
                <p14:nvPr/>
              </p14:nvContentPartPr>
              <p14:xfrm>
                <a:off x="3967213" y="3888912"/>
                <a:ext cx="28800" cy="892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13B781A6-AB86-44C7-8C0A-AFC8545CC13D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962893" y="3884592"/>
                  <a:ext cx="3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4C70C58-BFE4-4D92-B942-F0594B59EAE6}"/>
                    </a:ext>
                  </a:extLst>
                </p14:cNvPr>
                <p14:cNvContentPartPr/>
                <p14:nvPr/>
              </p14:nvContentPartPr>
              <p14:xfrm>
                <a:off x="3967213" y="3869832"/>
                <a:ext cx="82800" cy="1000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4C70C58-BFE4-4D92-B942-F0594B59EAE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962893" y="3865512"/>
                  <a:ext cx="914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902B2BA4-0F9E-44B8-93B1-F2BE522C3DEE}"/>
                  </a:ext>
                </a:extLst>
              </p14:cNvPr>
              <p14:cNvContentPartPr/>
              <p14:nvPr/>
            </p14:nvContentPartPr>
            <p14:xfrm>
              <a:off x="6789973" y="2945712"/>
              <a:ext cx="155520" cy="1087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902B2BA4-0F9E-44B8-93B1-F2BE522C3DEE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6785653" y="2941392"/>
                <a:ext cx="1641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uppieren 550">
            <a:extLst>
              <a:ext uri="{FF2B5EF4-FFF2-40B4-BE49-F238E27FC236}">
                <a16:creationId xmlns:a16="http://schemas.microsoft.com/office/drawing/2014/main" id="{53C2EBB8-BD56-47D7-99DB-6371181DD2A8}"/>
              </a:ext>
            </a:extLst>
          </p:cNvPr>
          <p:cNvGrpSpPr/>
          <p:nvPr/>
        </p:nvGrpSpPr>
        <p:grpSpPr>
          <a:xfrm>
            <a:off x="5933893" y="3208152"/>
            <a:ext cx="217800" cy="171360"/>
            <a:chOff x="5933893" y="3208152"/>
            <a:chExt cx="2178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89D140A-3C05-4603-BB1F-55FF1623E613}"/>
                    </a:ext>
                  </a:extLst>
                </p14:cNvPr>
                <p14:cNvContentPartPr/>
                <p14:nvPr/>
              </p14:nvContentPartPr>
              <p14:xfrm>
                <a:off x="5933893" y="3208152"/>
                <a:ext cx="94320" cy="1166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89D140A-3C05-4603-BB1F-55FF1623E61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929573" y="3203832"/>
                  <a:ext cx="102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3F608FC-2DA2-4164-8B45-6D0E6F26CB88}"/>
                    </a:ext>
                  </a:extLst>
                </p14:cNvPr>
                <p14:cNvContentPartPr/>
                <p14:nvPr/>
              </p14:nvContentPartPr>
              <p14:xfrm>
                <a:off x="5940373" y="3277632"/>
                <a:ext cx="109440" cy="10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3F608FC-2DA2-4164-8B45-6D0E6F26CB8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936053" y="3273312"/>
                  <a:ext cx="1180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1253958-4C1D-4DBB-9206-3324132F2C53}"/>
                    </a:ext>
                  </a:extLst>
                </p14:cNvPr>
                <p14:cNvContentPartPr/>
                <p14:nvPr/>
              </p14:nvContentPartPr>
              <p14:xfrm>
                <a:off x="6083293" y="3313632"/>
                <a:ext cx="68400" cy="658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1253958-4C1D-4DBB-9206-3324132F2C5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078973" y="3309312"/>
                  <a:ext cx="7704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69FA174-0489-4F86-89FF-E17CE808DC80}"/>
                  </a:ext>
                </a:extLst>
              </p14:cNvPr>
              <p14:cNvContentPartPr/>
              <p14:nvPr/>
            </p14:nvContentPartPr>
            <p14:xfrm>
              <a:off x="6006973" y="3514872"/>
              <a:ext cx="113760" cy="8028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69FA174-0489-4F86-89FF-E17CE808DC8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002653" y="3510552"/>
                <a:ext cx="122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DEAF6F8A-5B62-4C37-8941-87E5B92EA62E}"/>
                  </a:ext>
                </a:extLst>
              </p14:cNvPr>
              <p14:cNvContentPartPr/>
              <p14:nvPr/>
            </p14:nvContentPartPr>
            <p14:xfrm>
              <a:off x="4576333" y="665112"/>
              <a:ext cx="331920" cy="1209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DEAF6F8A-5B62-4C37-8941-87E5B92EA62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4572013" y="660792"/>
                <a:ext cx="3405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5" name="Gruppieren 564">
            <a:extLst>
              <a:ext uri="{FF2B5EF4-FFF2-40B4-BE49-F238E27FC236}">
                <a16:creationId xmlns:a16="http://schemas.microsoft.com/office/drawing/2014/main" id="{22761643-9445-4155-92FB-6438D0FE46A7}"/>
              </a:ext>
            </a:extLst>
          </p:cNvPr>
          <p:cNvGrpSpPr/>
          <p:nvPr/>
        </p:nvGrpSpPr>
        <p:grpSpPr>
          <a:xfrm>
            <a:off x="6249253" y="3187632"/>
            <a:ext cx="368280" cy="133560"/>
            <a:chOff x="6249253" y="3187632"/>
            <a:chExt cx="36828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141606F-F719-4A36-BA4B-0C913A4F04D1}"/>
                    </a:ext>
                  </a:extLst>
                </p14:cNvPr>
                <p14:cNvContentPartPr/>
                <p14:nvPr/>
              </p14:nvContentPartPr>
              <p14:xfrm>
                <a:off x="6282013" y="3226512"/>
                <a:ext cx="720" cy="748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141606F-F719-4A36-BA4B-0C913A4F04D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77693" y="3222192"/>
                  <a:ext cx="9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EB3FA4F-031A-4385-AEAE-4EAC43134725}"/>
                    </a:ext>
                  </a:extLst>
                </p14:cNvPr>
                <p14:cNvContentPartPr/>
                <p14:nvPr/>
              </p14:nvContentPartPr>
              <p14:xfrm>
                <a:off x="6249253" y="3252792"/>
                <a:ext cx="63720" cy="147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EB3FA4F-031A-4385-AEAE-4EAC43134725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244933" y="3248472"/>
                  <a:ext cx="72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ECA6605-258D-472B-955D-55D807A0435C}"/>
                    </a:ext>
                  </a:extLst>
                </p14:cNvPr>
                <p14:cNvContentPartPr/>
                <p14:nvPr/>
              </p14:nvContentPartPr>
              <p14:xfrm>
                <a:off x="6390013" y="3187632"/>
                <a:ext cx="60840" cy="831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ECA6605-258D-472B-955D-55D807A0435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385693" y="3183312"/>
                  <a:ext cx="69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B22D851-9B38-473E-B55E-EC781C831B51}"/>
                    </a:ext>
                  </a:extLst>
                </p14:cNvPr>
                <p14:cNvContentPartPr/>
                <p14:nvPr/>
              </p14:nvContentPartPr>
              <p14:xfrm>
                <a:off x="6476413" y="3251352"/>
                <a:ext cx="58320" cy="698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B22D851-9B38-473E-B55E-EC781C831B5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472093" y="3247032"/>
                  <a:ext cx="66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3E10C75-430B-4142-99D9-73B600BAD3EC}"/>
                    </a:ext>
                  </a:extLst>
                </p14:cNvPr>
                <p14:cNvContentPartPr/>
                <p14:nvPr/>
              </p14:nvContentPartPr>
              <p14:xfrm>
                <a:off x="6555973" y="3229752"/>
                <a:ext cx="61560" cy="792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3E10C75-430B-4142-99D9-73B600BAD3E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551653" y="3225432"/>
                  <a:ext cx="70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B8C3A823-1521-4964-BB9D-B91DF33EF57D}"/>
              </a:ext>
            </a:extLst>
          </p:cNvPr>
          <p:cNvGrpSpPr/>
          <p:nvPr/>
        </p:nvGrpSpPr>
        <p:grpSpPr>
          <a:xfrm>
            <a:off x="6277693" y="3490392"/>
            <a:ext cx="325800" cy="83520"/>
            <a:chOff x="6277693" y="3490392"/>
            <a:chExt cx="32580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8C04CCEC-253A-4005-85C6-3FFF16F3FDC1}"/>
                    </a:ext>
                  </a:extLst>
                </p14:cNvPr>
                <p14:cNvContentPartPr/>
                <p14:nvPr/>
              </p14:nvContentPartPr>
              <p14:xfrm>
                <a:off x="6298933" y="3508392"/>
                <a:ext cx="9000" cy="655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8C04CCEC-253A-4005-85C6-3FFF16F3FDC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94613" y="3504072"/>
                  <a:ext cx="1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2278F87-0499-452F-9C76-2722BA56214E}"/>
                    </a:ext>
                  </a:extLst>
                </p14:cNvPr>
                <p14:cNvContentPartPr/>
                <p14:nvPr/>
              </p14:nvContentPartPr>
              <p14:xfrm>
                <a:off x="6277693" y="3533952"/>
                <a:ext cx="72720" cy="50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2278F87-0499-452F-9C76-2722BA56214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273373" y="3529632"/>
                  <a:ext cx="81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9BD47F1-B345-4ECE-B49C-B765272C1549}"/>
                    </a:ext>
                  </a:extLst>
                </p14:cNvPr>
                <p14:cNvContentPartPr/>
                <p14:nvPr/>
              </p14:nvContentPartPr>
              <p14:xfrm>
                <a:off x="6446893" y="3499752"/>
                <a:ext cx="23040" cy="705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9BD47F1-B345-4ECE-B49C-B765272C154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442573" y="3495432"/>
                  <a:ext cx="31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0F1DC73-088E-4895-A687-CCA959265E63}"/>
                    </a:ext>
                  </a:extLst>
                </p14:cNvPr>
                <p14:cNvContentPartPr/>
                <p14:nvPr/>
              </p14:nvContentPartPr>
              <p14:xfrm>
                <a:off x="6439693" y="3537912"/>
                <a:ext cx="65160" cy="190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0F1DC73-088E-4895-A687-CCA959265E6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435373" y="3533592"/>
                  <a:ext cx="7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AE386B3-77D2-4BA9-AF16-DF854C7CCB84}"/>
                    </a:ext>
                  </a:extLst>
                </p14:cNvPr>
                <p14:cNvContentPartPr/>
                <p14:nvPr/>
              </p14:nvContentPartPr>
              <p14:xfrm>
                <a:off x="6484333" y="3506232"/>
                <a:ext cx="8280" cy="604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AE386B3-77D2-4BA9-AF16-DF854C7CCB8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480013" y="3501912"/>
                  <a:ext cx="16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918BD3D-DFF5-4B08-A769-BEBC31DAF4D7}"/>
                    </a:ext>
                  </a:extLst>
                </p14:cNvPr>
                <p14:cNvContentPartPr/>
                <p14:nvPr/>
              </p14:nvContentPartPr>
              <p14:xfrm>
                <a:off x="6541213" y="3490392"/>
                <a:ext cx="62280" cy="79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918BD3D-DFF5-4B08-A769-BEBC31DAF4D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536893" y="3486072"/>
                  <a:ext cx="709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31416558-E27E-4F9C-A81F-9AF2A5FB72F2}"/>
                  </a:ext>
                </a:extLst>
              </p14:cNvPr>
              <p14:cNvContentPartPr/>
              <p14:nvPr/>
            </p14:nvContentPartPr>
            <p14:xfrm>
              <a:off x="3564733" y="1653312"/>
              <a:ext cx="240840" cy="14940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31416558-E27E-4F9C-A81F-9AF2A5FB72F2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3560413" y="1648992"/>
                <a:ext cx="2494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C3A90085-198C-4DE2-B119-1576F2697278}"/>
                  </a:ext>
                </a:extLst>
              </p14:cNvPr>
              <p14:cNvContentPartPr/>
              <p14:nvPr/>
            </p14:nvContentPartPr>
            <p14:xfrm>
              <a:off x="2262973" y="3321552"/>
              <a:ext cx="407880" cy="1188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C3A90085-198C-4DE2-B119-1576F2697278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2258653" y="3317232"/>
                <a:ext cx="41652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DE4DF207-5272-4A60-B98D-4989C7FC9AFF}"/>
              </a:ext>
            </a:extLst>
          </p:cNvPr>
          <p:cNvGrpSpPr/>
          <p:nvPr/>
        </p:nvGrpSpPr>
        <p:grpSpPr>
          <a:xfrm>
            <a:off x="6695653" y="3494712"/>
            <a:ext cx="392040" cy="87480"/>
            <a:chOff x="6695653" y="3494712"/>
            <a:chExt cx="39204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249D95A-4C3B-41FC-A286-D273BFF697AB}"/>
                    </a:ext>
                  </a:extLst>
                </p14:cNvPr>
                <p14:cNvContentPartPr/>
                <p14:nvPr/>
              </p14:nvContentPartPr>
              <p14:xfrm>
                <a:off x="6723373" y="3513072"/>
                <a:ext cx="10080" cy="543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249D95A-4C3B-41FC-A286-D273BFF697A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719053" y="3508752"/>
                  <a:ext cx="1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A678504-202C-4A7B-98A1-6F34D793BC02}"/>
                    </a:ext>
                  </a:extLst>
                </p14:cNvPr>
                <p14:cNvContentPartPr/>
                <p14:nvPr/>
              </p14:nvContentPartPr>
              <p14:xfrm>
                <a:off x="6695653" y="3535032"/>
                <a:ext cx="85320" cy="104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A678504-202C-4A7B-98A1-6F34D793BC0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691333" y="3530712"/>
                  <a:ext cx="93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32C1826-2F21-4617-BCD6-319A9EC31B28}"/>
                    </a:ext>
                  </a:extLst>
                </p14:cNvPr>
                <p14:cNvContentPartPr/>
                <p14:nvPr/>
              </p14:nvContentPartPr>
              <p14:xfrm>
                <a:off x="6810853" y="3494712"/>
                <a:ext cx="78120" cy="748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32C1826-2F21-4617-BCD6-319A9EC31B28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806533" y="3490392"/>
                  <a:ext cx="86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152167F-3773-4F5D-B6B7-981098333907}"/>
                    </a:ext>
                  </a:extLst>
                </p14:cNvPr>
                <p14:cNvContentPartPr/>
                <p14:nvPr/>
              </p14:nvContentPartPr>
              <p14:xfrm>
                <a:off x="6924973" y="3498312"/>
                <a:ext cx="45360" cy="83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152167F-3773-4F5D-B6B7-98109833390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0653" y="3493992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E994045-7AE4-4930-BCAE-B5A93926DCA0}"/>
                    </a:ext>
                  </a:extLst>
                </p14:cNvPr>
                <p14:cNvContentPartPr/>
                <p14:nvPr/>
              </p14:nvContentPartPr>
              <p14:xfrm>
                <a:off x="7005613" y="3507672"/>
                <a:ext cx="82080" cy="680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E994045-7AE4-4930-BCAE-B5A93926DCA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001293" y="3503352"/>
                  <a:ext cx="907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17E54A21-89A8-4241-A5AE-47C7EC4A4F79}"/>
              </a:ext>
            </a:extLst>
          </p:cNvPr>
          <p:cNvGrpSpPr/>
          <p:nvPr/>
        </p:nvGrpSpPr>
        <p:grpSpPr>
          <a:xfrm>
            <a:off x="6730573" y="3173952"/>
            <a:ext cx="838800" cy="153360"/>
            <a:chOff x="6730573" y="3173952"/>
            <a:chExt cx="8388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8E9DFCA-6ED3-4318-920D-50AC3E281E93}"/>
                    </a:ext>
                  </a:extLst>
                </p14:cNvPr>
                <p14:cNvContentPartPr/>
                <p14:nvPr/>
              </p14:nvContentPartPr>
              <p14:xfrm>
                <a:off x="6751453" y="3211752"/>
                <a:ext cx="2880" cy="84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8E9DFCA-6ED3-4318-920D-50AC3E281E9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747133" y="3207432"/>
                  <a:ext cx="11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998639E-B213-4828-B337-FF4BA9812CBF}"/>
                    </a:ext>
                  </a:extLst>
                </p14:cNvPr>
                <p14:cNvContentPartPr/>
                <p14:nvPr/>
              </p14:nvContentPartPr>
              <p14:xfrm>
                <a:off x="6730573" y="3260712"/>
                <a:ext cx="91440" cy="36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998639E-B213-4828-B337-FF4BA9812CB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726253" y="3256392"/>
                  <a:ext cx="10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1112403-3D51-47C2-B592-3A218C1E790B}"/>
                    </a:ext>
                  </a:extLst>
                </p14:cNvPr>
                <p14:cNvContentPartPr/>
                <p14:nvPr/>
              </p14:nvContentPartPr>
              <p14:xfrm>
                <a:off x="6884653" y="3210672"/>
                <a:ext cx="76680" cy="727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1112403-3D51-47C2-B592-3A218C1E790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880333" y="3206352"/>
                  <a:ext cx="8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6E8FE21-D83E-4E89-9319-A5BBC7F3A378}"/>
                    </a:ext>
                  </a:extLst>
                </p14:cNvPr>
                <p14:cNvContentPartPr/>
                <p14:nvPr/>
              </p14:nvContentPartPr>
              <p14:xfrm>
                <a:off x="7001653" y="3250992"/>
                <a:ext cx="62280" cy="763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6E8FE21-D83E-4E89-9319-A5BBC7F3A378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997333" y="3246672"/>
                  <a:ext cx="70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AC249BD-729F-4DE1-A3F6-80C1DA080291}"/>
                    </a:ext>
                  </a:extLst>
                </p14:cNvPr>
                <p14:cNvContentPartPr/>
                <p14:nvPr/>
              </p14:nvContentPartPr>
              <p14:xfrm>
                <a:off x="7005613" y="3295632"/>
                <a:ext cx="63720" cy="39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AC249BD-729F-4DE1-A3F6-80C1DA08029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001293" y="3291312"/>
                  <a:ext cx="72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51512BE-00C5-40F0-A558-98AA2CA8A304}"/>
                    </a:ext>
                  </a:extLst>
                </p14:cNvPr>
                <p14:cNvContentPartPr/>
                <p14:nvPr/>
              </p14:nvContentPartPr>
              <p14:xfrm>
                <a:off x="7212253" y="3227232"/>
                <a:ext cx="12960" cy="71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51512BE-00C5-40F0-A558-98AA2CA8A30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207933" y="3222912"/>
                  <a:ext cx="21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37F8331-D57B-42B2-934E-53EF4E539FB3}"/>
                    </a:ext>
                  </a:extLst>
                </p14:cNvPr>
                <p14:cNvContentPartPr/>
                <p14:nvPr/>
              </p14:nvContentPartPr>
              <p14:xfrm>
                <a:off x="7178053" y="3253872"/>
                <a:ext cx="106920" cy="79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37F8331-D57B-42B2-934E-53EF4E539FB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173733" y="3249552"/>
                  <a:ext cx="11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17891DC-2988-499C-87AB-3877BC69681A}"/>
                    </a:ext>
                  </a:extLst>
                </p14:cNvPr>
                <p14:cNvContentPartPr/>
                <p14:nvPr/>
              </p14:nvContentPartPr>
              <p14:xfrm>
                <a:off x="7349053" y="3189072"/>
                <a:ext cx="93960" cy="903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17891DC-2988-499C-87AB-3877BC69681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344733" y="3184752"/>
                  <a:ext cx="102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B8AA2C6-B7DA-4788-B2C5-C801DB7FA335}"/>
                    </a:ext>
                  </a:extLst>
                </p14:cNvPr>
                <p14:cNvContentPartPr/>
                <p14:nvPr/>
              </p14:nvContentPartPr>
              <p14:xfrm>
                <a:off x="7368493" y="3173952"/>
                <a:ext cx="113760" cy="82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B8AA2C6-B7DA-4788-B2C5-C801DB7FA335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364173" y="3169632"/>
                  <a:ext cx="122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DFF601C-9BA2-4DF5-BBB2-351C95954E13}"/>
                    </a:ext>
                  </a:extLst>
                </p14:cNvPr>
                <p14:cNvContentPartPr/>
                <p14:nvPr/>
              </p14:nvContentPartPr>
              <p14:xfrm>
                <a:off x="7493053" y="3242712"/>
                <a:ext cx="76320" cy="66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DFF601C-9BA2-4DF5-BBB2-351C95954E1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488733" y="3238392"/>
                  <a:ext cx="849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DE880577-B4B1-4165-8C9A-74AA9415A110}"/>
                  </a:ext>
                </a:extLst>
              </p14:cNvPr>
              <p14:cNvContentPartPr/>
              <p14:nvPr/>
            </p14:nvContentPartPr>
            <p14:xfrm>
              <a:off x="3187813" y="3610992"/>
              <a:ext cx="428760" cy="26676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DE880577-B4B1-4165-8C9A-74AA9415A110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3183493" y="3606672"/>
                <a:ext cx="4374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CCD8BD28-9612-40C6-9B71-26162958FBC1}"/>
              </a:ext>
            </a:extLst>
          </p:cNvPr>
          <p:cNvGrpSpPr/>
          <p:nvPr/>
        </p:nvGrpSpPr>
        <p:grpSpPr>
          <a:xfrm>
            <a:off x="7191013" y="3445392"/>
            <a:ext cx="379440" cy="112320"/>
            <a:chOff x="7191013" y="3445392"/>
            <a:chExt cx="37944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0B6213DF-446A-4272-9190-6D10EABCAA03}"/>
                    </a:ext>
                  </a:extLst>
                </p14:cNvPr>
                <p14:cNvContentPartPr/>
                <p14:nvPr/>
              </p14:nvContentPartPr>
              <p14:xfrm>
                <a:off x="7203973" y="3497952"/>
                <a:ext cx="7920" cy="597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0B6213DF-446A-4272-9190-6D10EABCAA0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199653" y="3493632"/>
                  <a:ext cx="16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BF867C1-D139-4AC0-8751-BAB3CFF6E348}"/>
                    </a:ext>
                  </a:extLst>
                </p14:cNvPr>
                <p14:cNvContentPartPr/>
                <p14:nvPr/>
              </p14:nvContentPartPr>
              <p14:xfrm>
                <a:off x="7191013" y="3515952"/>
                <a:ext cx="72000" cy="100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BF867C1-D139-4AC0-8751-BAB3CFF6E34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186693" y="3511632"/>
                  <a:ext cx="80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664551C4-9949-446A-A0C2-1A4DBB2CA14E}"/>
                    </a:ext>
                  </a:extLst>
                </p14:cNvPr>
                <p14:cNvContentPartPr/>
                <p14:nvPr/>
              </p14:nvContentPartPr>
              <p14:xfrm>
                <a:off x="7369933" y="3445392"/>
                <a:ext cx="86760" cy="990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664551C4-9949-446A-A0C2-1A4DBB2CA14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365613" y="3441072"/>
                  <a:ext cx="95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464FD4D-AA18-44A1-BD19-2855A6BF29B0}"/>
                    </a:ext>
                  </a:extLst>
                </p14:cNvPr>
                <p14:cNvContentPartPr/>
                <p14:nvPr/>
              </p14:nvContentPartPr>
              <p14:xfrm>
                <a:off x="7498093" y="3464112"/>
                <a:ext cx="72360" cy="651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464FD4D-AA18-44A1-BD19-2855A6BF29B0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493773" y="3459792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4327A804-A800-48E9-B12D-FB20D28C2884}"/>
              </a:ext>
            </a:extLst>
          </p:cNvPr>
          <p:cNvGrpSpPr/>
          <p:nvPr/>
        </p:nvGrpSpPr>
        <p:grpSpPr>
          <a:xfrm>
            <a:off x="7751893" y="3162432"/>
            <a:ext cx="363240" cy="120960"/>
            <a:chOff x="7751893" y="3162432"/>
            <a:chExt cx="3632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3C9E3C2-2143-42C7-9996-3F0BAF3D9FAA}"/>
                    </a:ext>
                  </a:extLst>
                </p14:cNvPr>
                <p14:cNvContentPartPr/>
                <p14:nvPr/>
              </p14:nvContentPartPr>
              <p14:xfrm>
                <a:off x="7779253" y="3196632"/>
                <a:ext cx="5400" cy="86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3C9E3C2-2143-42C7-9996-3F0BAF3D9FAA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774933" y="3192312"/>
                  <a:ext cx="1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E2AEAA4-FB3F-446D-8CC0-2CC56CA14402}"/>
                    </a:ext>
                  </a:extLst>
                </p14:cNvPr>
                <p14:cNvContentPartPr/>
                <p14:nvPr/>
              </p14:nvContentPartPr>
              <p14:xfrm>
                <a:off x="7751893" y="3223272"/>
                <a:ext cx="86400" cy="118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E2AEAA4-FB3F-446D-8CC0-2CC56CA1440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747573" y="3218952"/>
                  <a:ext cx="95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D04E40D-64CE-4EC7-8854-A79536AF9E5D}"/>
                    </a:ext>
                  </a:extLst>
                </p14:cNvPr>
                <p14:cNvContentPartPr/>
                <p14:nvPr/>
              </p14:nvContentPartPr>
              <p14:xfrm>
                <a:off x="7940533" y="3181872"/>
                <a:ext cx="4320" cy="752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D04E40D-64CE-4EC7-8854-A79536AF9E5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936213" y="3177552"/>
                  <a:ext cx="12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BDA482D-B504-4634-BB22-A9B431BEDA9C}"/>
                    </a:ext>
                  </a:extLst>
                </p14:cNvPr>
                <p14:cNvContentPartPr/>
                <p14:nvPr/>
              </p14:nvContentPartPr>
              <p14:xfrm>
                <a:off x="7944493" y="3162432"/>
                <a:ext cx="86760" cy="61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BDA482D-B504-4634-BB22-A9B431BEDA9C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940173" y="3158112"/>
                  <a:ext cx="95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45A8D94-0115-4A50-9DF3-44AE37219FD7}"/>
                    </a:ext>
                  </a:extLst>
                </p14:cNvPr>
                <p14:cNvContentPartPr/>
                <p14:nvPr/>
              </p14:nvContentPartPr>
              <p14:xfrm>
                <a:off x="7957453" y="3187632"/>
                <a:ext cx="84240" cy="604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45A8D94-0115-4A50-9DF3-44AE37219FD7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953133" y="3183312"/>
                  <a:ext cx="92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9EBF671-FFEC-4C02-B6E1-CDFA5D145253}"/>
                    </a:ext>
                  </a:extLst>
                </p14:cNvPr>
                <p14:cNvContentPartPr/>
                <p14:nvPr/>
              </p14:nvContentPartPr>
              <p14:xfrm>
                <a:off x="8055373" y="3192672"/>
                <a:ext cx="59760" cy="752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9EBF671-FFEC-4C02-B6E1-CDFA5D14525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8051053" y="3188352"/>
                  <a:ext cx="684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A3A63F44-35AF-488E-8002-79EF50C1A8BF}"/>
                  </a:ext>
                </a:extLst>
              </p14:cNvPr>
              <p14:cNvContentPartPr/>
              <p14:nvPr/>
            </p14:nvContentPartPr>
            <p14:xfrm>
              <a:off x="4897813" y="4131912"/>
              <a:ext cx="254880" cy="14796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A3A63F44-35AF-488E-8002-79EF50C1A8BF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4893493" y="4127592"/>
                <a:ext cx="26352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7121EC6E-A0F0-4299-8A91-5AD3D4352BF1}"/>
              </a:ext>
            </a:extLst>
          </p:cNvPr>
          <p:cNvGrpSpPr/>
          <p:nvPr/>
        </p:nvGrpSpPr>
        <p:grpSpPr>
          <a:xfrm>
            <a:off x="7709773" y="3400032"/>
            <a:ext cx="420120" cy="131760"/>
            <a:chOff x="7709773" y="3400032"/>
            <a:chExt cx="4201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8100F1D-8CD7-4051-B69B-E41509C601B5}"/>
                    </a:ext>
                  </a:extLst>
                </p14:cNvPr>
                <p14:cNvContentPartPr/>
                <p14:nvPr/>
              </p14:nvContentPartPr>
              <p14:xfrm>
                <a:off x="7725253" y="3472032"/>
                <a:ext cx="23040" cy="597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8100F1D-8CD7-4051-B69B-E41509C601B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20933" y="3467712"/>
                  <a:ext cx="3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3F86A17-9667-4BE0-9F6F-9F89C74EA58C}"/>
                    </a:ext>
                  </a:extLst>
                </p14:cNvPr>
                <p14:cNvContentPartPr/>
                <p14:nvPr/>
              </p14:nvContentPartPr>
              <p14:xfrm>
                <a:off x="7709773" y="3482472"/>
                <a:ext cx="109440" cy="79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3F86A17-9667-4BE0-9F6F-9F89C74EA58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705453" y="3478152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DC0B4BD-9773-4BCE-BBE5-22AD4D1505C3}"/>
                    </a:ext>
                  </a:extLst>
                </p14:cNvPr>
                <p14:cNvContentPartPr/>
                <p14:nvPr/>
              </p14:nvContentPartPr>
              <p14:xfrm>
                <a:off x="7895173" y="3421272"/>
                <a:ext cx="87840" cy="10800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DC0B4BD-9773-4BCE-BBE5-22AD4D1505C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890853" y="3416952"/>
                  <a:ext cx="96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7F229D5-2712-41F5-990C-7C5FBC898824}"/>
                    </a:ext>
                  </a:extLst>
                </p14:cNvPr>
                <p14:cNvContentPartPr/>
                <p14:nvPr/>
              </p14:nvContentPartPr>
              <p14:xfrm>
                <a:off x="7931893" y="3400032"/>
                <a:ext cx="83880" cy="273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7F229D5-2712-41F5-990C-7C5FBC89882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927573" y="3395712"/>
                  <a:ext cx="9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46DD44B-97D8-46FE-8390-53A74CCAF465}"/>
                    </a:ext>
                  </a:extLst>
                </p14:cNvPr>
                <p14:cNvContentPartPr/>
                <p14:nvPr/>
              </p14:nvContentPartPr>
              <p14:xfrm>
                <a:off x="8025853" y="3422712"/>
                <a:ext cx="104040" cy="1008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46DD44B-97D8-46FE-8390-53A74CCAF46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021533" y="3418392"/>
                  <a:ext cx="1126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1877E4DE-8E98-4E26-8733-047B31B78AE9}"/>
              </a:ext>
            </a:extLst>
          </p:cNvPr>
          <p:cNvGrpSpPr/>
          <p:nvPr/>
        </p:nvGrpSpPr>
        <p:grpSpPr>
          <a:xfrm>
            <a:off x="8669173" y="3189792"/>
            <a:ext cx="118440" cy="43920"/>
            <a:chOff x="8669173" y="3189792"/>
            <a:chExt cx="11844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3FB3596-90C6-4F26-9140-3D64211EC086}"/>
                    </a:ext>
                  </a:extLst>
                </p14:cNvPr>
                <p14:cNvContentPartPr/>
                <p14:nvPr/>
              </p14:nvContentPartPr>
              <p14:xfrm>
                <a:off x="8669173" y="3189792"/>
                <a:ext cx="117360" cy="86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3FB3596-90C6-4F26-9140-3D64211EC08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64853" y="3185472"/>
                  <a:ext cx="126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77D425F-84E8-472B-9C28-A1AA026C6CA5}"/>
                    </a:ext>
                  </a:extLst>
                </p14:cNvPr>
                <p14:cNvContentPartPr/>
                <p14:nvPr/>
              </p14:nvContentPartPr>
              <p14:xfrm>
                <a:off x="8697253" y="3226872"/>
                <a:ext cx="90360" cy="68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77D425F-84E8-472B-9C28-A1AA026C6CA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692933" y="3222552"/>
                  <a:ext cx="9900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BF04AB78-8F2C-4C70-8DD0-316D3B0E38C5}"/>
              </a:ext>
            </a:extLst>
          </p:cNvPr>
          <p:cNvGrpSpPr/>
          <p:nvPr/>
        </p:nvGrpSpPr>
        <p:grpSpPr>
          <a:xfrm>
            <a:off x="8931973" y="3112752"/>
            <a:ext cx="239400" cy="159120"/>
            <a:chOff x="8931973" y="3112752"/>
            <a:chExt cx="2394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DBCEFD8-E2FE-453A-9232-52E2C923B87B}"/>
                    </a:ext>
                  </a:extLst>
                </p14:cNvPr>
                <p14:cNvContentPartPr/>
                <p14:nvPr/>
              </p14:nvContentPartPr>
              <p14:xfrm>
                <a:off x="8976613" y="3146952"/>
                <a:ext cx="38880" cy="8856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DBCEFD8-E2FE-453A-9232-52E2C923B87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972293" y="3142632"/>
                  <a:ext cx="47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AA772525-D046-4C33-8F3B-9DD459A2FF69}"/>
                    </a:ext>
                  </a:extLst>
                </p14:cNvPr>
                <p14:cNvContentPartPr/>
                <p14:nvPr/>
              </p14:nvContentPartPr>
              <p14:xfrm>
                <a:off x="8931973" y="3112752"/>
                <a:ext cx="164520" cy="165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AA772525-D046-4C33-8F3B-9DD459A2FF6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927653" y="3108432"/>
                  <a:ext cx="173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A1BA067-9809-46F6-AFEA-CEBF379AB7B4}"/>
                    </a:ext>
                  </a:extLst>
                </p14:cNvPr>
                <p14:cNvContentPartPr/>
                <p14:nvPr/>
              </p14:nvContentPartPr>
              <p14:xfrm>
                <a:off x="9083893" y="3197712"/>
                <a:ext cx="87480" cy="741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A1BA067-9809-46F6-AFEA-CEBF379AB7B4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9079573" y="3193392"/>
                  <a:ext cx="961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B9864F49-D0CC-46ED-A3FC-9667C0FD1242}"/>
                  </a:ext>
                </a:extLst>
              </p14:cNvPr>
              <p14:cNvContentPartPr/>
              <p14:nvPr/>
            </p14:nvContentPartPr>
            <p14:xfrm>
              <a:off x="4129213" y="1175592"/>
              <a:ext cx="285840" cy="9216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B9864F49-D0CC-46ED-A3FC-9667C0FD1242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4124893" y="1171272"/>
                <a:ext cx="2944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" name="Gruppieren 616">
            <a:extLst>
              <a:ext uri="{FF2B5EF4-FFF2-40B4-BE49-F238E27FC236}">
                <a16:creationId xmlns:a16="http://schemas.microsoft.com/office/drawing/2014/main" id="{89AD961C-D7AD-4E22-8AF2-96CD003AC852}"/>
              </a:ext>
            </a:extLst>
          </p:cNvPr>
          <p:cNvGrpSpPr/>
          <p:nvPr/>
        </p:nvGrpSpPr>
        <p:grpSpPr>
          <a:xfrm>
            <a:off x="8980213" y="3433512"/>
            <a:ext cx="186120" cy="97200"/>
            <a:chOff x="8980213" y="3433512"/>
            <a:chExt cx="18612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F7D7F6A-CF7F-4612-8B62-86163B175457}"/>
                    </a:ext>
                  </a:extLst>
                </p14:cNvPr>
                <p14:cNvContentPartPr/>
                <p14:nvPr/>
              </p14:nvContentPartPr>
              <p14:xfrm>
                <a:off x="8980213" y="3433512"/>
                <a:ext cx="66960" cy="972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F7D7F6A-CF7F-4612-8B62-86163B17545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975893" y="3429192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A87229A-7A3B-4BD3-8FE8-677498FEFD1E}"/>
                    </a:ext>
                  </a:extLst>
                </p14:cNvPr>
                <p14:cNvContentPartPr/>
                <p14:nvPr/>
              </p14:nvContentPartPr>
              <p14:xfrm>
                <a:off x="9111613" y="3434232"/>
                <a:ext cx="54720" cy="853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A87229A-7A3B-4BD3-8FE8-677498FEFD1E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9107293" y="3429912"/>
                  <a:ext cx="633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" name="Gruppieren 619">
            <a:extLst>
              <a:ext uri="{FF2B5EF4-FFF2-40B4-BE49-F238E27FC236}">
                <a16:creationId xmlns:a16="http://schemas.microsoft.com/office/drawing/2014/main" id="{D370D11D-82E0-4144-9CD2-9059F591586F}"/>
              </a:ext>
            </a:extLst>
          </p:cNvPr>
          <p:cNvGrpSpPr/>
          <p:nvPr/>
        </p:nvGrpSpPr>
        <p:grpSpPr>
          <a:xfrm>
            <a:off x="8678173" y="3483912"/>
            <a:ext cx="124560" cy="59400"/>
            <a:chOff x="8678173" y="3483912"/>
            <a:chExt cx="12456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D465925-CEB1-4C96-A51E-0AC615C23733}"/>
                    </a:ext>
                  </a:extLst>
                </p14:cNvPr>
                <p14:cNvContentPartPr/>
                <p14:nvPr/>
              </p14:nvContentPartPr>
              <p14:xfrm>
                <a:off x="8678173" y="3483912"/>
                <a:ext cx="104040" cy="133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D465925-CEB1-4C96-A51E-0AC615C2373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673853" y="3479592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A27C03C5-1F3C-48DA-8200-BE02F85C516A}"/>
                    </a:ext>
                  </a:extLst>
                </p14:cNvPr>
                <p14:cNvContentPartPr/>
                <p14:nvPr/>
              </p14:nvContentPartPr>
              <p14:xfrm>
                <a:off x="8686453" y="3529992"/>
                <a:ext cx="116280" cy="1332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A27C03C5-1F3C-48DA-8200-BE02F85C516A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682133" y="3525672"/>
                  <a:ext cx="12492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1DE9EF16-A6D6-4D5D-B228-292236C3078E}"/>
                  </a:ext>
                </a:extLst>
              </p14:cNvPr>
              <p14:cNvContentPartPr/>
              <p14:nvPr/>
            </p14:nvContentPartPr>
            <p14:xfrm>
              <a:off x="2721253" y="2541792"/>
              <a:ext cx="333720" cy="3060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1DE9EF16-A6D6-4D5D-B228-292236C3078E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2716933" y="2537472"/>
                <a:ext cx="3423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4" name="Gruppieren 633">
            <a:extLst>
              <a:ext uri="{FF2B5EF4-FFF2-40B4-BE49-F238E27FC236}">
                <a16:creationId xmlns:a16="http://schemas.microsoft.com/office/drawing/2014/main" id="{3FDF13A6-A224-4FA7-ADAC-A0E8FE0038CA}"/>
              </a:ext>
            </a:extLst>
          </p:cNvPr>
          <p:cNvGrpSpPr/>
          <p:nvPr/>
        </p:nvGrpSpPr>
        <p:grpSpPr>
          <a:xfrm>
            <a:off x="9359293" y="3140112"/>
            <a:ext cx="460440" cy="128160"/>
            <a:chOff x="9359293" y="3140112"/>
            <a:chExt cx="46044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B59AE08-245C-4CB0-87F8-152EF51D596B}"/>
                    </a:ext>
                  </a:extLst>
                </p14:cNvPr>
                <p14:cNvContentPartPr/>
                <p14:nvPr/>
              </p14:nvContentPartPr>
              <p14:xfrm>
                <a:off x="9383053" y="3173952"/>
                <a:ext cx="16920" cy="687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B59AE08-245C-4CB0-87F8-152EF51D596B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9378733" y="3169632"/>
                  <a:ext cx="25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C9FE43B-9D06-425C-BAA5-B350DC8DC915}"/>
                    </a:ext>
                  </a:extLst>
                </p14:cNvPr>
                <p14:cNvContentPartPr/>
                <p14:nvPr/>
              </p14:nvContentPartPr>
              <p14:xfrm>
                <a:off x="9359293" y="3194112"/>
                <a:ext cx="73440" cy="900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C9FE43B-9D06-425C-BAA5-B350DC8DC91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9354973" y="3189792"/>
                  <a:ext cx="82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2D40C00-7626-4369-837A-CEA17A79A688}"/>
                    </a:ext>
                  </a:extLst>
                </p14:cNvPr>
                <p14:cNvContentPartPr/>
                <p14:nvPr/>
              </p14:nvContentPartPr>
              <p14:xfrm>
                <a:off x="9506533" y="3140112"/>
                <a:ext cx="93960" cy="1069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2D40C00-7626-4369-837A-CEA17A79A68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9502213" y="3135792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78F7896-0F8D-4C0D-A3BB-373DA8E35CA2}"/>
                    </a:ext>
                  </a:extLst>
                </p14:cNvPr>
                <p14:cNvContentPartPr/>
                <p14:nvPr/>
              </p14:nvContentPartPr>
              <p14:xfrm>
                <a:off x="9617053" y="3177192"/>
                <a:ext cx="50760" cy="910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78F7896-0F8D-4C0D-A3BB-373DA8E35CA2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9612733" y="3172872"/>
                  <a:ext cx="59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9ADF65B-5431-4D50-87D5-13EF6E779FD2}"/>
                    </a:ext>
                  </a:extLst>
                </p14:cNvPr>
                <p14:cNvContentPartPr/>
                <p14:nvPr/>
              </p14:nvContentPartPr>
              <p14:xfrm>
                <a:off x="9614173" y="3202752"/>
                <a:ext cx="78120" cy="19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9ADF65B-5431-4D50-87D5-13EF6E779FD2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9609853" y="3198432"/>
                  <a:ext cx="8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E469DFF-61FE-41F8-A40B-95F917C1CE2A}"/>
                    </a:ext>
                  </a:extLst>
                </p14:cNvPr>
                <p14:cNvContentPartPr/>
                <p14:nvPr/>
              </p14:nvContentPartPr>
              <p14:xfrm>
                <a:off x="9690853" y="3169992"/>
                <a:ext cx="32400" cy="842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E469DFF-61FE-41F8-A40B-95F917C1CE2A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9686533" y="3165672"/>
                  <a:ext cx="4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BD5A7D0C-43CF-4566-87F5-CD524238E51C}"/>
                    </a:ext>
                  </a:extLst>
                </p14:cNvPr>
                <p14:cNvContentPartPr/>
                <p14:nvPr/>
              </p14:nvContentPartPr>
              <p14:xfrm>
                <a:off x="9741253" y="3172512"/>
                <a:ext cx="78480" cy="7740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BD5A7D0C-43CF-4566-87F5-CD524238E51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736933" y="3168192"/>
                  <a:ext cx="87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3" name="Gruppieren 632">
            <a:extLst>
              <a:ext uri="{FF2B5EF4-FFF2-40B4-BE49-F238E27FC236}">
                <a16:creationId xmlns:a16="http://schemas.microsoft.com/office/drawing/2014/main" id="{8302F62A-2724-40CC-A379-4D705FEF7B42}"/>
              </a:ext>
            </a:extLst>
          </p:cNvPr>
          <p:cNvGrpSpPr/>
          <p:nvPr/>
        </p:nvGrpSpPr>
        <p:grpSpPr>
          <a:xfrm>
            <a:off x="9345613" y="3401832"/>
            <a:ext cx="442080" cy="93960"/>
            <a:chOff x="9345613" y="3401832"/>
            <a:chExt cx="44208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C4E4DB77-BAB5-4059-A62B-C740084DA3DB}"/>
                    </a:ext>
                  </a:extLst>
                </p14:cNvPr>
                <p14:cNvContentPartPr/>
                <p14:nvPr/>
              </p14:nvContentPartPr>
              <p14:xfrm>
                <a:off x="9372253" y="3401832"/>
                <a:ext cx="10440" cy="885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C4E4DB77-BAB5-4059-A62B-C740084DA3D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367933" y="3397512"/>
                  <a:ext cx="19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8D1E595-6989-4280-9094-04983738B0D1}"/>
                    </a:ext>
                  </a:extLst>
                </p14:cNvPr>
                <p14:cNvContentPartPr/>
                <p14:nvPr/>
              </p14:nvContentPartPr>
              <p14:xfrm>
                <a:off x="9345613" y="3448992"/>
                <a:ext cx="96120" cy="172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8D1E595-6989-4280-9094-04983738B0D1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341293" y="3444672"/>
                  <a:ext cx="104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3FCCE56-1874-4DAD-B8C9-22F91043585C}"/>
                    </a:ext>
                  </a:extLst>
                </p14:cNvPr>
                <p14:cNvContentPartPr/>
                <p14:nvPr/>
              </p14:nvContentPartPr>
              <p14:xfrm>
                <a:off x="9487093" y="3402552"/>
                <a:ext cx="89280" cy="932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3FCCE56-1874-4DAD-B8C9-22F91043585C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482773" y="3398232"/>
                  <a:ext cx="97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007FB8F2-2991-4C2A-9D52-B7397B018E6D}"/>
                    </a:ext>
                  </a:extLst>
                </p14:cNvPr>
                <p14:cNvContentPartPr/>
                <p14:nvPr/>
              </p14:nvContentPartPr>
              <p14:xfrm>
                <a:off x="9612013" y="3406872"/>
                <a:ext cx="175680" cy="723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007FB8F2-2991-4C2A-9D52-B7397B018E6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607693" y="3402552"/>
                  <a:ext cx="184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EF93FE17-086B-40DB-A9D9-C26C3B99F3B2}"/>
                  </a:ext>
                </a:extLst>
              </p14:cNvPr>
              <p14:cNvContentPartPr/>
              <p14:nvPr/>
            </p14:nvContentPartPr>
            <p14:xfrm>
              <a:off x="5754613" y="4037592"/>
              <a:ext cx="362880" cy="1749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EF93FE17-086B-40DB-A9D9-C26C3B99F3B2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5750293" y="4033272"/>
                <a:ext cx="37152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26078144-22B9-484E-AFD8-F6120D4E17F7}"/>
              </a:ext>
            </a:extLst>
          </p:cNvPr>
          <p:cNvGrpSpPr/>
          <p:nvPr/>
        </p:nvGrpSpPr>
        <p:grpSpPr>
          <a:xfrm>
            <a:off x="10012333" y="3127152"/>
            <a:ext cx="410760" cy="132120"/>
            <a:chOff x="10012333" y="3127152"/>
            <a:chExt cx="41076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4437183-5464-49F1-8593-691C49479A4A}"/>
                    </a:ext>
                  </a:extLst>
                </p14:cNvPr>
                <p14:cNvContentPartPr/>
                <p14:nvPr/>
              </p14:nvContentPartPr>
              <p14:xfrm>
                <a:off x="10040773" y="3179712"/>
                <a:ext cx="24840" cy="795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4437183-5464-49F1-8593-691C49479A4A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036453" y="3175392"/>
                  <a:ext cx="33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6061B73C-0362-4872-8C72-99F24FD653AD}"/>
                    </a:ext>
                  </a:extLst>
                </p14:cNvPr>
                <p14:cNvContentPartPr/>
                <p14:nvPr/>
              </p14:nvContentPartPr>
              <p14:xfrm>
                <a:off x="10012333" y="3196272"/>
                <a:ext cx="109440" cy="115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6061B73C-0362-4872-8C72-99F24FD653A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008013" y="3191952"/>
                  <a:ext cx="11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C29C7A9D-2314-46C3-853D-5D18842FA3A3}"/>
                    </a:ext>
                  </a:extLst>
                </p14:cNvPr>
                <p14:cNvContentPartPr/>
                <p14:nvPr/>
              </p14:nvContentPartPr>
              <p14:xfrm>
                <a:off x="10190173" y="3135432"/>
                <a:ext cx="82080" cy="864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C29C7A9D-2314-46C3-853D-5D18842FA3A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185853" y="3131112"/>
                  <a:ext cx="9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B9939A6-71DF-4AAC-89F3-8D3320590963}"/>
                    </a:ext>
                  </a:extLst>
                </p14:cNvPr>
                <p14:cNvContentPartPr/>
                <p14:nvPr/>
              </p14:nvContentPartPr>
              <p14:xfrm>
                <a:off x="10176853" y="3127152"/>
                <a:ext cx="125280" cy="126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B9939A6-71DF-4AAC-89F3-8D332059096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172533" y="3122832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18E4624-97A7-42D4-827C-E6D4AE3C3152}"/>
                    </a:ext>
                  </a:extLst>
                </p14:cNvPr>
                <p14:cNvContentPartPr/>
                <p14:nvPr/>
              </p14:nvContentPartPr>
              <p14:xfrm>
                <a:off x="10318333" y="3186912"/>
                <a:ext cx="104760" cy="406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18E4624-97A7-42D4-827C-E6D4AE3C3152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314013" y="3182592"/>
                  <a:ext cx="1134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6" name="Gruppieren 645">
            <a:extLst>
              <a:ext uri="{FF2B5EF4-FFF2-40B4-BE49-F238E27FC236}">
                <a16:creationId xmlns:a16="http://schemas.microsoft.com/office/drawing/2014/main" id="{00CFF3DA-E292-40D6-A8FB-39E5E353EA16}"/>
              </a:ext>
            </a:extLst>
          </p:cNvPr>
          <p:cNvGrpSpPr/>
          <p:nvPr/>
        </p:nvGrpSpPr>
        <p:grpSpPr>
          <a:xfrm>
            <a:off x="9981733" y="3383112"/>
            <a:ext cx="416880" cy="106920"/>
            <a:chOff x="9981733" y="3383112"/>
            <a:chExt cx="4168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FED9EAF7-029F-40D9-9CF0-D7B410B8997B}"/>
                    </a:ext>
                  </a:extLst>
                </p14:cNvPr>
                <p14:cNvContentPartPr/>
                <p14:nvPr/>
              </p14:nvContentPartPr>
              <p14:xfrm>
                <a:off x="10010533" y="3423072"/>
                <a:ext cx="13680" cy="66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FED9EAF7-029F-40D9-9CF0-D7B410B8997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006213" y="3418752"/>
                  <a:ext cx="22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689B522-BD71-45DC-A272-A18773702356}"/>
                    </a:ext>
                  </a:extLst>
                </p14:cNvPr>
                <p14:cNvContentPartPr/>
                <p14:nvPr/>
              </p14:nvContentPartPr>
              <p14:xfrm>
                <a:off x="9981733" y="3442872"/>
                <a:ext cx="114480" cy="111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689B522-BD71-45DC-A272-A1877370235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9977413" y="3438552"/>
                  <a:ext cx="12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ABD680B-E5E5-4BAE-9226-C6049C7F1442}"/>
                    </a:ext>
                  </a:extLst>
                </p14:cNvPr>
                <p14:cNvContentPartPr/>
                <p14:nvPr/>
              </p14:nvContentPartPr>
              <p14:xfrm>
                <a:off x="10182973" y="3383112"/>
                <a:ext cx="106560" cy="954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ABD680B-E5E5-4BAE-9226-C6049C7F144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178653" y="3378792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217F5E4E-0B9C-4A79-A6DF-7047E89E78CC}"/>
                    </a:ext>
                  </a:extLst>
                </p14:cNvPr>
                <p14:cNvContentPartPr/>
                <p14:nvPr/>
              </p14:nvContentPartPr>
              <p14:xfrm>
                <a:off x="10325533" y="3393912"/>
                <a:ext cx="73080" cy="802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217F5E4E-0B9C-4A79-A6DF-7047E89E78C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321213" y="3389592"/>
                  <a:ext cx="8172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26E7472D-AF50-4F07-AFB0-9565C2452EE9}"/>
                  </a:ext>
                </a:extLst>
              </p14:cNvPr>
              <p14:cNvContentPartPr/>
              <p14:nvPr/>
            </p14:nvContentPartPr>
            <p14:xfrm>
              <a:off x="3842653" y="3979992"/>
              <a:ext cx="273600" cy="19476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26E7472D-AF50-4F07-AFB0-9565C2452EE9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838333" y="3975672"/>
                <a:ext cx="2822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3" name="Gruppieren 652">
            <a:extLst>
              <a:ext uri="{FF2B5EF4-FFF2-40B4-BE49-F238E27FC236}">
                <a16:creationId xmlns:a16="http://schemas.microsoft.com/office/drawing/2014/main" id="{AB5E253E-4EE6-4D39-8D05-F49466A6B7BA}"/>
              </a:ext>
            </a:extLst>
          </p:cNvPr>
          <p:cNvGrpSpPr/>
          <p:nvPr/>
        </p:nvGrpSpPr>
        <p:grpSpPr>
          <a:xfrm>
            <a:off x="10622173" y="3114912"/>
            <a:ext cx="389160" cy="142200"/>
            <a:chOff x="10622173" y="3114912"/>
            <a:chExt cx="38916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A0FA786-78AB-40C6-92D4-0F8C28687DB8}"/>
                    </a:ext>
                  </a:extLst>
                </p14:cNvPr>
                <p14:cNvContentPartPr/>
                <p14:nvPr/>
              </p14:nvContentPartPr>
              <p14:xfrm>
                <a:off x="10665733" y="3162792"/>
                <a:ext cx="10800" cy="727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A0FA786-78AB-40C6-92D4-0F8C28687DB8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661413" y="3158472"/>
                  <a:ext cx="1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7A57084-80A3-451E-9A2E-FD8479711AA2}"/>
                    </a:ext>
                  </a:extLst>
                </p14:cNvPr>
                <p14:cNvContentPartPr/>
                <p14:nvPr/>
              </p14:nvContentPartPr>
              <p14:xfrm>
                <a:off x="10622173" y="3183672"/>
                <a:ext cx="90720" cy="118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7A57084-80A3-451E-9A2E-FD8479711AA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617853" y="3179352"/>
                  <a:ext cx="99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269AC1FD-AE77-476A-89D1-C66F27158316}"/>
                    </a:ext>
                  </a:extLst>
                </p14:cNvPr>
                <p14:cNvContentPartPr/>
                <p14:nvPr/>
              </p14:nvContentPartPr>
              <p14:xfrm>
                <a:off x="10825213" y="3114912"/>
                <a:ext cx="82080" cy="10692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269AC1FD-AE77-476A-89D1-C66F2715831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0820893" y="3110592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A531F9F8-FC57-4106-AD91-24521BA3D5A0}"/>
                    </a:ext>
                  </a:extLst>
                </p14:cNvPr>
                <p14:cNvContentPartPr/>
                <p14:nvPr/>
              </p14:nvContentPartPr>
              <p14:xfrm>
                <a:off x="10954093" y="3178272"/>
                <a:ext cx="57240" cy="788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A531F9F8-FC57-4106-AD91-24521BA3D5A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0949773" y="3173952"/>
                  <a:ext cx="658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924C799E-0222-493A-90A7-A4D115097C80}"/>
              </a:ext>
            </a:extLst>
          </p:cNvPr>
          <p:cNvGrpSpPr/>
          <p:nvPr/>
        </p:nvGrpSpPr>
        <p:grpSpPr>
          <a:xfrm>
            <a:off x="10632973" y="3380592"/>
            <a:ext cx="339120" cy="135000"/>
            <a:chOff x="10632973" y="3380592"/>
            <a:chExt cx="33912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576C0147-FF67-44ED-BDA1-68D5040CF348}"/>
                    </a:ext>
                  </a:extLst>
                </p14:cNvPr>
                <p14:cNvContentPartPr/>
                <p14:nvPr/>
              </p14:nvContentPartPr>
              <p14:xfrm>
                <a:off x="10667893" y="3416592"/>
                <a:ext cx="9360" cy="806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576C0147-FF67-44ED-BDA1-68D5040CF34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0663573" y="3412272"/>
                  <a:ext cx="18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E54F2ED-D2D8-4201-A059-AC6030AA4EB5}"/>
                    </a:ext>
                  </a:extLst>
                </p14:cNvPr>
                <p14:cNvContentPartPr/>
                <p14:nvPr/>
              </p14:nvContentPartPr>
              <p14:xfrm>
                <a:off x="10632973" y="3438192"/>
                <a:ext cx="109440" cy="2016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E54F2ED-D2D8-4201-A059-AC6030AA4EB5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628653" y="3433872"/>
                  <a:ext cx="11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7002779-8FE8-414A-9290-BCF183F5703C}"/>
                    </a:ext>
                  </a:extLst>
                </p14:cNvPr>
                <p14:cNvContentPartPr/>
                <p14:nvPr/>
              </p14:nvContentPartPr>
              <p14:xfrm>
                <a:off x="10806493" y="3380592"/>
                <a:ext cx="56880" cy="1047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7002779-8FE8-414A-9290-BCF183F5703C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0802173" y="3376272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0CCDD7F4-2C00-4DEA-94BA-8B51B401E902}"/>
                    </a:ext>
                  </a:extLst>
                </p14:cNvPr>
                <p14:cNvContentPartPr/>
                <p14:nvPr/>
              </p14:nvContentPartPr>
              <p14:xfrm>
                <a:off x="10908373" y="3442152"/>
                <a:ext cx="63720" cy="7344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0CCDD7F4-2C00-4DEA-94BA-8B51B401E90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904053" y="3437832"/>
                  <a:ext cx="723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1" name="Gruppieren 660">
            <a:extLst>
              <a:ext uri="{FF2B5EF4-FFF2-40B4-BE49-F238E27FC236}">
                <a16:creationId xmlns:a16="http://schemas.microsoft.com/office/drawing/2014/main" id="{C4FAAA89-539A-4D5B-ACC9-D14202943F18}"/>
              </a:ext>
            </a:extLst>
          </p:cNvPr>
          <p:cNvGrpSpPr/>
          <p:nvPr/>
        </p:nvGrpSpPr>
        <p:grpSpPr>
          <a:xfrm>
            <a:off x="8020453" y="3690192"/>
            <a:ext cx="282960" cy="173520"/>
            <a:chOff x="8020453" y="3690192"/>
            <a:chExt cx="28296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CB433C8D-1D29-4E07-9B5B-068FF688118B}"/>
                    </a:ext>
                  </a:extLst>
                </p14:cNvPr>
                <p14:cNvContentPartPr/>
                <p14:nvPr/>
              </p14:nvContentPartPr>
              <p14:xfrm>
                <a:off x="8020453" y="3690192"/>
                <a:ext cx="108000" cy="15732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CB433C8D-1D29-4E07-9B5B-068FF688118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8016133" y="3685872"/>
                  <a:ext cx="116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A6516ADF-3FD3-4AEE-AA78-D3C91184662C}"/>
                    </a:ext>
                  </a:extLst>
                </p14:cNvPr>
                <p14:cNvContentPartPr/>
                <p14:nvPr/>
              </p14:nvContentPartPr>
              <p14:xfrm>
                <a:off x="8206933" y="3773352"/>
                <a:ext cx="96480" cy="90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A6516ADF-3FD3-4AEE-AA78-D3C91184662C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202613" y="3769032"/>
                  <a:ext cx="1051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6" name="Gruppieren 665">
            <a:extLst>
              <a:ext uri="{FF2B5EF4-FFF2-40B4-BE49-F238E27FC236}">
                <a16:creationId xmlns:a16="http://schemas.microsoft.com/office/drawing/2014/main" id="{576F550E-7804-4F02-9659-3E876AAC2582}"/>
              </a:ext>
            </a:extLst>
          </p:cNvPr>
          <p:cNvGrpSpPr/>
          <p:nvPr/>
        </p:nvGrpSpPr>
        <p:grpSpPr>
          <a:xfrm>
            <a:off x="8696893" y="3722952"/>
            <a:ext cx="569520" cy="121320"/>
            <a:chOff x="8696893" y="3722952"/>
            <a:chExt cx="56952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E59BD320-0A5F-4837-96AC-F4170BA02F28}"/>
                    </a:ext>
                  </a:extLst>
                </p14:cNvPr>
                <p14:cNvContentPartPr/>
                <p14:nvPr/>
              </p14:nvContentPartPr>
              <p14:xfrm>
                <a:off x="8696893" y="3776952"/>
                <a:ext cx="121320" cy="176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E59BD320-0A5F-4837-96AC-F4170BA02F2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692573" y="3772632"/>
                  <a:ext cx="12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412C452-A194-4AF3-AA07-E6AFBBC05811}"/>
                    </a:ext>
                  </a:extLst>
                </p14:cNvPr>
                <p14:cNvContentPartPr/>
                <p14:nvPr/>
              </p14:nvContentPartPr>
              <p14:xfrm>
                <a:off x="8715973" y="3813312"/>
                <a:ext cx="147960" cy="208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412C452-A194-4AF3-AA07-E6AFBBC0581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711653" y="3808992"/>
                  <a:ext cx="15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B8BEB07-9BDE-4C9D-BF1C-8DC181F9560B}"/>
                    </a:ext>
                  </a:extLst>
                </p14:cNvPr>
                <p14:cNvContentPartPr/>
                <p14:nvPr/>
              </p14:nvContentPartPr>
              <p14:xfrm>
                <a:off x="8965813" y="3726912"/>
                <a:ext cx="124920" cy="1033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B8BEB07-9BDE-4C9D-BF1C-8DC181F9560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961493" y="3722592"/>
                  <a:ext cx="133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143B506-0BFC-439A-AD2D-00185546A2A5}"/>
                    </a:ext>
                  </a:extLst>
                </p14:cNvPr>
                <p14:cNvContentPartPr/>
                <p14:nvPr/>
              </p14:nvContentPartPr>
              <p14:xfrm>
                <a:off x="9154453" y="3722952"/>
                <a:ext cx="111960" cy="121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143B506-0BFC-439A-AD2D-00185546A2A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9150133" y="3718632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1" name="Gruppieren 670">
            <a:extLst>
              <a:ext uri="{FF2B5EF4-FFF2-40B4-BE49-F238E27FC236}">
                <a16:creationId xmlns:a16="http://schemas.microsoft.com/office/drawing/2014/main" id="{4F82895E-08C3-478D-8FCD-C9C83655AF1A}"/>
              </a:ext>
            </a:extLst>
          </p:cNvPr>
          <p:cNvGrpSpPr/>
          <p:nvPr/>
        </p:nvGrpSpPr>
        <p:grpSpPr>
          <a:xfrm>
            <a:off x="2919253" y="3188352"/>
            <a:ext cx="1792800" cy="1272240"/>
            <a:chOff x="2919253" y="3188352"/>
            <a:chExt cx="1792800" cy="12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4198F3C-BFF1-4093-8880-080F9BE5DBD0}"/>
                    </a:ext>
                  </a:extLst>
                </p14:cNvPr>
                <p14:cNvContentPartPr/>
                <p14:nvPr/>
              </p14:nvContentPartPr>
              <p14:xfrm>
                <a:off x="3823213" y="3870912"/>
                <a:ext cx="74880" cy="1407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4198F3C-BFF1-4093-8880-080F9BE5DBD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818893" y="3866592"/>
                  <a:ext cx="83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AE91C83-9285-46E8-9F53-F60A830471F6}"/>
                    </a:ext>
                  </a:extLst>
                </p14:cNvPr>
                <p14:cNvContentPartPr/>
                <p14:nvPr/>
              </p14:nvContentPartPr>
              <p14:xfrm>
                <a:off x="3945253" y="3880992"/>
                <a:ext cx="24120" cy="968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AE91C83-9285-46E8-9F53-F60A830471F6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3940933" y="3876672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C3BE7BF7-92E0-40C6-82E4-30494BEA4084}"/>
                    </a:ext>
                  </a:extLst>
                </p14:cNvPr>
                <p14:cNvContentPartPr/>
                <p14:nvPr/>
              </p14:nvContentPartPr>
              <p14:xfrm>
                <a:off x="3983053" y="3869832"/>
                <a:ext cx="12240" cy="9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C3BE7BF7-92E0-40C6-82E4-30494BEA4084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3978733" y="3865512"/>
                  <a:ext cx="2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AD4FA08-69B2-4F6F-B9AF-04D302DD5C2F}"/>
                    </a:ext>
                  </a:extLst>
                </p14:cNvPr>
                <p14:cNvContentPartPr/>
                <p14:nvPr/>
              </p14:nvContentPartPr>
              <p14:xfrm>
                <a:off x="3944893" y="3858672"/>
                <a:ext cx="70920" cy="1180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AD4FA08-69B2-4F6F-B9AF-04D302DD5C2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940573" y="3854352"/>
                  <a:ext cx="79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AB38BFB-BC5E-4A28-86B3-3D11D0D0CF57}"/>
                    </a:ext>
                  </a:extLst>
                </p14:cNvPr>
                <p14:cNvContentPartPr/>
                <p14:nvPr/>
              </p14:nvContentPartPr>
              <p14:xfrm>
                <a:off x="2993413" y="3188352"/>
                <a:ext cx="1718640" cy="11786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AB38BFB-BC5E-4A28-86B3-3D11D0D0CF5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989093" y="3184032"/>
                  <a:ext cx="1727280" cy="11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127E48E-31E1-4F9D-918E-BF7491F02FB4}"/>
                    </a:ext>
                  </a:extLst>
                </p14:cNvPr>
                <p14:cNvContentPartPr/>
                <p14:nvPr/>
              </p14:nvContentPartPr>
              <p14:xfrm>
                <a:off x="2919253" y="4227672"/>
                <a:ext cx="156240" cy="2329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127E48E-31E1-4F9D-918E-BF7491F02FB4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914933" y="4223352"/>
                  <a:ext cx="164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03789BC2-2819-4392-B130-2E78CF780C30}"/>
                    </a:ext>
                  </a:extLst>
                </p14:cNvPr>
                <p14:cNvContentPartPr/>
                <p14:nvPr/>
              </p14:nvContentPartPr>
              <p14:xfrm>
                <a:off x="4097533" y="3763272"/>
                <a:ext cx="109080" cy="723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03789BC2-2819-4392-B130-2E78CF780C3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093213" y="3758952"/>
                  <a:ext cx="11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AC22FDBA-215F-4052-9405-AC423792CED5}"/>
                    </a:ext>
                  </a:extLst>
                </p14:cNvPr>
                <p14:cNvContentPartPr/>
                <p14:nvPr/>
              </p14:nvContentPartPr>
              <p14:xfrm>
                <a:off x="4125973" y="3805032"/>
                <a:ext cx="99000" cy="489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AC22FDBA-215F-4052-9405-AC423792CED5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121653" y="3800712"/>
                  <a:ext cx="10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88CC165-18F4-4AF7-8635-B3DE9C035647}"/>
                    </a:ext>
                  </a:extLst>
                </p14:cNvPr>
                <p14:cNvContentPartPr/>
                <p14:nvPr/>
              </p14:nvContentPartPr>
              <p14:xfrm>
                <a:off x="4285453" y="3663552"/>
                <a:ext cx="122760" cy="1270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88CC165-18F4-4AF7-8635-B3DE9C03564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281133" y="3659232"/>
                  <a:ext cx="131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E5DCDB75-3C85-4D42-AEA2-1AECBDF35FB6}"/>
                    </a:ext>
                  </a:extLst>
                </p14:cNvPr>
                <p14:cNvContentPartPr/>
                <p14:nvPr/>
              </p14:nvContentPartPr>
              <p14:xfrm>
                <a:off x="4435213" y="3630072"/>
                <a:ext cx="95400" cy="10512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E5DCDB75-3C85-4D42-AEA2-1AECBDF35FB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4430893" y="3625752"/>
                  <a:ext cx="1040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CB3B7950-9CD2-4C69-886A-F2F4AC9E0797}"/>
                  </a:ext>
                </a:extLst>
              </p14:cNvPr>
              <p14:cNvContentPartPr/>
              <p14:nvPr/>
            </p14:nvContentPartPr>
            <p14:xfrm>
              <a:off x="8986333" y="2947512"/>
              <a:ext cx="857160" cy="25200"/>
            </p14:xfrm>
          </p:contentPart>
        </mc:Choice>
        <mc:Fallback xmlns=""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CB3B7950-9CD2-4C69-886A-F2F4AC9E0797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8982013" y="2943192"/>
                <a:ext cx="8658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4" name="Gruppieren 703">
            <a:extLst>
              <a:ext uri="{FF2B5EF4-FFF2-40B4-BE49-F238E27FC236}">
                <a16:creationId xmlns:a16="http://schemas.microsoft.com/office/drawing/2014/main" id="{8E146CB1-4C9B-4022-8FE0-F4F2CBF23597}"/>
              </a:ext>
            </a:extLst>
          </p:cNvPr>
          <p:cNvGrpSpPr/>
          <p:nvPr/>
        </p:nvGrpSpPr>
        <p:grpSpPr>
          <a:xfrm>
            <a:off x="2949853" y="4488672"/>
            <a:ext cx="2246400" cy="1023840"/>
            <a:chOff x="2949853" y="4488672"/>
            <a:chExt cx="2246400" cy="10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DF54CBC-5F6E-4C22-A656-A333D38E6160}"/>
                    </a:ext>
                  </a:extLst>
                </p14:cNvPr>
                <p14:cNvContentPartPr/>
                <p14:nvPr/>
              </p14:nvContentPartPr>
              <p14:xfrm>
                <a:off x="2949853" y="4770552"/>
                <a:ext cx="2170080" cy="6940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DF54CBC-5F6E-4C22-A656-A333D38E616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945533" y="4766232"/>
                  <a:ext cx="21787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BA7D42E-8D9D-4E11-9A7B-3E7886F56A56}"/>
                    </a:ext>
                  </a:extLst>
                </p14:cNvPr>
                <p14:cNvContentPartPr/>
                <p14:nvPr/>
              </p14:nvContentPartPr>
              <p14:xfrm>
                <a:off x="5043253" y="5345472"/>
                <a:ext cx="153000" cy="1670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BA7D42E-8D9D-4E11-9A7B-3E7886F56A5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038933" y="5341152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E0CD817-479E-42CC-8BC9-BA00023A8359}"/>
                    </a:ext>
                  </a:extLst>
                </p14:cNvPr>
                <p14:cNvContentPartPr/>
                <p14:nvPr/>
              </p14:nvContentPartPr>
              <p14:xfrm>
                <a:off x="3604693" y="4714392"/>
                <a:ext cx="108720" cy="1526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E0CD817-479E-42CC-8BC9-BA00023A8359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600373" y="4710072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68B8449-A159-45F2-ACD0-B3D696439C14}"/>
                    </a:ext>
                  </a:extLst>
                </p14:cNvPr>
                <p14:cNvContentPartPr/>
                <p14:nvPr/>
              </p14:nvContentPartPr>
              <p14:xfrm>
                <a:off x="3808813" y="4744272"/>
                <a:ext cx="19440" cy="982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68B8449-A159-45F2-ACD0-B3D696439C14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804493" y="4739952"/>
                  <a:ext cx="28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CD6C5D5-909B-4CE3-8899-D82A56EA6013}"/>
                    </a:ext>
                  </a:extLst>
                </p14:cNvPr>
                <p14:cNvContentPartPr/>
                <p14:nvPr/>
              </p14:nvContentPartPr>
              <p14:xfrm>
                <a:off x="3759853" y="4731672"/>
                <a:ext cx="132840" cy="1638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CD6C5D5-909B-4CE3-8899-D82A56EA601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3755533" y="4727352"/>
                  <a:ext cx="14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C734816-71BF-4A1E-AB4F-1F34B793C02C}"/>
                    </a:ext>
                  </a:extLst>
                </p14:cNvPr>
                <p14:cNvContentPartPr/>
                <p14:nvPr/>
              </p14:nvContentPartPr>
              <p14:xfrm>
                <a:off x="4006093" y="4819152"/>
                <a:ext cx="99000" cy="183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C734816-71BF-4A1E-AB4F-1F34B793C02C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001773" y="4814832"/>
                  <a:ext cx="10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A7CEA78-51F8-4889-8808-876F7934080C}"/>
                    </a:ext>
                  </a:extLst>
                </p14:cNvPr>
                <p14:cNvContentPartPr/>
                <p14:nvPr/>
              </p14:nvContentPartPr>
              <p14:xfrm>
                <a:off x="4002133" y="4877112"/>
                <a:ext cx="114120" cy="97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A7CEA78-51F8-4889-8808-876F7934080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997813" y="4872792"/>
                  <a:ext cx="12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68011ACB-B57E-4F8C-B0E9-A02994716CC9}"/>
                    </a:ext>
                  </a:extLst>
                </p14:cNvPr>
                <p14:cNvContentPartPr/>
                <p14:nvPr/>
              </p14:nvContentPartPr>
              <p14:xfrm>
                <a:off x="4175653" y="4778112"/>
                <a:ext cx="28080" cy="1303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68011ACB-B57E-4F8C-B0E9-A02994716CC9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171333" y="4773792"/>
                  <a:ext cx="3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92CFE70-D13A-42AB-BA22-C1CAAB95A356}"/>
                    </a:ext>
                  </a:extLst>
                </p14:cNvPr>
                <p14:cNvContentPartPr/>
                <p14:nvPr/>
              </p14:nvContentPartPr>
              <p14:xfrm>
                <a:off x="4167373" y="4779192"/>
                <a:ext cx="102960" cy="684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92CFE70-D13A-42AB-BA22-C1CAAB95A356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163053" y="4774872"/>
                  <a:ext cx="111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E4B3123-6E1E-4CD9-A23D-D7DC273B417F}"/>
                    </a:ext>
                  </a:extLst>
                </p14:cNvPr>
                <p14:cNvContentPartPr/>
                <p14:nvPr/>
              </p14:nvContentPartPr>
              <p14:xfrm>
                <a:off x="4153693" y="4837512"/>
                <a:ext cx="203400" cy="10044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E4B3123-6E1E-4CD9-A23D-D7DC273B417F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149373" y="4833192"/>
                  <a:ext cx="212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20BC726-13C4-4525-B1C8-92578032A90A}"/>
                    </a:ext>
                  </a:extLst>
                </p14:cNvPr>
                <p14:cNvContentPartPr/>
                <p14:nvPr/>
              </p14:nvContentPartPr>
              <p14:xfrm>
                <a:off x="4283653" y="4863072"/>
                <a:ext cx="68040" cy="615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20BC726-13C4-4525-B1C8-92578032A90A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279333" y="4858752"/>
                  <a:ext cx="7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C7FD8963-4A38-42F7-B577-7BD2F64F5913}"/>
                    </a:ext>
                  </a:extLst>
                </p14:cNvPr>
                <p14:cNvContentPartPr/>
                <p14:nvPr/>
              </p14:nvContentPartPr>
              <p14:xfrm>
                <a:off x="4394893" y="4885032"/>
                <a:ext cx="71640" cy="90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C7FD8963-4A38-42F7-B577-7BD2F64F5913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390573" y="4880712"/>
                  <a:ext cx="80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506E978-52C7-47EA-AAFC-1DDE403231C8}"/>
                    </a:ext>
                  </a:extLst>
                </p14:cNvPr>
                <p14:cNvContentPartPr/>
                <p14:nvPr/>
              </p14:nvContentPartPr>
              <p14:xfrm>
                <a:off x="4549693" y="4823832"/>
                <a:ext cx="14760" cy="13140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506E978-52C7-47EA-AAFC-1DDE403231C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4545373" y="4819512"/>
                  <a:ext cx="2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05207D6C-0340-4F5D-92CD-6C5D5D2BDAF3}"/>
                    </a:ext>
                  </a:extLst>
                </p14:cNvPr>
                <p14:cNvContentPartPr/>
                <p14:nvPr/>
              </p14:nvContentPartPr>
              <p14:xfrm>
                <a:off x="4497133" y="4935072"/>
                <a:ext cx="98280" cy="298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05207D6C-0340-4F5D-92CD-6C5D5D2BDAF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492813" y="4930752"/>
                  <a:ext cx="106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90031887-E877-40D5-91D4-9D593D8FDEA7}"/>
                    </a:ext>
                  </a:extLst>
                </p14:cNvPr>
                <p14:cNvContentPartPr/>
                <p14:nvPr/>
              </p14:nvContentPartPr>
              <p14:xfrm>
                <a:off x="4506493" y="4804392"/>
                <a:ext cx="125640" cy="1728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90031887-E877-40D5-91D4-9D593D8FDEA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502173" y="4800072"/>
                  <a:ext cx="13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F7740B4-77E0-4849-952B-7A5DBE0B67C4}"/>
                    </a:ext>
                  </a:extLst>
                </p14:cNvPr>
                <p14:cNvContentPartPr/>
                <p14:nvPr/>
              </p14:nvContentPartPr>
              <p14:xfrm>
                <a:off x="4645813" y="4810512"/>
                <a:ext cx="92160" cy="13644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F7740B4-77E0-4849-952B-7A5DBE0B67C4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641493" y="4806192"/>
                  <a:ext cx="100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F64912B-6C16-449B-8694-8AEB0C4746A0}"/>
                    </a:ext>
                  </a:extLst>
                </p14:cNvPr>
                <p14:cNvContentPartPr/>
                <p14:nvPr/>
              </p14:nvContentPartPr>
              <p14:xfrm>
                <a:off x="4776853" y="4904832"/>
                <a:ext cx="56520" cy="129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F64912B-6C16-449B-8694-8AEB0C4746A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772533" y="4900512"/>
                  <a:ext cx="65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47CE6413-C350-40A9-B420-7231592DED1F}"/>
                    </a:ext>
                  </a:extLst>
                </p14:cNvPr>
                <p14:cNvContentPartPr/>
                <p14:nvPr/>
              </p14:nvContentPartPr>
              <p14:xfrm>
                <a:off x="4862533" y="4856232"/>
                <a:ext cx="31320" cy="1195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47CE6413-C350-40A9-B420-7231592DED1F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858213" y="4851912"/>
                  <a:ext cx="3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9AC06F9-A72E-48E2-96EA-DC6B3969B853}"/>
                    </a:ext>
                  </a:extLst>
                </p14:cNvPr>
                <p14:cNvContentPartPr/>
                <p14:nvPr/>
              </p14:nvContentPartPr>
              <p14:xfrm>
                <a:off x="4879093" y="4843992"/>
                <a:ext cx="95040" cy="1116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9AC06F9-A72E-48E2-96EA-DC6B3969B853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874773" y="4839672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53C4376C-84D1-481A-B203-5B0317F0B4E0}"/>
                    </a:ext>
                  </a:extLst>
                </p14:cNvPr>
                <p14:cNvContentPartPr/>
                <p14:nvPr/>
              </p14:nvContentPartPr>
              <p14:xfrm>
                <a:off x="4990333" y="4873872"/>
                <a:ext cx="78840" cy="1065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53C4376C-84D1-481A-B203-5B0317F0B4E0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4986013" y="4869552"/>
                  <a:ext cx="87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8B21F2E-AB49-411D-A191-4ABCC74FE7FE}"/>
                    </a:ext>
                  </a:extLst>
                </p14:cNvPr>
                <p14:cNvContentPartPr/>
                <p14:nvPr/>
              </p14:nvContentPartPr>
              <p14:xfrm>
                <a:off x="5003293" y="4805472"/>
                <a:ext cx="69480" cy="216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8B21F2E-AB49-411D-A191-4ABCC74FE7FE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998973" y="4801152"/>
                  <a:ext cx="78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7D5408E-2BAC-4199-9D83-8CA76A67B8F1}"/>
                    </a:ext>
                  </a:extLst>
                </p14:cNvPr>
                <p14:cNvContentPartPr/>
                <p14:nvPr/>
              </p14:nvContentPartPr>
              <p14:xfrm>
                <a:off x="4113733" y="4681272"/>
                <a:ext cx="628200" cy="392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7D5408E-2BAC-4199-9D83-8CA76A67B8F1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109413" y="4676952"/>
                  <a:ext cx="63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5C3D4434-FF18-4C9D-9EF0-E51B7D90C542}"/>
                    </a:ext>
                  </a:extLst>
                </p14:cNvPr>
                <p14:cNvContentPartPr/>
                <p14:nvPr/>
              </p14:nvContentPartPr>
              <p14:xfrm>
                <a:off x="4344133" y="4488672"/>
                <a:ext cx="33120" cy="961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5C3D4434-FF18-4C9D-9EF0-E51B7D90C542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339813" y="4484352"/>
                  <a:ext cx="4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5B5447CC-54F8-4CAD-88FD-CF9BB2C6F856}"/>
                    </a:ext>
                  </a:extLst>
                </p14:cNvPr>
                <p14:cNvContentPartPr/>
                <p14:nvPr/>
              </p14:nvContentPartPr>
              <p14:xfrm>
                <a:off x="4367533" y="4491912"/>
                <a:ext cx="49680" cy="11376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5B5447CC-54F8-4CAD-88FD-CF9BB2C6F856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63213" y="4487592"/>
                  <a:ext cx="58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036A515-5E6D-4904-ADC0-37C60032B9CE}"/>
                    </a:ext>
                  </a:extLst>
                </p14:cNvPr>
                <p14:cNvContentPartPr/>
                <p14:nvPr/>
              </p14:nvContentPartPr>
              <p14:xfrm>
                <a:off x="4495333" y="4512072"/>
                <a:ext cx="7920" cy="892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036A515-5E6D-4904-ADC0-37C60032B9C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491013" y="4507752"/>
                  <a:ext cx="1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6EAE262-C5AF-446C-AC3A-A77332D404E0}"/>
                    </a:ext>
                  </a:extLst>
                </p14:cNvPr>
                <p14:cNvContentPartPr/>
                <p14:nvPr/>
              </p14:nvContentPartPr>
              <p14:xfrm>
                <a:off x="4447093" y="4499832"/>
                <a:ext cx="116640" cy="856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6EAE262-C5AF-446C-AC3A-A77332D404E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442773" y="4495512"/>
                  <a:ext cx="12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852105D-F37C-4FBD-AEFA-C3A526C4B58C}"/>
                    </a:ext>
                  </a:extLst>
                </p14:cNvPr>
                <p14:cNvContentPartPr/>
                <p14:nvPr/>
              </p14:nvContentPartPr>
              <p14:xfrm>
                <a:off x="4465453" y="4580472"/>
                <a:ext cx="111960" cy="622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852105D-F37C-4FBD-AEFA-C3A526C4B58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461133" y="4576152"/>
                  <a:ext cx="1206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2" name="Gruppieren 731">
            <a:extLst>
              <a:ext uri="{FF2B5EF4-FFF2-40B4-BE49-F238E27FC236}">
                <a16:creationId xmlns:a16="http://schemas.microsoft.com/office/drawing/2014/main" id="{154E67D0-E80D-41EA-8E5B-1CB1EC474A75}"/>
              </a:ext>
            </a:extLst>
          </p:cNvPr>
          <p:cNvGrpSpPr/>
          <p:nvPr/>
        </p:nvGrpSpPr>
        <p:grpSpPr>
          <a:xfrm>
            <a:off x="4488493" y="5071872"/>
            <a:ext cx="439560" cy="133560"/>
            <a:chOff x="4488493" y="5071872"/>
            <a:chExt cx="43956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7D09EA01-6731-4904-A8FC-22F5532B8347}"/>
                    </a:ext>
                  </a:extLst>
                </p14:cNvPr>
                <p14:cNvContentPartPr/>
                <p14:nvPr/>
              </p14:nvContentPartPr>
              <p14:xfrm>
                <a:off x="4493173" y="5113632"/>
                <a:ext cx="82440" cy="1512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7D09EA01-6731-4904-A8FC-22F5532B834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488853" y="5109312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FB7B118D-E1C6-4BEE-9BBD-848AD12E8745}"/>
                    </a:ext>
                  </a:extLst>
                </p14:cNvPr>
                <p14:cNvContentPartPr/>
                <p14:nvPr/>
              </p14:nvContentPartPr>
              <p14:xfrm>
                <a:off x="4488493" y="5147472"/>
                <a:ext cx="101880" cy="1800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FB7B118D-E1C6-4BEE-9BBD-848AD12E8745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484173" y="5143152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01867B70-2D83-40E7-A563-564860CC8A40}"/>
                    </a:ext>
                  </a:extLst>
                </p14:cNvPr>
                <p14:cNvContentPartPr/>
                <p14:nvPr/>
              </p14:nvContentPartPr>
              <p14:xfrm>
                <a:off x="4643653" y="5071872"/>
                <a:ext cx="91800" cy="1332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01867B70-2D83-40E7-A563-564860CC8A4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639333" y="5067552"/>
                  <a:ext cx="100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9B539FAE-73C8-41AA-9AC6-0F58DBA41821}"/>
                    </a:ext>
                  </a:extLst>
                </p14:cNvPr>
                <p14:cNvContentPartPr/>
                <p14:nvPr/>
              </p14:nvContentPartPr>
              <p14:xfrm>
                <a:off x="4816093" y="5121192"/>
                <a:ext cx="111960" cy="8424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9B539FAE-73C8-41AA-9AC6-0F58DBA4182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811773" y="5116872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4F427D15-2D1F-4471-8486-BA0731232E78}"/>
                  </a:ext>
                </a:extLst>
              </p14:cNvPr>
              <p14:cNvContentPartPr/>
              <p14:nvPr/>
            </p14:nvContentPartPr>
            <p14:xfrm>
              <a:off x="2316973" y="6159792"/>
              <a:ext cx="448200" cy="4572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4F427D15-2D1F-4471-8486-BA0731232E78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2312653" y="6155472"/>
                <a:ext cx="4568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5" name="Gruppieren 734">
            <a:extLst>
              <a:ext uri="{FF2B5EF4-FFF2-40B4-BE49-F238E27FC236}">
                <a16:creationId xmlns:a16="http://schemas.microsoft.com/office/drawing/2014/main" id="{68C8425D-1DEE-46EF-B7A7-A95C68D2B354}"/>
              </a:ext>
            </a:extLst>
          </p:cNvPr>
          <p:cNvGrpSpPr/>
          <p:nvPr/>
        </p:nvGrpSpPr>
        <p:grpSpPr>
          <a:xfrm>
            <a:off x="5749573" y="4092312"/>
            <a:ext cx="2513520" cy="291240"/>
            <a:chOff x="5749573" y="4092312"/>
            <a:chExt cx="25135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2F0E5CE9-1B38-483B-8A40-B141B592FDB1}"/>
                    </a:ext>
                  </a:extLst>
                </p14:cNvPr>
                <p14:cNvContentPartPr/>
                <p14:nvPr/>
              </p14:nvContentPartPr>
              <p14:xfrm>
                <a:off x="6128653" y="4266912"/>
                <a:ext cx="94320" cy="11664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2F0E5CE9-1B38-483B-8A40-B141B592FDB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124333" y="4262592"/>
                  <a:ext cx="102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3EF8D940-A2DD-432E-86CC-167453FB5404}"/>
                    </a:ext>
                  </a:extLst>
                </p14:cNvPr>
                <p14:cNvContentPartPr/>
                <p14:nvPr/>
              </p14:nvContentPartPr>
              <p14:xfrm>
                <a:off x="6312973" y="4267992"/>
                <a:ext cx="5760" cy="8568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3EF8D940-A2DD-432E-86CC-167453FB540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308653" y="4263672"/>
                  <a:ext cx="1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AF74A690-E231-4D76-81E9-A43D2B05D2AC}"/>
                    </a:ext>
                  </a:extLst>
                </p14:cNvPr>
                <p14:cNvContentPartPr/>
                <p14:nvPr/>
              </p14:nvContentPartPr>
              <p14:xfrm>
                <a:off x="6264013" y="4260432"/>
                <a:ext cx="124560" cy="11700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AF74A690-E231-4D76-81E9-A43D2B05D2AC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259693" y="4256112"/>
                  <a:ext cx="133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CFC7E2FD-0B16-48C2-B625-16F83F766DF1}"/>
                    </a:ext>
                  </a:extLst>
                </p14:cNvPr>
                <p14:cNvContentPartPr/>
                <p14:nvPr/>
              </p14:nvContentPartPr>
              <p14:xfrm>
                <a:off x="6446173" y="4291032"/>
                <a:ext cx="90000" cy="93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CFC7E2FD-0B16-48C2-B625-16F83F766DF1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441853" y="4286712"/>
                  <a:ext cx="9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A57C2F64-C01A-421E-8491-C9FC69E601D9}"/>
                    </a:ext>
                  </a:extLst>
                </p14:cNvPr>
                <p14:cNvContentPartPr/>
                <p14:nvPr/>
              </p14:nvContentPartPr>
              <p14:xfrm>
                <a:off x="6467773" y="4323072"/>
                <a:ext cx="87840" cy="118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A57C2F64-C01A-421E-8491-C9FC69E601D9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463453" y="4318752"/>
                  <a:ext cx="9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F6533B72-26D0-4297-A654-EB9DEDA93854}"/>
                    </a:ext>
                  </a:extLst>
                </p14:cNvPr>
                <p14:cNvContentPartPr/>
                <p14:nvPr/>
              </p14:nvContentPartPr>
              <p14:xfrm>
                <a:off x="6621853" y="4250712"/>
                <a:ext cx="97200" cy="954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F6533B72-26D0-4297-A654-EB9DEDA9385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617533" y="4246392"/>
                  <a:ext cx="105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A39C29B-A3EE-4D0A-9B69-893394D13E82}"/>
                    </a:ext>
                  </a:extLst>
                </p14:cNvPr>
                <p14:cNvContentPartPr/>
                <p14:nvPr/>
              </p14:nvContentPartPr>
              <p14:xfrm>
                <a:off x="6660013" y="4221552"/>
                <a:ext cx="113760" cy="360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A39C29B-A3EE-4D0A-9B69-893394D13E8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655693" y="4217232"/>
                  <a:ext cx="122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5119FF7-C355-4F8D-B537-22DD94693CE4}"/>
                    </a:ext>
                  </a:extLst>
                </p14:cNvPr>
                <p14:cNvContentPartPr/>
                <p14:nvPr/>
              </p14:nvContentPartPr>
              <p14:xfrm>
                <a:off x="6774493" y="4224792"/>
                <a:ext cx="86040" cy="9432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5119FF7-C355-4F8D-B537-22DD94693CE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70173" y="4220472"/>
                  <a:ext cx="94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9C2C6867-9B23-45D5-92A6-1DC029F7AC62}"/>
                    </a:ext>
                  </a:extLst>
                </p14:cNvPr>
                <p14:cNvContentPartPr/>
                <p14:nvPr/>
              </p14:nvContentPartPr>
              <p14:xfrm>
                <a:off x="6955933" y="4265472"/>
                <a:ext cx="67320" cy="147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9C2C6867-9B23-45D5-92A6-1DC029F7AC62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951613" y="4261152"/>
                  <a:ext cx="75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13A470A-718B-47B9-B186-29DB432D6A2E}"/>
                    </a:ext>
                  </a:extLst>
                </p14:cNvPr>
                <p14:cNvContentPartPr/>
                <p14:nvPr/>
              </p14:nvContentPartPr>
              <p14:xfrm>
                <a:off x="7090573" y="4215432"/>
                <a:ext cx="14040" cy="950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13A470A-718B-47B9-B186-29DB432D6A2E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086253" y="4211112"/>
                  <a:ext cx="2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BBB72FFA-B07D-4DE1-B495-50B2BF3AD811}"/>
                    </a:ext>
                  </a:extLst>
                </p14:cNvPr>
                <p14:cNvContentPartPr/>
                <p14:nvPr/>
              </p14:nvContentPartPr>
              <p14:xfrm>
                <a:off x="7152493" y="4225872"/>
                <a:ext cx="82080" cy="8208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BBB72FFA-B07D-4DE1-B495-50B2BF3AD811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148173" y="4221552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7F1334FD-07A1-473A-BD88-6861A110DDC1}"/>
                    </a:ext>
                  </a:extLst>
                </p14:cNvPr>
                <p14:cNvContentPartPr/>
                <p14:nvPr/>
              </p14:nvContentPartPr>
              <p14:xfrm>
                <a:off x="7304413" y="4271232"/>
                <a:ext cx="116280" cy="252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7F1334FD-07A1-473A-BD88-6861A110DDC1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300093" y="4266912"/>
                  <a:ext cx="124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EEB8BF5-E987-40C9-A136-C4A38C999BA8}"/>
                    </a:ext>
                  </a:extLst>
                </p14:cNvPr>
                <p14:cNvContentPartPr/>
                <p14:nvPr/>
              </p14:nvContentPartPr>
              <p14:xfrm>
                <a:off x="7479373" y="4221552"/>
                <a:ext cx="109800" cy="8712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EEB8BF5-E987-40C9-A136-C4A38C999BA8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475053" y="4217232"/>
                  <a:ext cx="118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76E8DD2-685A-47AE-8B90-97F286B40C0E}"/>
                    </a:ext>
                  </a:extLst>
                </p14:cNvPr>
                <p14:cNvContentPartPr/>
                <p14:nvPr/>
              </p14:nvContentPartPr>
              <p14:xfrm>
                <a:off x="7615813" y="4224432"/>
                <a:ext cx="68760" cy="7344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76E8DD2-685A-47AE-8B90-97F286B40C0E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611493" y="4220112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FA1F868-AE96-4A4A-B5B5-FEE9DA77A6CA}"/>
                    </a:ext>
                  </a:extLst>
                </p14:cNvPr>
                <p14:cNvContentPartPr/>
                <p14:nvPr/>
              </p14:nvContentPartPr>
              <p14:xfrm>
                <a:off x="7811293" y="4235592"/>
                <a:ext cx="113400" cy="25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FA1F868-AE96-4A4A-B5B5-FEE9DA77A6C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806973" y="4231272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B0216BA-F1AE-4936-B691-7C4C0E7D2573}"/>
                    </a:ext>
                  </a:extLst>
                </p14:cNvPr>
                <p14:cNvContentPartPr/>
                <p14:nvPr/>
              </p14:nvContentPartPr>
              <p14:xfrm>
                <a:off x="7810213" y="4267632"/>
                <a:ext cx="133920" cy="165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B0216BA-F1AE-4936-B691-7C4C0E7D257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805893" y="4263312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F5EBBD9A-C190-4898-A670-CD0ACD00C415}"/>
                    </a:ext>
                  </a:extLst>
                </p14:cNvPr>
                <p14:cNvContentPartPr/>
                <p14:nvPr/>
              </p14:nvContentPartPr>
              <p14:xfrm>
                <a:off x="8001013" y="4194912"/>
                <a:ext cx="92520" cy="12204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F5EBBD9A-C190-4898-A670-CD0ACD00C415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996693" y="4190592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F406507-42E8-467E-B090-8475B7BB184F}"/>
                    </a:ext>
                  </a:extLst>
                </p14:cNvPr>
                <p14:cNvContentPartPr/>
                <p14:nvPr/>
              </p14:nvContentPartPr>
              <p14:xfrm>
                <a:off x="8154733" y="4206792"/>
                <a:ext cx="108360" cy="892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F406507-42E8-467E-B090-8475B7BB184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150413" y="4202472"/>
                  <a:ext cx="117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7E2AEAF-76F7-4174-9FD0-EBA084769C96}"/>
                    </a:ext>
                  </a:extLst>
                </p14:cNvPr>
                <p14:cNvContentPartPr/>
                <p14:nvPr/>
              </p14:nvContentPartPr>
              <p14:xfrm>
                <a:off x="5749573" y="4092312"/>
                <a:ext cx="397080" cy="17784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7E2AEAF-76F7-4174-9FD0-EBA084769C96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745253" y="4087992"/>
                  <a:ext cx="405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368F2C3F-6023-423C-843E-F194BA54474C}"/>
                  </a:ext>
                </a:extLst>
              </p14:cNvPr>
              <p14:cNvContentPartPr/>
              <p14:nvPr/>
            </p14:nvContentPartPr>
            <p14:xfrm>
              <a:off x="4920853" y="4187712"/>
              <a:ext cx="237240" cy="126360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368F2C3F-6023-423C-843E-F194BA54474C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4916533" y="4183392"/>
                <a:ext cx="2458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2D0F9B02-8C1E-493A-A72C-3713286AB118}"/>
                  </a:ext>
                </a:extLst>
              </p14:cNvPr>
              <p14:cNvContentPartPr/>
              <p14:nvPr/>
            </p14:nvContentPartPr>
            <p14:xfrm>
              <a:off x="1620373" y="4037952"/>
              <a:ext cx="1487880" cy="139068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2D0F9B02-8C1E-493A-A72C-3713286AB118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1616053" y="4033632"/>
                <a:ext cx="1496520" cy="13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FEF96787-0B7D-417C-9530-5FD8ACEAF1C6}"/>
              </a:ext>
            </a:extLst>
          </p:cNvPr>
          <p:cNvGrpSpPr/>
          <p:nvPr/>
        </p:nvGrpSpPr>
        <p:grpSpPr>
          <a:xfrm>
            <a:off x="6684133" y="4516032"/>
            <a:ext cx="359280" cy="219960"/>
            <a:chOff x="6684133" y="4516032"/>
            <a:chExt cx="3592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F0D3E19A-9E0E-4DF0-9037-5AB0CAA5EAA1}"/>
                    </a:ext>
                  </a:extLst>
                </p14:cNvPr>
                <p14:cNvContentPartPr/>
                <p14:nvPr/>
              </p14:nvContentPartPr>
              <p14:xfrm>
                <a:off x="6684133" y="4615752"/>
                <a:ext cx="133920" cy="12024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F0D3E19A-9E0E-4DF0-9037-5AB0CAA5EAA1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679813" y="4611432"/>
                  <a:ext cx="14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C7B603EE-63D3-4DB1-B1FD-8CEB6034D217}"/>
                    </a:ext>
                  </a:extLst>
                </p14:cNvPr>
                <p14:cNvContentPartPr/>
                <p14:nvPr/>
              </p14:nvContentPartPr>
              <p14:xfrm>
                <a:off x="6910573" y="4591272"/>
                <a:ext cx="90360" cy="12204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C7B603EE-63D3-4DB1-B1FD-8CEB6034D217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906253" y="4586952"/>
                  <a:ext cx="99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C7F810A-C087-4984-8665-BB324ACC667F}"/>
                    </a:ext>
                  </a:extLst>
                </p14:cNvPr>
                <p14:cNvContentPartPr/>
                <p14:nvPr/>
              </p14:nvContentPartPr>
              <p14:xfrm>
                <a:off x="6987613" y="4593072"/>
                <a:ext cx="27000" cy="12816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C7F810A-C087-4984-8665-BB324ACC667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983293" y="4588752"/>
                  <a:ext cx="3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8D1A6960-391F-4A09-BE28-ED6C61CB7817}"/>
                    </a:ext>
                  </a:extLst>
                </p14:cNvPr>
                <p14:cNvContentPartPr/>
                <p14:nvPr/>
              </p14:nvContentPartPr>
              <p14:xfrm>
                <a:off x="6949813" y="4638792"/>
                <a:ext cx="87480" cy="2700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8D1A6960-391F-4A09-BE28-ED6C61CB781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45493" y="4634472"/>
                  <a:ext cx="9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9F777BA0-0EBA-4DD8-B499-ABA16333AEC0}"/>
                    </a:ext>
                  </a:extLst>
                </p14:cNvPr>
                <p14:cNvContentPartPr/>
                <p14:nvPr/>
              </p14:nvContentPartPr>
              <p14:xfrm>
                <a:off x="6977893" y="4516032"/>
                <a:ext cx="65520" cy="259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9F777BA0-0EBA-4DD8-B499-ABA16333AEC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973573" y="4511712"/>
                  <a:ext cx="74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4" name="Gruppieren 783">
            <a:extLst>
              <a:ext uri="{FF2B5EF4-FFF2-40B4-BE49-F238E27FC236}">
                <a16:creationId xmlns:a16="http://schemas.microsoft.com/office/drawing/2014/main" id="{B64E3EF8-2D4F-48A4-A31C-4A541BED5DC6}"/>
              </a:ext>
            </a:extLst>
          </p:cNvPr>
          <p:cNvGrpSpPr/>
          <p:nvPr/>
        </p:nvGrpSpPr>
        <p:grpSpPr>
          <a:xfrm>
            <a:off x="6135493" y="4891872"/>
            <a:ext cx="2411640" cy="231840"/>
            <a:chOff x="6135493" y="4891872"/>
            <a:chExt cx="24116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D98ECCA-FD34-45EE-8521-685D73916C0E}"/>
                    </a:ext>
                  </a:extLst>
                </p14:cNvPr>
                <p14:cNvContentPartPr/>
                <p14:nvPr/>
              </p14:nvContentPartPr>
              <p14:xfrm>
                <a:off x="6135493" y="4948032"/>
                <a:ext cx="78480" cy="12456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D98ECCA-FD34-45EE-8521-685D73916C0E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131173" y="4943712"/>
                  <a:ext cx="8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87F8AAC-A9DB-4041-BB83-4CBA74200AB1}"/>
                    </a:ext>
                  </a:extLst>
                </p14:cNvPr>
                <p14:cNvContentPartPr/>
                <p14:nvPr/>
              </p14:nvContentPartPr>
              <p14:xfrm>
                <a:off x="6212173" y="5049912"/>
                <a:ext cx="47520" cy="6120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87F8AAC-A9DB-4041-BB83-4CBA74200AB1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207853" y="5045592"/>
                  <a:ext cx="56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73702BED-9420-4E3B-B1C9-5188FC1A5030}"/>
                    </a:ext>
                  </a:extLst>
                </p14:cNvPr>
                <p14:cNvContentPartPr/>
                <p14:nvPr/>
              </p14:nvContentPartPr>
              <p14:xfrm>
                <a:off x="6263653" y="5035872"/>
                <a:ext cx="76680" cy="752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73702BED-9420-4E3B-B1C9-5188FC1A5030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259333" y="5031552"/>
                  <a:ext cx="8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0A478BA7-9759-4D15-99FC-F36440275C23}"/>
                    </a:ext>
                  </a:extLst>
                </p14:cNvPr>
                <p14:cNvContentPartPr/>
                <p14:nvPr/>
              </p14:nvContentPartPr>
              <p14:xfrm>
                <a:off x="6404413" y="4977192"/>
                <a:ext cx="14040" cy="763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0A478BA7-9759-4D15-99FC-F36440275C23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400093" y="4972872"/>
                  <a:ext cx="22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6BDC4FE-E026-4CC9-8C89-FB243795CE06}"/>
                    </a:ext>
                  </a:extLst>
                </p14:cNvPr>
                <p14:cNvContentPartPr/>
                <p14:nvPr/>
              </p14:nvContentPartPr>
              <p14:xfrm>
                <a:off x="6383893" y="5009232"/>
                <a:ext cx="81000" cy="1728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6BDC4FE-E026-4CC9-8C89-FB243795CE06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6379573" y="5004912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C760F1D4-AD2E-4281-94D8-365F55360597}"/>
                    </a:ext>
                  </a:extLst>
                </p14:cNvPr>
                <p14:cNvContentPartPr/>
                <p14:nvPr/>
              </p14:nvContentPartPr>
              <p14:xfrm>
                <a:off x="6482893" y="4948392"/>
                <a:ext cx="59040" cy="11016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C760F1D4-AD2E-4281-94D8-365F55360597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6478573" y="4944072"/>
                  <a:ext cx="67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8A88C91-0313-4F65-9CB0-E8AFA5C26785}"/>
                    </a:ext>
                  </a:extLst>
                </p14:cNvPr>
                <p14:cNvContentPartPr/>
                <p14:nvPr/>
              </p14:nvContentPartPr>
              <p14:xfrm>
                <a:off x="6563893" y="5025432"/>
                <a:ext cx="54720" cy="630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8A88C91-0313-4F65-9CB0-E8AFA5C26785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6559573" y="5021112"/>
                  <a:ext cx="6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BEEF0BA-970E-4994-B514-2D20FD51CED5}"/>
                    </a:ext>
                  </a:extLst>
                </p14:cNvPr>
                <p14:cNvContentPartPr/>
                <p14:nvPr/>
              </p14:nvContentPartPr>
              <p14:xfrm>
                <a:off x="6731293" y="4997712"/>
                <a:ext cx="360" cy="36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BEEF0BA-970E-4994-B514-2D20FD51CED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726973" y="4993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32194968-0F52-44CA-A7EE-BB90950BFF09}"/>
                    </a:ext>
                  </a:extLst>
                </p14:cNvPr>
                <p14:cNvContentPartPr/>
                <p14:nvPr/>
              </p14:nvContentPartPr>
              <p14:xfrm>
                <a:off x="6739213" y="4967472"/>
                <a:ext cx="18720" cy="903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32194968-0F52-44CA-A7EE-BB90950BFF0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734893" y="4963152"/>
                  <a:ext cx="27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84205FB-1783-43CE-BC3B-70EEF1E5FDE0}"/>
                    </a:ext>
                  </a:extLst>
                </p14:cNvPr>
                <p14:cNvContentPartPr/>
                <p14:nvPr/>
              </p14:nvContentPartPr>
              <p14:xfrm>
                <a:off x="6707533" y="4998072"/>
                <a:ext cx="94680" cy="1656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84205FB-1783-43CE-BC3B-70EEF1E5FDE0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703213" y="4993752"/>
                  <a:ext cx="103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E8CDCFB9-3A6E-40A8-9F43-D158AF83A7D2}"/>
                    </a:ext>
                  </a:extLst>
                </p14:cNvPr>
                <p14:cNvContentPartPr/>
                <p14:nvPr/>
              </p14:nvContentPartPr>
              <p14:xfrm>
                <a:off x="6854053" y="4933272"/>
                <a:ext cx="89280" cy="11412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E8CDCFB9-3A6E-40A8-9F43-D158AF83A7D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849733" y="4928952"/>
                  <a:ext cx="97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A69B23CD-82C1-4B60-B04F-E887C027841C}"/>
                    </a:ext>
                  </a:extLst>
                </p14:cNvPr>
                <p14:cNvContentPartPr/>
                <p14:nvPr/>
              </p14:nvContentPartPr>
              <p14:xfrm>
                <a:off x="6993733" y="5040912"/>
                <a:ext cx="16560" cy="691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A69B23CD-82C1-4B60-B04F-E887C027841C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989413" y="5036592"/>
                  <a:ext cx="2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1689CC9-C146-4378-A65B-C45C769BA9EA}"/>
                    </a:ext>
                  </a:extLst>
                </p14:cNvPr>
                <p14:cNvContentPartPr/>
                <p14:nvPr/>
              </p14:nvContentPartPr>
              <p14:xfrm>
                <a:off x="6992293" y="5030112"/>
                <a:ext cx="74160" cy="936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1689CC9-C146-4378-A65B-C45C769BA9E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987973" y="5025792"/>
                  <a:ext cx="82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00E7C5E-8DBD-4CF2-8C23-1A1623AA82E1}"/>
                    </a:ext>
                  </a:extLst>
                </p14:cNvPr>
                <p14:cNvContentPartPr/>
                <p14:nvPr/>
              </p14:nvContentPartPr>
              <p14:xfrm>
                <a:off x="7175893" y="4977192"/>
                <a:ext cx="104040" cy="64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00E7C5E-8DBD-4CF2-8C23-1A1623AA82E1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171573" y="4972872"/>
                  <a:ext cx="11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000FC0BB-2B9A-4ADB-8EAA-7206D12A14E4}"/>
                    </a:ext>
                  </a:extLst>
                </p14:cNvPr>
                <p14:cNvContentPartPr/>
                <p14:nvPr/>
              </p14:nvContentPartPr>
              <p14:xfrm>
                <a:off x="7183093" y="5005992"/>
                <a:ext cx="117360" cy="828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000FC0BB-2B9A-4ADB-8EAA-7206D12A14E4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178773" y="5001672"/>
                  <a:ext cx="126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F883E51D-07D0-4B37-8FF6-BC8A5078A596}"/>
                    </a:ext>
                  </a:extLst>
                </p14:cNvPr>
                <p14:cNvContentPartPr/>
                <p14:nvPr/>
              </p14:nvContentPartPr>
              <p14:xfrm>
                <a:off x="7413853" y="4928952"/>
                <a:ext cx="2880" cy="1123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F883E51D-07D0-4B37-8FF6-BC8A5078A596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09533" y="4924632"/>
                  <a:ext cx="1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AA1C2B27-8E6F-4829-B79E-FAFBB629D941}"/>
                    </a:ext>
                  </a:extLst>
                </p14:cNvPr>
                <p14:cNvContentPartPr/>
                <p14:nvPr/>
              </p14:nvContentPartPr>
              <p14:xfrm>
                <a:off x="7354453" y="5026512"/>
                <a:ext cx="111960" cy="2268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AA1C2B27-8E6F-4829-B79E-FAFBB629D94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350133" y="5022192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28B1082E-F8C3-4FE1-9656-AADA2C4389E8}"/>
                    </a:ext>
                  </a:extLst>
                </p14:cNvPr>
                <p14:cNvContentPartPr/>
                <p14:nvPr/>
              </p14:nvContentPartPr>
              <p14:xfrm>
                <a:off x="7341853" y="4919232"/>
                <a:ext cx="147240" cy="165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28B1082E-F8C3-4FE1-9656-AADA2C4389E8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337533" y="4914912"/>
                  <a:ext cx="155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79105B79-398A-4ADD-930F-67AC09D1FA3B}"/>
                    </a:ext>
                  </a:extLst>
                </p14:cNvPr>
                <p14:cNvContentPartPr/>
                <p14:nvPr/>
              </p14:nvContentPartPr>
              <p14:xfrm>
                <a:off x="7524373" y="5029032"/>
                <a:ext cx="41040" cy="10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79105B79-398A-4ADD-930F-67AC09D1FA3B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520053" y="5024712"/>
                  <a:ext cx="4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B38D6278-D6A7-4BBD-90CD-106A833D7F84}"/>
                    </a:ext>
                  </a:extLst>
                </p14:cNvPr>
                <p14:cNvContentPartPr/>
                <p14:nvPr/>
              </p14:nvContentPartPr>
              <p14:xfrm>
                <a:off x="7500253" y="5013912"/>
                <a:ext cx="56160" cy="763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B38D6278-D6A7-4BBD-90CD-106A833D7F84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95933" y="5009592"/>
                  <a:ext cx="6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A5F6D80-765F-42E8-A08C-E79A132C7248}"/>
                    </a:ext>
                  </a:extLst>
                </p14:cNvPr>
                <p14:cNvContentPartPr/>
                <p14:nvPr/>
              </p14:nvContentPartPr>
              <p14:xfrm>
                <a:off x="7559653" y="5020392"/>
                <a:ext cx="69120" cy="720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A5F6D80-765F-42E8-A08C-E79A132C724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555333" y="5016072"/>
                  <a:ext cx="77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AFFE1067-7FBA-467A-82C1-821B632756ED}"/>
                    </a:ext>
                  </a:extLst>
                </p14:cNvPr>
                <p14:cNvContentPartPr/>
                <p14:nvPr/>
              </p14:nvContentPartPr>
              <p14:xfrm>
                <a:off x="7674493" y="4955592"/>
                <a:ext cx="7560" cy="748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AFFE1067-7FBA-467A-82C1-821B632756ED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670173" y="4951272"/>
                  <a:ext cx="16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BB723D0-6911-42EA-BD32-EA2507E214D6}"/>
                    </a:ext>
                  </a:extLst>
                </p14:cNvPr>
                <p14:cNvContentPartPr/>
                <p14:nvPr/>
              </p14:nvContentPartPr>
              <p14:xfrm>
                <a:off x="7648933" y="4926792"/>
                <a:ext cx="122760" cy="964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BB723D0-6911-42EA-BD32-EA2507E214D6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644613" y="4922472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EE8188B-6F51-4EE7-A636-C84B37D849EC}"/>
                    </a:ext>
                  </a:extLst>
                </p14:cNvPr>
                <p14:cNvContentPartPr/>
                <p14:nvPr/>
              </p14:nvContentPartPr>
              <p14:xfrm>
                <a:off x="7710853" y="4914192"/>
                <a:ext cx="109080" cy="982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EE8188B-6F51-4EE7-A636-C84B37D849EC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706533" y="4909872"/>
                  <a:ext cx="11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1FCC74F-294C-4FAF-AADE-9550555BDE03}"/>
                    </a:ext>
                  </a:extLst>
                </p14:cNvPr>
                <p14:cNvContentPartPr/>
                <p14:nvPr/>
              </p14:nvContentPartPr>
              <p14:xfrm>
                <a:off x="7833973" y="4999512"/>
                <a:ext cx="36360" cy="414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1FCC74F-294C-4FAF-AADE-9550555BDE03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829653" y="4995192"/>
                  <a:ext cx="45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5D470B02-30B3-4BF6-9BF9-0B8A59BE2564}"/>
                    </a:ext>
                  </a:extLst>
                </p14:cNvPr>
                <p14:cNvContentPartPr/>
                <p14:nvPr/>
              </p14:nvContentPartPr>
              <p14:xfrm>
                <a:off x="7958533" y="4937592"/>
                <a:ext cx="20520" cy="1008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5D470B02-30B3-4BF6-9BF9-0B8A59BE2564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954213" y="4933272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FB410A35-4909-4398-958B-D036B9B699B9}"/>
                    </a:ext>
                  </a:extLst>
                </p14:cNvPr>
                <p14:cNvContentPartPr/>
                <p14:nvPr/>
              </p14:nvContentPartPr>
              <p14:xfrm>
                <a:off x="7922173" y="4970712"/>
                <a:ext cx="89280" cy="1008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FB410A35-4909-4398-958B-D036B9B699B9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917853" y="4966392"/>
                  <a:ext cx="97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3CA7A14-7DE1-4E4C-AA7D-C9F5ABD8B7F8}"/>
                    </a:ext>
                  </a:extLst>
                </p14:cNvPr>
                <p14:cNvContentPartPr/>
                <p14:nvPr/>
              </p14:nvContentPartPr>
              <p14:xfrm>
                <a:off x="8039173" y="4912392"/>
                <a:ext cx="77040" cy="10512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3CA7A14-7DE1-4E4C-AA7D-C9F5ABD8B7F8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034853" y="4908072"/>
                  <a:ext cx="85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9FE8AD9-E4E6-43D2-8279-E23A90817200}"/>
                    </a:ext>
                  </a:extLst>
                </p14:cNvPr>
                <p14:cNvContentPartPr/>
                <p14:nvPr/>
              </p14:nvContentPartPr>
              <p14:xfrm>
                <a:off x="8006773" y="4891872"/>
                <a:ext cx="120600" cy="1404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9FE8AD9-E4E6-43D2-8279-E23A9081720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002453" y="4887552"/>
                  <a:ext cx="12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4AD7B11C-F139-4EC2-AC7F-3D671B41D20B}"/>
                    </a:ext>
                  </a:extLst>
                </p14:cNvPr>
                <p14:cNvContentPartPr/>
                <p14:nvPr/>
              </p14:nvContentPartPr>
              <p14:xfrm>
                <a:off x="8132413" y="4995912"/>
                <a:ext cx="22320" cy="5796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4AD7B11C-F139-4EC2-AC7F-3D671B41D20B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28093" y="4991592"/>
                  <a:ext cx="30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5D0C51B-BBCA-401C-BE7B-507C9046B292}"/>
                    </a:ext>
                  </a:extLst>
                </p14:cNvPr>
                <p14:cNvContentPartPr/>
                <p14:nvPr/>
              </p14:nvContentPartPr>
              <p14:xfrm>
                <a:off x="8150773" y="4991592"/>
                <a:ext cx="63360" cy="856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5D0C51B-BBCA-401C-BE7B-507C9046B292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8146453" y="4987272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D2B65C96-721D-48FF-9FB3-2E7C469547ED}"/>
                    </a:ext>
                  </a:extLst>
                </p14:cNvPr>
                <p14:cNvContentPartPr/>
                <p14:nvPr/>
              </p14:nvContentPartPr>
              <p14:xfrm>
                <a:off x="8241853" y="4936872"/>
                <a:ext cx="14040" cy="10800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D2B65C96-721D-48FF-9FB3-2E7C469547ED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8237533" y="4932552"/>
                  <a:ext cx="2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55365ED0-6E94-4432-A4FA-A2E884ADC256}"/>
                    </a:ext>
                  </a:extLst>
                </p14:cNvPr>
                <p14:cNvContentPartPr/>
                <p14:nvPr/>
              </p14:nvContentPartPr>
              <p14:xfrm>
                <a:off x="8195413" y="4975032"/>
                <a:ext cx="106200" cy="183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55365ED0-6E94-4432-A4FA-A2E884ADC256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8191093" y="4970712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9727DA1C-F00A-4798-AF14-0867D6395593}"/>
                    </a:ext>
                  </a:extLst>
                </p14:cNvPr>
                <p14:cNvContentPartPr/>
                <p14:nvPr/>
              </p14:nvContentPartPr>
              <p14:xfrm>
                <a:off x="8343373" y="4904472"/>
                <a:ext cx="58680" cy="1000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9727DA1C-F00A-4798-AF14-0867D6395593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8339053" y="4900152"/>
                  <a:ext cx="67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82D4C2F2-D206-48B2-8D53-8DE21C066C4E}"/>
                    </a:ext>
                  </a:extLst>
                </p14:cNvPr>
                <p14:cNvContentPartPr/>
                <p14:nvPr/>
              </p14:nvContentPartPr>
              <p14:xfrm>
                <a:off x="8459653" y="4915992"/>
                <a:ext cx="2880" cy="7272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82D4C2F2-D206-48B2-8D53-8DE21C066C4E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8455333" y="4911672"/>
                  <a:ext cx="11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0755F9D7-C16C-433F-8A9A-2706ED7A111D}"/>
                    </a:ext>
                  </a:extLst>
                </p14:cNvPr>
                <p14:cNvContentPartPr/>
                <p14:nvPr/>
              </p14:nvContentPartPr>
              <p14:xfrm>
                <a:off x="8400253" y="4895832"/>
                <a:ext cx="146880" cy="12240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0755F9D7-C16C-433F-8A9A-2706ED7A111D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8395933" y="4891512"/>
                  <a:ext cx="1555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785" name="Freihand 784">
                <a:extLst>
                  <a:ext uri="{FF2B5EF4-FFF2-40B4-BE49-F238E27FC236}">
                    <a16:creationId xmlns:a16="http://schemas.microsoft.com/office/drawing/2014/main" id="{07B75D05-2F4E-48F7-8908-81846F21D9FB}"/>
                  </a:ext>
                </a:extLst>
              </p14:cNvPr>
              <p14:cNvContentPartPr/>
              <p14:nvPr/>
            </p14:nvContentPartPr>
            <p14:xfrm>
              <a:off x="3356293" y="2373312"/>
              <a:ext cx="241560" cy="146160"/>
            </p14:xfrm>
          </p:contentPart>
        </mc:Choice>
        <mc:Fallback xmlns="">
          <p:pic>
            <p:nvPicPr>
              <p:cNvPr id="785" name="Freihand 784">
                <a:extLst>
                  <a:ext uri="{FF2B5EF4-FFF2-40B4-BE49-F238E27FC236}">
                    <a16:creationId xmlns:a16="http://schemas.microsoft.com/office/drawing/2014/main" id="{07B75D05-2F4E-48F7-8908-81846F21D9FB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3351973" y="2368992"/>
                <a:ext cx="250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791" name="Freihand 790">
                <a:extLst>
                  <a:ext uri="{FF2B5EF4-FFF2-40B4-BE49-F238E27FC236}">
                    <a16:creationId xmlns:a16="http://schemas.microsoft.com/office/drawing/2014/main" id="{93B67A5B-E6AE-438A-9803-ACA545267FC5}"/>
                  </a:ext>
                </a:extLst>
              </p14:cNvPr>
              <p14:cNvContentPartPr/>
              <p14:nvPr/>
            </p14:nvContentPartPr>
            <p14:xfrm>
              <a:off x="4312813" y="3723312"/>
              <a:ext cx="317880" cy="190080"/>
            </p14:xfrm>
          </p:contentPart>
        </mc:Choice>
        <mc:Fallback xmlns="">
          <p:pic>
            <p:nvPicPr>
              <p:cNvPr id="791" name="Freihand 790">
                <a:extLst>
                  <a:ext uri="{FF2B5EF4-FFF2-40B4-BE49-F238E27FC236}">
                    <a16:creationId xmlns:a16="http://schemas.microsoft.com/office/drawing/2014/main" id="{93B67A5B-E6AE-438A-9803-ACA545267FC5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4308493" y="3718992"/>
                <a:ext cx="326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6C09AD48-F472-4951-A744-7AA3551107B8}"/>
                  </a:ext>
                </a:extLst>
              </p14:cNvPr>
              <p14:cNvContentPartPr/>
              <p14:nvPr/>
            </p14:nvContentPartPr>
            <p14:xfrm>
              <a:off x="1682293" y="3524232"/>
              <a:ext cx="131760" cy="97200"/>
            </p14:xfrm>
          </p:contentPart>
        </mc:Choice>
        <mc:Fallback xmlns=""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6C09AD48-F472-4951-A744-7AA3551107B8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1677973" y="3519912"/>
                <a:ext cx="1404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2" name="Gruppieren 801">
            <a:extLst>
              <a:ext uri="{FF2B5EF4-FFF2-40B4-BE49-F238E27FC236}">
                <a16:creationId xmlns:a16="http://schemas.microsoft.com/office/drawing/2014/main" id="{8D64D31A-90BE-487A-A92A-9551893CE146}"/>
              </a:ext>
            </a:extLst>
          </p:cNvPr>
          <p:cNvGrpSpPr/>
          <p:nvPr/>
        </p:nvGrpSpPr>
        <p:grpSpPr>
          <a:xfrm>
            <a:off x="6110653" y="5232792"/>
            <a:ext cx="906480" cy="162000"/>
            <a:chOff x="6110653" y="5232792"/>
            <a:chExt cx="9064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E8586A6-3F43-44C0-9D26-DAD4A4D624D9}"/>
                    </a:ext>
                  </a:extLst>
                </p14:cNvPr>
                <p14:cNvContentPartPr/>
                <p14:nvPr/>
              </p14:nvContentPartPr>
              <p14:xfrm>
                <a:off x="6110653" y="5292192"/>
                <a:ext cx="79200" cy="1026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E8586A6-3F43-44C0-9D26-DAD4A4D624D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106333" y="5287872"/>
                  <a:ext cx="87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1C27A0EC-2458-449E-BB02-EE688D7D002A}"/>
                    </a:ext>
                  </a:extLst>
                </p14:cNvPr>
                <p14:cNvContentPartPr/>
                <p14:nvPr/>
              </p14:nvContentPartPr>
              <p14:xfrm>
                <a:off x="6134053" y="5269512"/>
                <a:ext cx="106920" cy="1008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1C27A0EC-2458-449E-BB02-EE688D7D002A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129733" y="5265192"/>
                  <a:ext cx="115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19C50D6-C2B1-4BA7-A35C-D426F68AB1D0}"/>
                    </a:ext>
                  </a:extLst>
                </p14:cNvPr>
                <p14:cNvContentPartPr/>
                <p14:nvPr/>
              </p14:nvContentPartPr>
              <p14:xfrm>
                <a:off x="6236653" y="5283912"/>
                <a:ext cx="64440" cy="1000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19C50D6-C2B1-4BA7-A35C-D426F68AB1D0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6232333" y="5279592"/>
                  <a:ext cx="7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42FC7074-306B-4596-A1B4-7AEF662EF0F4}"/>
                    </a:ext>
                  </a:extLst>
                </p14:cNvPr>
                <p14:cNvContentPartPr/>
                <p14:nvPr/>
              </p14:nvContentPartPr>
              <p14:xfrm>
                <a:off x="6338173" y="5295432"/>
                <a:ext cx="72720" cy="8208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42FC7074-306B-4596-A1B4-7AEF662EF0F4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333853" y="5291112"/>
                  <a:ext cx="81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1C7E26C1-F8ED-42D8-8316-269FBA13F895}"/>
                    </a:ext>
                  </a:extLst>
                </p14:cNvPr>
                <p14:cNvContentPartPr/>
                <p14:nvPr/>
              </p14:nvContentPartPr>
              <p14:xfrm>
                <a:off x="6458413" y="5268792"/>
                <a:ext cx="81360" cy="7344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1C7E26C1-F8ED-42D8-8316-269FBA13F89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454093" y="5264472"/>
                  <a:ext cx="9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DECC2015-331E-481C-AF95-C3A3FC048128}"/>
                    </a:ext>
                  </a:extLst>
                </p14:cNvPr>
                <p14:cNvContentPartPr/>
                <p14:nvPr/>
              </p14:nvContentPartPr>
              <p14:xfrm>
                <a:off x="6554893" y="5268072"/>
                <a:ext cx="75960" cy="8496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DECC2015-331E-481C-AF95-C3A3FC048128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550573" y="5263752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FAE271CB-71F4-4365-B987-3486CCD28323}"/>
                    </a:ext>
                  </a:extLst>
                </p14:cNvPr>
                <p14:cNvContentPartPr/>
                <p14:nvPr/>
              </p14:nvContentPartPr>
              <p14:xfrm>
                <a:off x="6733813" y="5274552"/>
                <a:ext cx="5400" cy="6372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FAE271CB-71F4-4365-B987-3486CCD28323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729493" y="5270232"/>
                  <a:ext cx="1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BAD7D73C-B043-4C94-AB65-A9E556709E98}"/>
                    </a:ext>
                  </a:extLst>
                </p14:cNvPr>
                <p14:cNvContentPartPr/>
                <p14:nvPr/>
              </p14:nvContentPartPr>
              <p14:xfrm>
                <a:off x="6703213" y="5303712"/>
                <a:ext cx="78840" cy="936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BAD7D73C-B043-4C94-AB65-A9E556709E98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6698893" y="5299392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8FCC38D-68BB-49A4-9624-FA7CD441BB84}"/>
                    </a:ext>
                  </a:extLst>
                </p14:cNvPr>
                <p14:cNvContentPartPr/>
                <p14:nvPr/>
              </p14:nvContentPartPr>
              <p14:xfrm>
                <a:off x="6844333" y="5258352"/>
                <a:ext cx="52200" cy="7848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8FCC38D-68BB-49A4-9624-FA7CD441BB84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840013" y="5254032"/>
                  <a:ext cx="60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5B3CAB89-EDA7-44AE-ACD3-BCA0C44EE3B0}"/>
                    </a:ext>
                  </a:extLst>
                </p14:cNvPr>
                <p14:cNvContentPartPr/>
                <p14:nvPr/>
              </p14:nvContentPartPr>
              <p14:xfrm>
                <a:off x="6846133" y="5232792"/>
                <a:ext cx="87480" cy="2556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5B3CAB89-EDA7-44AE-ACD3-BCA0C44EE3B0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6841813" y="5228472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A04E0BC3-DC7F-487A-AA53-21212937AE09}"/>
                    </a:ext>
                  </a:extLst>
                </p14:cNvPr>
                <p14:cNvContentPartPr/>
                <p14:nvPr/>
              </p14:nvContentPartPr>
              <p14:xfrm>
                <a:off x="6945493" y="5265912"/>
                <a:ext cx="71640" cy="687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A04E0BC3-DC7F-487A-AA53-21212937AE09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6941173" y="5261592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4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63018190-7F18-471C-9580-04920A2DB636}"/>
                  </a:ext>
                </a:extLst>
              </p14:cNvPr>
              <p14:cNvContentPartPr/>
              <p14:nvPr/>
            </p14:nvContentPartPr>
            <p14:xfrm>
              <a:off x="7186693" y="5282472"/>
              <a:ext cx="100080" cy="36000"/>
            </p14:xfrm>
          </p:contentPart>
        </mc:Choice>
        <mc:Fallback xmlns=""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63018190-7F18-471C-9580-04920A2DB636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7182373" y="5278152"/>
                <a:ext cx="108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6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91DC6B88-6909-4923-A4DA-0EE47B8F7FFE}"/>
                  </a:ext>
                </a:extLst>
              </p14:cNvPr>
              <p14:cNvContentPartPr/>
              <p14:nvPr/>
            </p14:nvContentPartPr>
            <p14:xfrm>
              <a:off x="1967413" y="2084232"/>
              <a:ext cx="174960" cy="77400"/>
            </p14:xfrm>
          </p:contentPart>
        </mc:Choice>
        <mc:Fallback xmlns=""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91DC6B88-6909-4923-A4DA-0EE47B8F7FFE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1963093" y="2079912"/>
                <a:ext cx="183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8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6A5B1860-8735-422C-9E20-9EADB5405A71}"/>
                  </a:ext>
                </a:extLst>
              </p14:cNvPr>
              <p14:cNvContentPartPr/>
              <p14:nvPr/>
            </p14:nvContentPartPr>
            <p14:xfrm>
              <a:off x="3242893" y="3694152"/>
              <a:ext cx="304920" cy="208080"/>
            </p14:xfrm>
          </p:contentPart>
        </mc:Choice>
        <mc:Fallback xmlns=""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6A5B1860-8735-422C-9E20-9EADB5405A71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3238573" y="3689832"/>
                <a:ext cx="313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0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3854730A-080A-471A-9646-E34D04F21FDF}"/>
                  </a:ext>
                </a:extLst>
              </p14:cNvPr>
              <p14:cNvContentPartPr/>
              <p14:nvPr/>
            </p14:nvContentPartPr>
            <p14:xfrm>
              <a:off x="1225813" y="4165032"/>
              <a:ext cx="154800" cy="11988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3854730A-080A-471A-9646-E34D04F21FDF}"/>
                  </a:ext>
                </a:extLst>
              </p:cNvPr>
              <p:cNvPicPr/>
              <p:nvPr/>
            </p:nvPicPr>
            <p:blipFill>
              <a:blip r:embed="rId1281"/>
              <a:stretch>
                <a:fillRect/>
              </a:stretch>
            </p:blipFill>
            <p:spPr>
              <a:xfrm>
                <a:off x="1221493" y="4160712"/>
                <a:ext cx="1634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" name="Gruppieren 820">
            <a:extLst>
              <a:ext uri="{FF2B5EF4-FFF2-40B4-BE49-F238E27FC236}">
                <a16:creationId xmlns:a16="http://schemas.microsoft.com/office/drawing/2014/main" id="{7BCF075F-C7A1-446A-8C7F-E3AEB1782B79}"/>
              </a:ext>
            </a:extLst>
          </p:cNvPr>
          <p:cNvGrpSpPr/>
          <p:nvPr/>
        </p:nvGrpSpPr>
        <p:grpSpPr>
          <a:xfrm>
            <a:off x="7392253" y="5215512"/>
            <a:ext cx="1114920" cy="124200"/>
            <a:chOff x="7392253" y="5215512"/>
            <a:chExt cx="111492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CDF2D0E3-22E4-4A1A-A94E-22A4887B01FE}"/>
                    </a:ext>
                  </a:extLst>
                </p14:cNvPr>
                <p14:cNvContentPartPr/>
                <p14:nvPr/>
              </p14:nvContentPartPr>
              <p14:xfrm>
                <a:off x="7392253" y="5250792"/>
                <a:ext cx="81000" cy="6804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CDF2D0E3-22E4-4A1A-A94E-22A4887B01F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387933" y="5246472"/>
                  <a:ext cx="89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5434A91-BCDE-41BF-B7A8-A97FC1246FE2}"/>
                    </a:ext>
                  </a:extLst>
                </p14:cNvPr>
                <p14:cNvContentPartPr/>
                <p14:nvPr/>
              </p14:nvContentPartPr>
              <p14:xfrm>
                <a:off x="7477933" y="5256552"/>
                <a:ext cx="85680" cy="5580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5434A91-BCDE-41BF-B7A8-A97FC1246F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473613" y="5252232"/>
                  <a:ext cx="94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1EB1F78D-C104-405B-A5FC-8849A5D0A4AE}"/>
                    </a:ext>
                  </a:extLst>
                </p14:cNvPr>
                <p14:cNvContentPartPr/>
                <p14:nvPr/>
              </p14:nvContentPartPr>
              <p14:xfrm>
                <a:off x="7593493" y="5260152"/>
                <a:ext cx="76320" cy="792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1EB1F78D-C104-405B-A5FC-8849A5D0A4AE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589173" y="5255832"/>
                  <a:ext cx="84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B34AA79-62FB-4303-AE9C-0BFFDC86A415}"/>
                    </a:ext>
                  </a:extLst>
                </p14:cNvPr>
                <p14:cNvContentPartPr/>
                <p14:nvPr/>
              </p14:nvContentPartPr>
              <p14:xfrm>
                <a:off x="7705453" y="5215512"/>
                <a:ext cx="57240" cy="12240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B34AA79-62FB-4303-AE9C-0BFFDC86A41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701133" y="5211192"/>
                  <a:ext cx="65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9F713918-7FC6-425B-AA58-17193DFADF5A}"/>
                    </a:ext>
                  </a:extLst>
                </p14:cNvPr>
                <p14:cNvContentPartPr/>
                <p14:nvPr/>
              </p14:nvContentPartPr>
              <p14:xfrm>
                <a:off x="7786813" y="5247912"/>
                <a:ext cx="76320" cy="774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9F713918-7FC6-425B-AA58-17193DFADF5A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782493" y="5243592"/>
                  <a:ext cx="84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A8560D7D-69AE-4F11-BF2F-D75A9CD3C70D}"/>
                    </a:ext>
                  </a:extLst>
                </p14:cNvPr>
                <p14:cNvContentPartPr/>
                <p14:nvPr/>
              </p14:nvContentPartPr>
              <p14:xfrm>
                <a:off x="7928293" y="5236752"/>
                <a:ext cx="20880" cy="8280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A8560D7D-69AE-4F11-BF2F-D75A9CD3C70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923973" y="5232432"/>
                  <a:ext cx="29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B86DCC17-8353-4766-BA0C-48DAB4127BEB}"/>
                    </a:ext>
                  </a:extLst>
                </p14:cNvPr>
                <p14:cNvContentPartPr/>
                <p14:nvPr/>
              </p14:nvContentPartPr>
              <p14:xfrm>
                <a:off x="7906333" y="5277072"/>
                <a:ext cx="86400" cy="72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B86DCC17-8353-4766-BA0C-48DAB4127BEB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902013" y="5272752"/>
                  <a:ext cx="95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2EF2E409-3F1B-4263-B488-A8891E8E7D50}"/>
                    </a:ext>
                  </a:extLst>
                </p14:cNvPr>
                <p14:cNvContentPartPr/>
                <p14:nvPr/>
              </p14:nvContentPartPr>
              <p14:xfrm>
                <a:off x="8036653" y="5230992"/>
                <a:ext cx="78840" cy="1087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2EF2E409-3F1B-4263-B488-A8891E8E7D5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032333" y="5226672"/>
                  <a:ext cx="87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9FDEB076-2B39-4B42-BB59-631B5D375B0F}"/>
                    </a:ext>
                  </a:extLst>
                </p14:cNvPr>
                <p14:cNvContentPartPr/>
                <p14:nvPr/>
              </p14:nvContentPartPr>
              <p14:xfrm>
                <a:off x="8187853" y="5255112"/>
                <a:ext cx="12960" cy="6732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9FDEB076-2B39-4B42-BB59-631B5D375B0F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8183533" y="5250792"/>
                  <a:ext cx="21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13AE308-16F9-4543-8B69-D101A41D3171}"/>
                    </a:ext>
                  </a:extLst>
                </p14:cNvPr>
                <p14:cNvContentPartPr/>
                <p14:nvPr/>
              </p14:nvContentPartPr>
              <p14:xfrm>
                <a:off x="8170573" y="5276352"/>
                <a:ext cx="72000" cy="147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13AE308-16F9-4543-8B69-D101A41D3171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8166253" y="5272032"/>
                  <a:ext cx="80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2A568222-2C2E-4524-9B3A-B6DF6C848E74}"/>
                    </a:ext>
                  </a:extLst>
                </p14:cNvPr>
                <p14:cNvContentPartPr/>
                <p14:nvPr/>
              </p14:nvContentPartPr>
              <p14:xfrm>
                <a:off x="8291533" y="5224872"/>
                <a:ext cx="88560" cy="9864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2A568222-2C2E-4524-9B3A-B6DF6C848E74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8287213" y="5220552"/>
                  <a:ext cx="97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8609B65-CDEB-4C2A-9D81-967766A4B393}"/>
                    </a:ext>
                  </a:extLst>
                </p14:cNvPr>
                <p14:cNvContentPartPr/>
                <p14:nvPr/>
              </p14:nvContentPartPr>
              <p14:xfrm>
                <a:off x="8418253" y="5251152"/>
                <a:ext cx="88920" cy="691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8609B65-CDEB-4C2A-9D81-967766A4B393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8413933" y="5246832"/>
                  <a:ext cx="9756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6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A36C4121-1654-4ECF-8888-15D92735DB9E}"/>
                  </a:ext>
                </a:extLst>
              </p14:cNvPr>
              <p14:cNvContentPartPr/>
              <p14:nvPr/>
            </p14:nvContentPartPr>
            <p14:xfrm>
              <a:off x="4619173" y="5214072"/>
              <a:ext cx="397440" cy="6696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A36C4121-1654-4ECF-8888-15D92735DB9E}"/>
                  </a:ext>
                </a:extLst>
              </p:cNvPr>
              <p:cNvPicPr/>
              <p:nvPr/>
            </p:nvPicPr>
            <p:blipFill>
              <a:blip r:embed="rId1307"/>
              <a:stretch>
                <a:fillRect/>
              </a:stretch>
            </p:blipFill>
            <p:spPr>
              <a:xfrm>
                <a:off x="4614853" y="5209752"/>
                <a:ext cx="406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" name="Gruppieren 833">
            <a:extLst>
              <a:ext uri="{FF2B5EF4-FFF2-40B4-BE49-F238E27FC236}">
                <a16:creationId xmlns:a16="http://schemas.microsoft.com/office/drawing/2014/main" id="{68CC5A0E-434F-4671-8036-77C873FBE277}"/>
              </a:ext>
            </a:extLst>
          </p:cNvPr>
          <p:cNvGrpSpPr/>
          <p:nvPr/>
        </p:nvGrpSpPr>
        <p:grpSpPr>
          <a:xfrm>
            <a:off x="7569013" y="5507832"/>
            <a:ext cx="802440" cy="143280"/>
            <a:chOff x="7569013" y="5507832"/>
            <a:chExt cx="80244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4A7C610F-46B6-443D-8A62-8722098DD756}"/>
                    </a:ext>
                  </a:extLst>
                </p14:cNvPr>
                <p14:cNvContentPartPr/>
                <p14:nvPr/>
              </p14:nvContentPartPr>
              <p14:xfrm>
                <a:off x="7569013" y="5546352"/>
                <a:ext cx="140040" cy="99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4A7C610F-46B6-443D-8A62-8722098DD756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7564693" y="5542032"/>
                  <a:ext cx="148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92E42A7B-CDD5-4686-8748-3248304A3944}"/>
                    </a:ext>
                  </a:extLst>
                </p14:cNvPr>
                <p14:cNvContentPartPr/>
                <p14:nvPr/>
              </p14:nvContentPartPr>
              <p14:xfrm>
                <a:off x="7760533" y="5549592"/>
                <a:ext cx="128880" cy="8640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92E42A7B-CDD5-4686-8748-3248304A3944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756213" y="5545272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B9F0D5E4-7DD4-49AA-AB9C-759D0E058665}"/>
                    </a:ext>
                  </a:extLst>
                </p14:cNvPr>
                <p14:cNvContentPartPr/>
                <p14:nvPr/>
              </p14:nvContentPartPr>
              <p14:xfrm>
                <a:off x="7918933" y="5551752"/>
                <a:ext cx="105840" cy="9936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B9F0D5E4-7DD4-49AA-AB9C-759D0E058665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914613" y="5547432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49E349EB-3FAF-4F6C-96FA-994BA59D595C}"/>
                    </a:ext>
                  </a:extLst>
                </p14:cNvPr>
                <p14:cNvContentPartPr/>
                <p14:nvPr/>
              </p14:nvContentPartPr>
              <p14:xfrm>
                <a:off x="8175253" y="5507832"/>
                <a:ext cx="196200" cy="12600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49E349EB-3FAF-4F6C-96FA-994BA59D595C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8170933" y="5503512"/>
                  <a:ext cx="2048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" name="Gruppieren 832">
            <a:extLst>
              <a:ext uri="{FF2B5EF4-FFF2-40B4-BE49-F238E27FC236}">
                <a16:creationId xmlns:a16="http://schemas.microsoft.com/office/drawing/2014/main" id="{1F495F4C-2118-4616-BDF2-F71D97C33106}"/>
              </a:ext>
            </a:extLst>
          </p:cNvPr>
          <p:cNvGrpSpPr/>
          <p:nvPr/>
        </p:nvGrpSpPr>
        <p:grpSpPr>
          <a:xfrm>
            <a:off x="6304333" y="5518632"/>
            <a:ext cx="1019520" cy="283320"/>
            <a:chOff x="6304333" y="5518632"/>
            <a:chExt cx="10195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1531BB06-4240-4F00-B341-AD6326DE723B}"/>
                    </a:ext>
                  </a:extLst>
                </p14:cNvPr>
                <p14:cNvContentPartPr/>
                <p14:nvPr/>
              </p14:nvContentPartPr>
              <p14:xfrm>
                <a:off x="6304333" y="5578392"/>
                <a:ext cx="162360" cy="11808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1531BB06-4240-4F00-B341-AD6326DE723B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6300013" y="5574072"/>
                  <a:ext cx="171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11AD5417-7C0C-4B95-BFCF-9AEE917E8120}"/>
                    </a:ext>
                  </a:extLst>
                </p14:cNvPr>
                <p14:cNvContentPartPr/>
                <p14:nvPr/>
              </p14:nvContentPartPr>
              <p14:xfrm>
                <a:off x="6504493" y="5595672"/>
                <a:ext cx="114120" cy="8568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11AD5417-7C0C-4B95-BFCF-9AEE917E8120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6500173" y="5591352"/>
                  <a:ext cx="122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0D07A3DC-1AFC-492C-90A1-7C9F1F66A572}"/>
                    </a:ext>
                  </a:extLst>
                </p14:cNvPr>
                <p14:cNvContentPartPr/>
                <p14:nvPr/>
              </p14:nvContentPartPr>
              <p14:xfrm>
                <a:off x="6658573" y="5602872"/>
                <a:ext cx="74160" cy="5184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0D07A3DC-1AFC-492C-90A1-7C9F1F66A5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6654253" y="5598552"/>
                  <a:ext cx="82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5BA0AEDB-112B-4E88-86A1-B7ACA3707531}"/>
                    </a:ext>
                  </a:extLst>
                </p14:cNvPr>
                <p14:cNvContentPartPr/>
                <p14:nvPr/>
              </p14:nvContentPartPr>
              <p14:xfrm>
                <a:off x="7151773" y="5611512"/>
                <a:ext cx="118080" cy="540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5BA0AEDB-112B-4E88-86A1-B7ACA3707531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7147453" y="5607192"/>
                  <a:ext cx="126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4D157DEA-0CD7-4E1F-81FE-6AA8E8DD748F}"/>
                    </a:ext>
                  </a:extLst>
                </p14:cNvPr>
                <p14:cNvContentPartPr/>
                <p14:nvPr/>
              </p14:nvContentPartPr>
              <p14:xfrm>
                <a:off x="7191013" y="5647512"/>
                <a:ext cx="132840" cy="1872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4D157DEA-0CD7-4E1F-81FE-6AA8E8DD748F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186693" y="5643192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3586E2F3-9C15-46A1-BB07-678BFC8BA624}"/>
                    </a:ext>
                  </a:extLst>
                </p14:cNvPr>
                <p14:cNvContentPartPr/>
                <p14:nvPr/>
              </p14:nvContentPartPr>
              <p14:xfrm>
                <a:off x="6771613" y="5518632"/>
                <a:ext cx="445680" cy="28332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3586E2F3-9C15-46A1-BB07-678BFC8BA624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6767293" y="5514312"/>
                  <a:ext cx="454320" cy="29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235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5DBD4F0-748F-4B30-83DC-EB901D388C2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3F908-D32C-4D3C-9C21-6B2943066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" y="111450"/>
            <a:ext cx="8449854" cy="1400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77AA5C3-ED71-446F-8D88-7325F862D3E1}"/>
                  </a:ext>
                </a:extLst>
              </p14:cNvPr>
              <p14:cNvContentPartPr/>
              <p14:nvPr/>
            </p14:nvContentPartPr>
            <p14:xfrm>
              <a:off x="4030933" y="1168392"/>
              <a:ext cx="621000" cy="72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77AA5C3-ED71-446F-8D88-7325F862D3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6613" y="1164072"/>
                <a:ext cx="629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EAE1E98-743C-4823-93A9-2ACD7CF5D9E4}"/>
                  </a:ext>
                </a:extLst>
              </p14:cNvPr>
              <p14:cNvContentPartPr/>
              <p14:nvPr/>
            </p14:nvContentPartPr>
            <p14:xfrm>
              <a:off x="3589573" y="883632"/>
              <a:ext cx="493920" cy="6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EAE1E98-743C-4823-93A9-2ACD7CF5D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5253" y="879312"/>
                <a:ext cx="502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581BBF9-3AE2-4A3E-A3E5-2A9D5068F2A4}"/>
                  </a:ext>
                </a:extLst>
              </p14:cNvPr>
              <p14:cNvContentPartPr/>
              <p14:nvPr/>
            </p14:nvContentPartPr>
            <p14:xfrm>
              <a:off x="1933213" y="636312"/>
              <a:ext cx="3015360" cy="72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581BBF9-3AE2-4A3E-A3E5-2A9D5068F2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893" y="631992"/>
                <a:ext cx="30240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97EB437-A384-4D0E-969C-AA2D1F55F2D2}"/>
              </a:ext>
            </a:extLst>
          </p:cNvPr>
          <p:cNvGrpSpPr/>
          <p:nvPr/>
        </p:nvGrpSpPr>
        <p:grpSpPr>
          <a:xfrm>
            <a:off x="8500693" y="234552"/>
            <a:ext cx="2274840" cy="440640"/>
            <a:chOff x="8500693" y="234552"/>
            <a:chExt cx="22748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019A0AA-232A-492F-91AE-6817EAB0E4D7}"/>
                    </a:ext>
                  </a:extLst>
                </p14:cNvPr>
                <p14:cNvContentPartPr/>
                <p14:nvPr/>
              </p14:nvContentPartPr>
              <p14:xfrm>
                <a:off x="8627053" y="464232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019A0AA-232A-492F-91AE-6817EAB0E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2733" y="459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E3C65B-1CAD-4A95-A1FB-F3B22640053A}"/>
                    </a:ext>
                  </a:extLst>
                </p14:cNvPr>
                <p14:cNvContentPartPr/>
                <p14:nvPr/>
              </p14:nvContentPartPr>
              <p14:xfrm>
                <a:off x="8614813" y="467112"/>
                <a:ext cx="2520" cy="115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E3C65B-1CAD-4A95-A1FB-F3B2264005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10493" y="462792"/>
                  <a:ext cx="1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EDBAB1-EBB8-4C3D-9A1D-FB64943B6B0D}"/>
                    </a:ext>
                  </a:extLst>
                </p14:cNvPr>
                <p14:cNvContentPartPr/>
                <p14:nvPr/>
              </p14:nvContentPartPr>
              <p14:xfrm>
                <a:off x="8500693" y="393672"/>
                <a:ext cx="221400" cy="227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EDBAB1-EBB8-4C3D-9A1D-FB64943B6B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96373" y="389352"/>
                  <a:ext cx="230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AD86DF2-2533-4DA6-A91C-11556F2FCE29}"/>
                    </a:ext>
                  </a:extLst>
                </p14:cNvPr>
                <p14:cNvContentPartPr/>
                <p14:nvPr/>
              </p14:nvContentPartPr>
              <p14:xfrm>
                <a:off x="8766013" y="442632"/>
                <a:ext cx="22320" cy="135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AD86DF2-2533-4DA6-A91C-11556F2FCE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61693" y="438312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390E61E-BDDB-448E-9348-4F85FC9B82CE}"/>
                    </a:ext>
                  </a:extLst>
                </p14:cNvPr>
                <p14:cNvContentPartPr/>
                <p14:nvPr/>
              </p14:nvContentPartPr>
              <p14:xfrm>
                <a:off x="8872573" y="444792"/>
                <a:ext cx="24480" cy="131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390E61E-BDDB-448E-9348-4F85FC9B82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8253" y="440472"/>
                  <a:ext cx="3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C58BCB5-C3AA-4E81-8466-AACDB9C5C349}"/>
                    </a:ext>
                  </a:extLst>
                </p14:cNvPr>
                <p14:cNvContentPartPr/>
                <p14:nvPr/>
              </p14:nvContentPartPr>
              <p14:xfrm>
                <a:off x="8808853" y="408432"/>
                <a:ext cx="143640" cy="82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C58BCB5-C3AA-4E81-8466-AACDB9C5C3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4533" y="404112"/>
                  <a:ext cx="152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54DC85B-8452-4C4B-BCF3-4757A2CFE59E}"/>
                    </a:ext>
                  </a:extLst>
                </p14:cNvPr>
                <p14:cNvContentPartPr/>
                <p14:nvPr/>
              </p14:nvContentPartPr>
              <p14:xfrm>
                <a:off x="8987413" y="521472"/>
                <a:ext cx="93960" cy="19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54DC85B-8452-4C4B-BCF3-4757A2CFE5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83093" y="517152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099D11-851A-4DAB-A7A3-71E3108DF8B2}"/>
                    </a:ext>
                  </a:extLst>
                </p14:cNvPr>
                <p14:cNvContentPartPr/>
                <p14:nvPr/>
              </p14:nvContentPartPr>
              <p14:xfrm>
                <a:off x="9156973" y="456312"/>
                <a:ext cx="10080" cy="104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099D11-851A-4DAB-A7A3-71E3108DF8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52653" y="451992"/>
                  <a:ext cx="1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E259D1-A62B-4D80-BD49-8483482B2454}"/>
                    </a:ext>
                  </a:extLst>
                </p14:cNvPr>
                <p14:cNvContentPartPr/>
                <p14:nvPr/>
              </p14:nvContentPartPr>
              <p14:xfrm>
                <a:off x="9077773" y="443352"/>
                <a:ext cx="146160" cy="135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E259D1-A62B-4D80-BD49-8483482B24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73453" y="439032"/>
                  <a:ext cx="154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AB4E0E1-5126-4255-8172-D7246CD7EE89}"/>
                    </a:ext>
                  </a:extLst>
                </p14:cNvPr>
                <p14:cNvContentPartPr/>
                <p14:nvPr/>
              </p14:nvContentPartPr>
              <p14:xfrm>
                <a:off x="9308893" y="478272"/>
                <a:ext cx="154800" cy="5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AB4E0E1-5126-4255-8172-D7246CD7EE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04573" y="473952"/>
                  <a:ext cx="163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980D660-BC4D-4C3E-BB46-20CECC65FC14}"/>
                    </a:ext>
                  </a:extLst>
                </p14:cNvPr>
                <p14:cNvContentPartPr/>
                <p14:nvPr/>
              </p14:nvContentPartPr>
              <p14:xfrm>
                <a:off x="9344533" y="504192"/>
                <a:ext cx="13716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980D660-BC4D-4C3E-BB46-20CECC65FC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40213" y="499872"/>
                  <a:ext cx="145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67973F-3931-43F5-8301-0117DFAE04F0}"/>
                    </a:ext>
                  </a:extLst>
                </p14:cNvPr>
                <p14:cNvContentPartPr/>
                <p14:nvPr/>
              </p14:nvContentPartPr>
              <p14:xfrm>
                <a:off x="9687973" y="289272"/>
                <a:ext cx="9720" cy="101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67973F-3931-43F5-8301-0117DFAE04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3653" y="284952"/>
                  <a:ext cx="1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91C9C1-EF9A-4188-A69B-874010802B61}"/>
                    </a:ext>
                  </a:extLst>
                </p14:cNvPr>
                <p14:cNvContentPartPr/>
                <p14:nvPr/>
              </p14:nvContentPartPr>
              <p14:xfrm>
                <a:off x="9615253" y="252192"/>
                <a:ext cx="140400" cy="158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91C9C1-EF9A-4188-A69B-874010802B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10933" y="247872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5844A30-5418-40F0-8D3A-8D8DF115AACC}"/>
                    </a:ext>
                  </a:extLst>
                </p14:cNvPr>
                <p14:cNvContentPartPr/>
                <p14:nvPr/>
              </p14:nvContentPartPr>
              <p14:xfrm>
                <a:off x="9835213" y="309792"/>
                <a:ext cx="3600" cy="69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5844A30-5418-40F0-8D3A-8D8DF115A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30893" y="305472"/>
                  <a:ext cx="12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3C3726-D8B5-47E1-B664-272B825D6BA1}"/>
                    </a:ext>
                  </a:extLst>
                </p14:cNvPr>
                <p14:cNvContentPartPr/>
                <p14:nvPr/>
              </p14:nvContentPartPr>
              <p14:xfrm>
                <a:off x="9893893" y="295032"/>
                <a:ext cx="7920" cy="9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3C3726-D8B5-47E1-B664-272B825D6B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89573" y="290712"/>
                  <a:ext cx="1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88BD19-E688-4A79-B3BE-56491D11E302}"/>
                    </a:ext>
                  </a:extLst>
                </p14:cNvPr>
                <p14:cNvContentPartPr/>
                <p14:nvPr/>
              </p14:nvContentPartPr>
              <p14:xfrm>
                <a:off x="9830173" y="274152"/>
                <a:ext cx="141840" cy="6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88BD19-E688-4A79-B3BE-56491D11E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25853" y="269832"/>
                  <a:ext cx="150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3D555E-2BB9-4F91-9896-876FADAC09CD}"/>
                    </a:ext>
                  </a:extLst>
                </p14:cNvPr>
                <p14:cNvContentPartPr/>
                <p14:nvPr/>
              </p14:nvContentPartPr>
              <p14:xfrm>
                <a:off x="10000453" y="331752"/>
                <a:ext cx="78120" cy="16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3D555E-2BB9-4F91-9896-876FADAC09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6133" y="327432"/>
                  <a:ext cx="8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3CE320-38B8-4E84-B3CB-03020BFCF16F}"/>
                    </a:ext>
                  </a:extLst>
                </p14:cNvPr>
                <p14:cNvContentPartPr/>
                <p14:nvPr/>
              </p14:nvContentPartPr>
              <p14:xfrm>
                <a:off x="10159213" y="295032"/>
                <a:ext cx="20880" cy="59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3CE320-38B8-4E84-B3CB-03020BFCF1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54893" y="290712"/>
                  <a:ext cx="2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3C9249-16F1-47CA-B34D-2C8C6410C97F}"/>
                    </a:ext>
                  </a:extLst>
                </p14:cNvPr>
                <p14:cNvContentPartPr/>
                <p14:nvPr/>
              </p14:nvContentPartPr>
              <p14:xfrm>
                <a:off x="10164253" y="271632"/>
                <a:ext cx="83880" cy="76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3C9249-16F1-47CA-B34D-2C8C6410C9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59933" y="267312"/>
                  <a:ext cx="9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84EBB1-38AA-4A9D-B5B0-BA61E5B87352}"/>
                    </a:ext>
                  </a:extLst>
                </p14:cNvPr>
                <p14:cNvContentPartPr/>
                <p14:nvPr/>
              </p14:nvContentPartPr>
              <p14:xfrm>
                <a:off x="10265053" y="309432"/>
                <a:ext cx="187200" cy="39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84EBB1-38AA-4A9D-B5B0-BA61E5B87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60733" y="305112"/>
                  <a:ext cx="195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1A750E2-BCBF-4ECF-AC20-0FD23DC688F1}"/>
                    </a:ext>
                  </a:extLst>
                </p14:cNvPr>
                <p14:cNvContentPartPr/>
                <p14:nvPr/>
              </p14:nvContentPartPr>
              <p14:xfrm>
                <a:off x="10535053" y="320592"/>
                <a:ext cx="58320" cy="11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1A750E2-BCBF-4ECF-AC20-0FD23DC688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30733" y="316272"/>
                  <a:ext cx="66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D1636-BFB3-445D-AC64-354E47CC0C48}"/>
                    </a:ext>
                  </a:extLst>
                </p14:cNvPr>
                <p14:cNvContentPartPr/>
                <p14:nvPr/>
              </p14:nvContentPartPr>
              <p14:xfrm>
                <a:off x="10645213" y="267312"/>
                <a:ext cx="100800" cy="10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D1636-BFB3-445D-AC64-354E47CC0C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40893" y="262992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5502D7-9A25-4B39-9252-65BE12EB5337}"/>
                    </a:ext>
                  </a:extLst>
                </p14:cNvPr>
                <p14:cNvContentPartPr/>
                <p14:nvPr/>
              </p14:nvContentPartPr>
              <p14:xfrm>
                <a:off x="10638733" y="234552"/>
                <a:ext cx="136800" cy="43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5502D7-9A25-4B39-9252-65BE12EB53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34413" y="230232"/>
                  <a:ext cx="14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E7A3AE6-A730-41E4-B8AA-7133DF5CD2D4}"/>
                    </a:ext>
                  </a:extLst>
                </p14:cNvPr>
                <p14:cNvContentPartPr/>
                <p14:nvPr/>
              </p14:nvContentPartPr>
              <p14:xfrm>
                <a:off x="9738013" y="399072"/>
                <a:ext cx="1000440" cy="85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E7A3AE6-A730-41E4-B8AA-7133DF5CD2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33693" y="394752"/>
                  <a:ext cx="10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F5D7C1-5FF8-482E-982E-821F5DD529DA}"/>
                    </a:ext>
                  </a:extLst>
                </p14:cNvPr>
                <p14:cNvContentPartPr/>
                <p14:nvPr/>
              </p14:nvContentPartPr>
              <p14:xfrm>
                <a:off x="9733693" y="539112"/>
                <a:ext cx="10080" cy="101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F5D7C1-5FF8-482E-982E-821F5DD529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29373" y="534792"/>
                  <a:ext cx="18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AB98FF-4435-4C4A-A0B2-1923EB0839CB}"/>
                    </a:ext>
                  </a:extLst>
                </p14:cNvPr>
                <p14:cNvContentPartPr/>
                <p14:nvPr/>
              </p14:nvContentPartPr>
              <p14:xfrm>
                <a:off x="9665293" y="517512"/>
                <a:ext cx="151200" cy="14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AB98FF-4435-4C4A-A0B2-1923EB0839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0973" y="513192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6259DF5-4C88-4521-93BE-5EDE6E8411E8}"/>
                    </a:ext>
                  </a:extLst>
                </p14:cNvPr>
                <p14:cNvContentPartPr/>
                <p14:nvPr/>
              </p14:nvContentPartPr>
              <p14:xfrm>
                <a:off x="9874813" y="568272"/>
                <a:ext cx="17640" cy="75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6259DF5-4C88-4521-93BE-5EDE6E8411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70493" y="563952"/>
                  <a:ext cx="2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C8077F4-3FC2-4877-882F-4346BDFC6447}"/>
                    </a:ext>
                  </a:extLst>
                </p14:cNvPr>
                <p14:cNvContentPartPr/>
                <p14:nvPr/>
              </p14:nvContentPartPr>
              <p14:xfrm>
                <a:off x="9923413" y="554232"/>
                <a:ext cx="10548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C8077F4-3FC2-4877-882F-4346BDFC64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19093" y="549912"/>
                  <a:ext cx="11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330DED-E96D-4509-9BAB-88D48AB249CA}"/>
                    </a:ext>
                  </a:extLst>
                </p14:cNvPr>
                <p14:cNvContentPartPr/>
                <p14:nvPr/>
              </p14:nvContentPartPr>
              <p14:xfrm>
                <a:off x="10087213" y="610032"/>
                <a:ext cx="58680" cy="14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330DED-E96D-4509-9BAB-88D48AB249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82893" y="605712"/>
                  <a:ext cx="6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4CFCF53-998D-4266-B71C-69816546143A}"/>
                    </a:ext>
                  </a:extLst>
                </p14:cNvPr>
                <p14:cNvContentPartPr/>
                <p14:nvPr/>
              </p14:nvContentPartPr>
              <p14:xfrm>
                <a:off x="10189453" y="566112"/>
                <a:ext cx="89640" cy="104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4CFCF53-998D-4266-B71C-6981654614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85133" y="561792"/>
                  <a:ext cx="9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252623-DC0E-4BB8-A6A0-A3B17F41D00A}"/>
                    </a:ext>
                  </a:extLst>
                </p14:cNvPr>
                <p14:cNvContentPartPr/>
                <p14:nvPr/>
              </p14:nvContentPartPr>
              <p14:xfrm>
                <a:off x="10297453" y="617232"/>
                <a:ext cx="46080" cy="37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252623-DC0E-4BB8-A6A0-A3B17F41D0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93133" y="612912"/>
                  <a:ext cx="54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8530D8-ADC2-4C8F-80AA-B7626C86EDDA}"/>
                    </a:ext>
                  </a:extLst>
                </p14:cNvPr>
                <p14:cNvContentPartPr/>
                <p14:nvPr/>
              </p14:nvContentPartPr>
              <p14:xfrm>
                <a:off x="10377733" y="623352"/>
                <a:ext cx="60840" cy="51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8530D8-ADC2-4C8F-80AA-B7626C86ED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73413" y="619032"/>
                  <a:ext cx="6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05228C-05F1-4043-A262-8227E1B92DAA}"/>
                    </a:ext>
                  </a:extLst>
                </p14:cNvPr>
                <p14:cNvContentPartPr/>
                <p14:nvPr/>
              </p14:nvContentPartPr>
              <p14:xfrm>
                <a:off x="10497613" y="590952"/>
                <a:ext cx="186120" cy="60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05228C-05F1-4043-A262-8227E1B92D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3293" y="586632"/>
                  <a:ext cx="194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FEBF007-E95B-49D7-9ABE-9ECD80E69A55}"/>
                    </a:ext>
                  </a:extLst>
                </p14:cNvPr>
                <p14:cNvContentPartPr/>
                <p14:nvPr/>
              </p14:nvContentPartPr>
              <p14:xfrm>
                <a:off x="10616773" y="644952"/>
                <a:ext cx="109080" cy="30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FEBF007-E95B-49D7-9ABE-9ECD80E69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12453" y="640632"/>
                  <a:ext cx="117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99628EF-424B-4661-B0CB-799F38B3FBD0}"/>
                    </a:ext>
                  </a:extLst>
                </p14:cNvPr>
                <p14:cNvContentPartPr/>
                <p14:nvPr/>
              </p14:nvContentPartPr>
              <p14:xfrm>
                <a:off x="10595533" y="557472"/>
                <a:ext cx="164880" cy="38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99628EF-424B-4661-B0CB-799F38B3FB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91213" y="553152"/>
                  <a:ext cx="173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34DE72E-A63D-4446-9E07-518C7D62A438}"/>
              </a:ext>
            </a:extLst>
          </p:cNvPr>
          <p:cNvGrpSpPr/>
          <p:nvPr/>
        </p:nvGrpSpPr>
        <p:grpSpPr>
          <a:xfrm>
            <a:off x="10908373" y="341472"/>
            <a:ext cx="604800" cy="154080"/>
            <a:chOff x="10908373" y="341472"/>
            <a:chExt cx="60480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D721104-2747-4961-997F-30E7D0186F9C}"/>
                    </a:ext>
                  </a:extLst>
                </p14:cNvPr>
                <p14:cNvContentPartPr/>
                <p14:nvPr/>
              </p14:nvContentPartPr>
              <p14:xfrm>
                <a:off x="10908373" y="463872"/>
                <a:ext cx="29520" cy="26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D721104-2747-4961-997F-30E7D0186F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04053" y="459552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FD6D102-F5C0-4C70-83DE-0E9E85319AE6}"/>
                    </a:ext>
                  </a:extLst>
                </p14:cNvPr>
                <p14:cNvContentPartPr/>
                <p14:nvPr/>
              </p14:nvContentPartPr>
              <p14:xfrm>
                <a:off x="11061013" y="341472"/>
                <a:ext cx="149760" cy="15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FD6D102-F5C0-4C70-83DE-0E9E85319A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56693" y="337152"/>
                  <a:ext cx="158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D9A126B-6D1B-4647-8C7D-95B860F04AB8}"/>
                    </a:ext>
                  </a:extLst>
                </p14:cNvPr>
                <p14:cNvContentPartPr/>
                <p14:nvPr/>
              </p14:nvContentPartPr>
              <p14:xfrm>
                <a:off x="11249653" y="383592"/>
                <a:ext cx="111600" cy="80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D9A126B-6D1B-4647-8C7D-95B860F04A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45333" y="379272"/>
                  <a:ext cx="12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3ACE-5D30-4BDD-87A3-03B876124E72}"/>
                    </a:ext>
                  </a:extLst>
                </p14:cNvPr>
                <p14:cNvContentPartPr/>
                <p14:nvPr/>
              </p14:nvContentPartPr>
              <p14:xfrm>
                <a:off x="11392933" y="362712"/>
                <a:ext cx="120240" cy="110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3ACE-5D30-4BDD-87A3-03B876124E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8613" y="358392"/>
                  <a:ext cx="128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4BE97D5-74C9-4CA9-BFE2-9FAAB4702434}"/>
              </a:ext>
            </a:extLst>
          </p:cNvPr>
          <p:cNvGrpSpPr/>
          <p:nvPr/>
        </p:nvGrpSpPr>
        <p:grpSpPr>
          <a:xfrm>
            <a:off x="9366853" y="1058232"/>
            <a:ext cx="137520" cy="63360"/>
            <a:chOff x="9366853" y="1058232"/>
            <a:chExt cx="13752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B15E56-BE77-45C6-8052-ED64A7106A04}"/>
                    </a:ext>
                  </a:extLst>
                </p14:cNvPr>
                <p14:cNvContentPartPr/>
                <p14:nvPr/>
              </p14:nvContentPartPr>
              <p14:xfrm>
                <a:off x="9370813" y="1069392"/>
                <a:ext cx="11160" cy="2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B15E56-BE77-45C6-8052-ED64A7106A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6493" y="1065072"/>
                  <a:ext cx="1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4C7ED5-54CF-4337-9921-98B9FC2B748A}"/>
                    </a:ext>
                  </a:extLst>
                </p14:cNvPr>
                <p14:cNvContentPartPr/>
                <p14:nvPr/>
              </p14:nvContentPartPr>
              <p14:xfrm>
                <a:off x="9366853" y="1058232"/>
                <a:ext cx="123840" cy="13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4C7ED5-54CF-4337-9921-98B9FC2B74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2533" y="1053912"/>
                  <a:ext cx="13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39C552-54E3-467C-A3FB-D881955AE998}"/>
                    </a:ext>
                  </a:extLst>
                </p14:cNvPr>
                <p14:cNvContentPartPr/>
                <p14:nvPr/>
              </p14:nvContentPartPr>
              <p14:xfrm>
                <a:off x="9376573" y="1109352"/>
                <a:ext cx="127800" cy="12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39C552-54E3-467C-A3FB-D881955AE9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72253" y="1105032"/>
                  <a:ext cx="1364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56B9FF2-25B1-46A7-8B90-5BB343426558}"/>
              </a:ext>
            </a:extLst>
          </p:cNvPr>
          <p:cNvGrpSpPr/>
          <p:nvPr/>
        </p:nvGrpSpPr>
        <p:grpSpPr>
          <a:xfrm>
            <a:off x="9673933" y="968592"/>
            <a:ext cx="841320" cy="180360"/>
            <a:chOff x="9673933" y="968592"/>
            <a:chExt cx="8413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64F1AB3-D3F5-4397-944A-89EB88635B55}"/>
                    </a:ext>
                  </a:extLst>
                </p14:cNvPr>
                <p14:cNvContentPartPr/>
                <p14:nvPr/>
              </p14:nvContentPartPr>
              <p14:xfrm>
                <a:off x="9673933" y="968592"/>
                <a:ext cx="140400" cy="142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64F1AB3-D3F5-4397-944A-89EB88635B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69613" y="964272"/>
                  <a:ext cx="149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1309D55-0BF2-478A-B65D-FFA3936EFB47}"/>
                    </a:ext>
                  </a:extLst>
                </p14:cNvPr>
                <p14:cNvContentPartPr/>
                <p14:nvPr/>
              </p14:nvContentPartPr>
              <p14:xfrm>
                <a:off x="9912973" y="1002432"/>
                <a:ext cx="106560" cy="103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1309D55-0BF2-478A-B65D-FFA3936EFB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08653" y="998112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C60CEFE-15A7-4216-9C1C-2359778E88BD}"/>
                    </a:ext>
                  </a:extLst>
                </p14:cNvPr>
                <p14:cNvContentPartPr/>
                <p14:nvPr/>
              </p14:nvContentPartPr>
              <p14:xfrm>
                <a:off x="10065253" y="990552"/>
                <a:ext cx="92160" cy="10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C60CEFE-15A7-4216-9C1C-2359778E88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0933" y="986232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FB4A2-B252-47D2-B42B-B5C9D28625DB}"/>
                    </a:ext>
                  </a:extLst>
                </p14:cNvPr>
                <p14:cNvContentPartPr/>
                <p14:nvPr/>
              </p14:nvContentPartPr>
              <p14:xfrm>
                <a:off x="10104133" y="984072"/>
                <a:ext cx="115200" cy="164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FB4A2-B252-47D2-B42B-B5C9D28625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99813" y="979752"/>
                  <a:ext cx="12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F96D121-97E5-4A01-8AAF-A0D95516B79A}"/>
                    </a:ext>
                  </a:extLst>
                </p14:cNvPr>
                <p14:cNvContentPartPr/>
                <p14:nvPr/>
              </p14:nvContentPartPr>
              <p14:xfrm>
                <a:off x="10279093" y="972912"/>
                <a:ext cx="117000" cy="128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F96D121-97E5-4A01-8AAF-A0D95516B7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4773" y="968592"/>
                  <a:ext cx="125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89C92B-66FA-4008-BE9B-9E3D79210ECA}"/>
                    </a:ext>
                  </a:extLst>
                </p14:cNvPr>
                <p14:cNvContentPartPr/>
                <p14:nvPr/>
              </p14:nvContentPartPr>
              <p14:xfrm>
                <a:off x="10400413" y="970392"/>
                <a:ext cx="114840" cy="145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89C92B-66FA-4008-BE9B-9E3D79210E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6093" y="966072"/>
                  <a:ext cx="1234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C119FF3-02F7-42EE-A46F-E14E99A2ADED}"/>
                  </a:ext>
                </a:extLst>
              </p14:cNvPr>
              <p14:cNvContentPartPr/>
              <p14:nvPr/>
            </p14:nvContentPartPr>
            <p14:xfrm>
              <a:off x="9664213" y="1213032"/>
              <a:ext cx="858600" cy="615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C119FF3-02F7-42EE-A46F-E14E99A2ADE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59893" y="1208712"/>
                <a:ext cx="86724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1BFDDB7-425B-409C-B1A0-225C31942EC4}"/>
              </a:ext>
            </a:extLst>
          </p:cNvPr>
          <p:cNvGrpSpPr/>
          <p:nvPr/>
        </p:nvGrpSpPr>
        <p:grpSpPr>
          <a:xfrm>
            <a:off x="9826933" y="1361712"/>
            <a:ext cx="511200" cy="122040"/>
            <a:chOff x="9826933" y="1361712"/>
            <a:chExt cx="51120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641BCC-9F0D-4DB3-9CCE-4756CB26E0D8}"/>
                    </a:ext>
                  </a:extLst>
                </p14:cNvPr>
                <p14:cNvContentPartPr/>
                <p14:nvPr/>
              </p14:nvContentPartPr>
              <p14:xfrm>
                <a:off x="9826933" y="1361712"/>
                <a:ext cx="112680" cy="122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641BCC-9F0D-4DB3-9CCE-4756CB26E0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2613" y="1357392"/>
                  <a:ext cx="12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F36EAC9-F38E-44EE-90AC-D4A93E46AAE8}"/>
                    </a:ext>
                  </a:extLst>
                </p14:cNvPr>
                <p14:cNvContentPartPr/>
                <p14:nvPr/>
              </p14:nvContentPartPr>
              <p14:xfrm>
                <a:off x="10016293" y="1376472"/>
                <a:ext cx="127080" cy="71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F36EAC9-F38E-44EE-90AC-D4A93E46AA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11973" y="1372152"/>
                  <a:ext cx="135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12953F-C9DA-462A-B96C-7FE260AFEB02}"/>
                    </a:ext>
                  </a:extLst>
                </p14:cNvPr>
                <p14:cNvContentPartPr/>
                <p14:nvPr/>
              </p14:nvContentPartPr>
              <p14:xfrm>
                <a:off x="10245253" y="1368192"/>
                <a:ext cx="92880" cy="78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12953F-C9DA-462A-B96C-7FE260AFEB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40933" y="1363872"/>
                  <a:ext cx="101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B54371D-9355-42F9-BFBD-14058D3C389D}"/>
              </a:ext>
            </a:extLst>
          </p:cNvPr>
          <p:cNvGrpSpPr/>
          <p:nvPr/>
        </p:nvGrpSpPr>
        <p:grpSpPr>
          <a:xfrm>
            <a:off x="8372533" y="983352"/>
            <a:ext cx="673560" cy="262080"/>
            <a:chOff x="8372533" y="983352"/>
            <a:chExt cx="6735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1E6015-3372-44EC-B90A-9C10DCEF7DAE}"/>
                    </a:ext>
                  </a:extLst>
                </p14:cNvPr>
                <p14:cNvContentPartPr/>
                <p14:nvPr/>
              </p14:nvContentPartPr>
              <p14:xfrm>
                <a:off x="8512933" y="983352"/>
                <a:ext cx="1080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1E6015-3372-44EC-B90A-9C10DCEF7D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08613" y="979032"/>
                  <a:ext cx="1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DF49F4-3BB7-40DB-9283-F86450837161}"/>
                    </a:ext>
                  </a:extLst>
                </p14:cNvPr>
                <p14:cNvContentPartPr/>
                <p14:nvPr/>
              </p14:nvContentPartPr>
              <p14:xfrm>
                <a:off x="8472253" y="990192"/>
                <a:ext cx="96120" cy="156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DF49F4-3BB7-40DB-9283-F864508371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67933" y="985872"/>
                  <a:ext cx="104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BEE639D-C48C-42A2-A51F-EB3AF4048939}"/>
                    </a:ext>
                  </a:extLst>
                </p14:cNvPr>
                <p14:cNvContentPartPr/>
                <p14:nvPr/>
              </p14:nvContentPartPr>
              <p14:xfrm>
                <a:off x="8610853" y="1147152"/>
                <a:ext cx="3240" cy="61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BEE639D-C48C-42A2-A51F-EB3AF40489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06533" y="1142832"/>
                  <a:ext cx="1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302705B-99F7-405A-B4D7-7B7545145D1F}"/>
                    </a:ext>
                  </a:extLst>
                </p14:cNvPr>
                <p14:cNvContentPartPr/>
                <p14:nvPr/>
              </p14:nvContentPartPr>
              <p14:xfrm>
                <a:off x="8693293" y="992712"/>
                <a:ext cx="64440" cy="106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302705B-99F7-405A-B4D7-7B7545145D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88973" y="988392"/>
                  <a:ext cx="73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AA38F3C-CE77-4790-B40B-CBE04A616DA5}"/>
                    </a:ext>
                  </a:extLst>
                </p14:cNvPr>
                <p14:cNvContentPartPr/>
                <p14:nvPr/>
              </p14:nvContentPartPr>
              <p14:xfrm>
                <a:off x="8750533" y="1050672"/>
                <a:ext cx="14040" cy="99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AA38F3C-CE77-4790-B40B-CBE04A616D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46213" y="1046352"/>
                  <a:ext cx="2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54A0DB8-7567-411A-B5D6-2C313BB9F209}"/>
                    </a:ext>
                  </a:extLst>
                </p14:cNvPr>
                <p14:cNvContentPartPr/>
                <p14:nvPr/>
              </p14:nvContentPartPr>
              <p14:xfrm>
                <a:off x="8861053" y="988032"/>
                <a:ext cx="65880" cy="82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54A0DB8-7567-411A-B5D6-2C313BB9F2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56733" y="983712"/>
                  <a:ext cx="7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DF81A90-74B3-417A-963F-1C20C2019827}"/>
                    </a:ext>
                  </a:extLst>
                </p14:cNvPr>
                <p14:cNvContentPartPr/>
                <p14:nvPr/>
              </p14:nvContentPartPr>
              <p14:xfrm>
                <a:off x="8915053" y="1030872"/>
                <a:ext cx="14760" cy="104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DF81A90-74B3-417A-963F-1C20C20198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10733" y="1026552"/>
                  <a:ext cx="23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55C12D-C676-41FE-BE40-13F8610CBF92}"/>
                    </a:ext>
                  </a:extLst>
                </p14:cNvPr>
                <p14:cNvContentPartPr/>
                <p14:nvPr/>
              </p14:nvContentPartPr>
              <p14:xfrm>
                <a:off x="8372533" y="1198632"/>
                <a:ext cx="673560" cy="4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55C12D-C676-41FE-BE40-13F8610CBF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68213" y="1194312"/>
                  <a:ext cx="6822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2988628-D716-417B-B7BD-09FFE03F65E3}"/>
              </a:ext>
            </a:extLst>
          </p:cNvPr>
          <p:cNvGrpSpPr/>
          <p:nvPr/>
        </p:nvGrpSpPr>
        <p:grpSpPr>
          <a:xfrm>
            <a:off x="8627053" y="1322112"/>
            <a:ext cx="205920" cy="133200"/>
            <a:chOff x="8627053" y="1322112"/>
            <a:chExt cx="2059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578080-F5C7-418F-A5C4-CB3A991A824E}"/>
                    </a:ext>
                  </a:extLst>
                </p14:cNvPr>
                <p14:cNvContentPartPr/>
                <p14:nvPr/>
              </p14:nvContentPartPr>
              <p14:xfrm>
                <a:off x="8627053" y="1322112"/>
                <a:ext cx="199440" cy="133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578080-F5C7-418F-A5C4-CB3A991A82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22733" y="1317792"/>
                  <a:ext cx="208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3F8366C-8450-4FB0-B604-4FC39A0FD5EA}"/>
                    </a:ext>
                  </a:extLst>
                </p14:cNvPr>
                <p14:cNvContentPartPr/>
                <p14:nvPr/>
              </p14:nvContentPartPr>
              <p14:xfrm>
                <a:off x="8651173" y="1338312"/>
                <a:ext cx="181800" cy="85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3F8366C-8450-4FB0-B604-4FC39A0FD5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46853" y="1333992"/>
                  <a:ext cx="190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4E39AE1-25F8-437F-913B-5FF0DFB1A111}"/>
              </a:ext>
            </a:extLst>
          </p:cNvPr>
          <p:cNvGrpSpPr/>
          <p:nvPr/>
        </p:nvGrpSpPr>
        <p:grpSpPr>
          <a:xfrm>
            <a:off x="8658013" y="1680312"/>
            <a:ext cx="298440" cy="95040"/>
            <a:chOff x="8658013" y="1680312"/>
            <a:chExt cx="29844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C6C77F-105D-415F-8FB3-567FAB288AD5}"/>
                    </a:ext>
                  </a:extLst>
                </p14:cNvPr>
                <p14:cNvContentPartPr/>
                <p14:nvPr/>
              </p14:nvContentPartPr>
              <p14:xfrm>
                <a:off x="8687533" y="1703352"/>
                <a:ext cx="131760" cy="1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C6C77F-105D-415F-8FB3-567FAB288A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83213" y="1699032"/>
                  <a:ext cx="1404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D21103-1F7A-4FFC-9E41-2D8D48A923F0}"/>
                    </a:ext>
                  </a:extLst>
                </p14:cNvPr>
                <p14:cNvContentPartPr/>
                <p14:nvPr/>
              </p14:nvContentPartPr>
              <p14:xfrm>
                <a:off x="8658013" y="1749072"/>
                <a:ext cx="148680" cy="12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D21103-1F7A-4FFC-9E41-2D8D48A923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3693" y="1744752"/>
                  <a:ext cx="157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17E342-3BAB-4F4D-BC2A-051439ABF620}"/>
                    </a:ext>
                  </a:extLst>
                </p14:cNvPr>
                <p14:cNvContentPartPr/>
                <p14:nvPr/>
              </p14:nvContentPartPr>
              <p14:xfrm>
                <a:off x="8843773" y="1680312"/>
                <a:ext cx="112680" cy="95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17E342-3BAB-4F4D-BC2A-051439ABF6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39453" y="1675992"/>
                  <a:ext cx="1213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99773D2-D7F4-43EF-A332-E67FF1119111}"/>
              </a:ext>
            </a:extLst>
          </p:cNvPr>
          <p:cNvGrpSpPr/>
          <p:nvPr/>
        </p:nvGrpSpPr>
        <p:grpSpPr>
          <a:xfrm>
            <a:off x="9243013" y="1717752"/>
            <a:ext cx="156960" cy="122760"/>
            <a:chOff x="9243013" y="1717752"/>
            <a:chExt cx="15696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9CBCAD6-2BEC-4E4F-9A8C-BCE4086849DD}"/>
                    </a:ext>
                  </a:extLst>
                </p14:cNvPr>
                <p14:cNvContentPartPr/>
                <p14:nvPr/>
              </p14:nvContentPartPr>
              <p14:xfrm>
                <a:off x="9243013" y="1717752"/>
                <a:ext cx="112680" cy="122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9CBCAD6-2BEC-4E4F-9A8C-BCE4086849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693" y="171343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DFAB58-2F2B-4DC4-97B1-6E9DE6B31246}"/>
                    </a:ext>
                  </a:extLst>
                </p14:cNvPr>
                <p14:cNvContentPartPr/>
                <p14:nvPr/>
              </p14:nvContentPartPr>
              <p14:xfrm>
                <a:off x="9279373" y="1725312"/>
                <a:ext cx="120600" cy="73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DFAB58-2F2B-4DC4-97B1-6E9DE6B312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75053" y="1720992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6912EB0-9071-4B15-A65F-BEDA25D7EF21}"/>
              </a:ext>
            </a:extLst>
          </p:cNvPr>
          <p:cNvGrpSpPr/>
          <p:nvPr/>
        </p:nvGrpSpPr>
        <p:grpSpPr>
          <a:xfrm>
            <a:off x="9632533" y="1630992"/>
            <a:ext cx="1548360" cy="361800"/>
            <a:chOff x="9632533" y="1630992"/>
            <a:chExt cx="15483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1D5759-EF42-489F-81BC-5D0AEA27E344}"/>
                    </a:ext>
                  </a:extLst>
                </p14:cNvPr>
                <p14:cNvContentPartPr/>
                <p14:nvPr/>
              </p14:nvContentPartPr>
              <p14:xfrm>
                <a:off x="9632533" y="1746192"/>
                <a:ext cx="145800" cy="2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1D5759-EF42-489F-81BC-5D0AEA27E3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28213" y="1741872"/>
                  <a:ext cx="154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95B9FEB-1C10-4F70-B298-846493180D5A}"/>
                    </a:ext>
                  </a:extLst>
                </p14:cNvPr>
                <p14:cNvContentPartPr/>
                <p14:nvPr/>
              </p14:nvContentPartPr>
              <p14:xfrm>
                <a:off x="9646573" y="1782912"/>
                <a:ext cx="151920" cy="16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95B9FEB-1C10-4F70-B298-846493180D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42253" y="1778592"/>
                  <a:ext cx="16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057FC7-3288-4BB1-B557-A5615CB72443}"/>
                    </a:ext>
                  </a:extLst>
                </p14:cNvPr>
                <p14:cNvContentPartPr/>
                <p14:nvPr/>
              </p14:nvContentPartPr>
              <p14:xfrm>
                <a:off x="9946813" y="1676712"/>
                <a:ext cx="100800" cy="129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057FC7-3288-4BB1-B557-A5615CB724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42493" y="1672392"/>
                  <a:ext cx="10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93D1BA-A0B9-42FC-B595-7973BD62365F}"/>
                    </a:ext>
                  </a:extLst>
                </p14:cNvPr>
                <p14:cNvContentPartPr/>
                <p14:nvPr/>
              </p14:nvContentPartPr>
              <p14:xfrm>
                <a:off x="10083973" y="1781472"/>
                <a:ext cx="7200" cy="57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93D1BA-A0B9-42FC-B595-7973BD6236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79653" y="1777152"/>
                  <a:ext cx="1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F2773EB-408D-404C-888B-EE2174AC03A5}"/>
                    </a:ext>
                  </a:extLst>
                </p14:cNvPr>
                <p14:cNvContentPartPr/>
                <p14:nvPr/>
              </p14:nvContentPartPr>
              <p14:xfrm>
                <a:off x="10161733" y="1669512"/>
                <a:ext cx="63360" cy="129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F2773EB-408D-404C-888B-EE2174AC03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57413" y="1665192"/>
                  <a:ext cx="7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6013A9C-A693-4DB4-B1A9-72D13F57A258}"/>
                    </a:ext>
                  </a:extLst>
                </p14:cNvPr>
                <p14:cNvContentPartPr/>
                <p14:nvPr/>
              </p14:nvContentPartPr>
              <p14:xfrm>
                <a:off x="10286293" y="1697952"/>
                <a:ext cx="60840" cy="68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6013A9C-A693-4DB4-B1A9-72D13F57A2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81973" y="1693632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B0F34A-6546-424D-B0CD-928B9E056FCF}"/>
                    </a:ext>
                  </a:extLst>
                </p14:cNvPr>
                <p14:cNvContentPartPr/>
                <p14:nvPr/>
              </p14:nvContentPartPr>
              <p14:xfrm>
                <a:off x="10263613" y="1630992"/>
                <a:ext cx="139320" cy="142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B0F34A-6546-424D-B0CD-928B9E056F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59293" y="1626672"/>
                  <a:ext cx="147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9094573-16A6-4E85-AC61-82D6BDAC2A2D}"/>
                    </a:ext>
                  </a:extLst>
                </p14:cNvPr>
                <p14:cNvContentPartPr/>
                <p14:nvPr/>
              </p14:nvContentPartPr>
              <p14:xfrm>
                <a:off x="10370533" y="1720272"/>
                <a:ext cx="2880" cy="91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9094573-16A6-4E85-AC61-82D6BDAC2A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66213" y="1715952"/>
                  <a:ext cx="1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0526C8E-3762-4138-B825-0E56E7D15F49}"/>
                    </a:ext>
                  </a:extLst>
                </p14:cNvPr>
                <p14:cNvContentPartPr/>
                <p14:nvPr/>
              </p14:nvContentPartPr>
              <p14:xfrm>
                <a:off x="10478533" y="1740072"/>
                <a:ext cx="12240" cy="6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0526C8E-3762-4138-B825-0E56E7D15F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74213" y="1735752"/>
                  <a:ext cx="2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785B590-6A20-4F37-BBBB-EC3AAD54BEAF}"/>
                    </a:ext>
                  </a:extLst>
                </p14:cNvPr>
                <p14:cNvContentPartPr/>
                <p14:nvPr/>
              </p14:nvContentPartPr>
              <p14:xfrm>
                <a:off x="10670773" y="1638192"/>
                <a:ext cx="110520" cy="107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785B590-6A20-4F37-BBBB-EC3AAD54BE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6453" y="1633872"/>
                  <a:ext cx="119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2D9B7A6-A763-431E-A351-0046E3C0A966}"/>
                    </a:ext>
                  </a:extLst>
                </p14:cNvPr>
                <p14:cNvContentPartPr/>
                <p14:nvPr/>
              </p14:nvContentPartPr>
              <p14:xfrm>
                <a:off x="10842133" y="1640352"/>
                <a:ext cx="53640" cy="63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2D9B7A6-A763-431E-A351-0046E3C0A9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37813" y="1636032"/>
                  <a:ext cx="62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61FD39-4007-4C39-8EA5-C3E0042D822D}"/>
                    </a:ext>
                  </a:extLst>
                </p14:cNvPr>
                <p14:cNvContentPartPr/>
                <p14:nvPr/>
              </p14:nvContentPartPr>
              <p14:xfrm>
                <a:off x="10935733" y="1637472"/>
                <a:ext cx="88920" cy="68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61FD39-4007-4C39-8EA5-C3E0042D82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31413" y="1633152"/>
                  <a:ext cx="97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0DF8422-6F47-4ED7-BD81-3075ED010E2B}"/>
                    </a:ext>
                  </a:extLst>
                </p14:cNvPr>
                <p14:cNvContentPartPr/>
                <p14:nvPr/>
              </p14:nvContentPartPr>
              <p14:xfrm>
                <a:off x="10647733" y="1785432"/>
                <a:ext cx="384480" cy="20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0DF8422-6F47-4ED7-BD81-3075ED010E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43413" y="1781112"/>
                  <a:ext cx="39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9ACA6AC-A84D-4C21-9B8A-7FA6A91EFCFD}"/>
                    </a:ext>
                  </a:extLst>
                </p14:cNvPr>
                <p14:cNvContentPartPr/>
                <p14:nvPr/>
              </p14:nvContentPartPr>
              <p14:xfrm>
                <a:off x="10629733" y="1886952"/>
                <a:ext cx="108000" cy="97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9ACA6AC-A84D-4C21-9B8A-7FA6A91EFC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25413" y="1882632"/>
                  <a:ext cx="116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8E6B414-77D5-4030-BE5F-A760B687FA33}"/>
                    </a:ext>
                  </a:extLst>
                </p14:cNvPr>
                <p14:cNvContentPartPr/>
                <p14:nvPr/>
              </p14:nvContentPartPr>
              <p14:xfrm>
                <a:off x="10742773" y="1886592"/>
                <a:ext cx="94320" cy="80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8E6B414-77D5-4030-BE5F-A760B687FA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38453" y="1882272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2275101-192E-42FB-842C-97142210F1F0}"/>
                    </a:ext>
                  </a:extLst>
                </p14:cNvPr>
                <p14:cNvContentPartPr/>
                <p14:nvPr/>
              </p14:nvContentPartPr>
              <p14:xfrm>
                <a:off x="10861213" y="1863912"/>
                <a:ext cx="75960" cy="83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2275101-192E-42FB-842C-97142210F1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56893" y="1859592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5F9ADE8-F8FE-4D67-BA23-279BF973AC01}"/>
                    </a:ext>
                  </a:extLst>
                </p14:cNvPr>
                <p14:cNvContentPartPr/>
                <p14:nvPr/>
              </p14:nvContentPartPr>
              <p14:xfrm>
                <a:off x="10901893" y="1854192"/>
                <a:ext cx="64080" cy="138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5F9ADE8-F8FE-4D67-BA23-279BF973AC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97573" y="1849872"/>
                  <a:ext cx="72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98B9E1-E36A-4412-B30B-CB90DE2EBE35}"/>
                    </a:ext>
                  </a:extLst>
                </p14:cNvPr>
                <p14:cNvContentPartPr/>
                <p14:nvPr/>
              </p14:nvContentPartPr>
              <p14:xfrm>
                <a:off x="10986493" y="1848792"/>
                <a:ext cx="82440" cy="113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98B9E1-E36A-4412-B30B-CB90DE2EBE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82173" y="1844472"/>
                  <a:ext cx="91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21B646F-696F-4445-8061-EF165EBE1CF1}"/>
                    </a:ext>
                  </a:extLst>
                </p14:cNvPr>
                <p14:cNvContentPartPr/>
                <p14:nvPr/>
              </p14:nvContentPartPr>
              <p14:xfrm>
                <a:off x="11055973" y="1823592"/>
                <a:ext cx="124920" cy="146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21B646F-696F-4445-8061-EF165EBE1C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51653" y="1819272"/>
                  <a:ext cx="133560" cy="155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9" name="Grafik 108">
            <a:extLst>
              <a:ext uri="{FF2B5EF4-FFF2-40B4-BE49-F238E27FC236}">
                <a16:creationId xmlns:a16="http://schemas.microsoft.com/office/drawing/2014/main" id="{41239554-9F49-47C8-B14E-EBBC53573B68}"/>
              </a:ext>
            </a:extLst>
      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779007" y="1947431"/>
            <a:ext cx="8635133" cy="1371937"/>
          </a:xfrm>
          <a:prstGeom prst="rect">
            <a:avLst/>
          </a:prstGeom>
        </p:spPr>
      </p:pic>
      <p:graphicFrame>
        <p:nvGraphicFramePr>
          <p:cNvPr id="110" name="Objekt 109">
            <a:extLst>
              <a:ext uri="{FF2B5EF4-FFF2-40B4-BE49-F238E27FC236}">
                <a16:creationId xmlns:a16="http://schemas.microsoft.com/office/drawing/2014/main" id="{83B05673-8895-4A3B-9D49-83E8A0ED3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54744"/>
              </p:ext>
            </p:extLst>
          </p:nvPr>
        </p:nvGraphicFramePr>
        <p:xfrm>
          <a:off x="1320000" y="3627306"/>
          <a:ext cx="68675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183" imgW="6867601" imgH="2486025" progId="Excel.Sheet.12">
                  <p:embed/>
                </p:oleObj>
              </mc:Choice>
              <mc:Fallback>
                <p:oleObj name="Worksheet" r:id="rId183" imgW="6867601" imgH="2486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4"/>
                      <a:stretch>
                        <a:fillRect/>
                      </a:stretch>
                    </p:blipFill>
                    <p:spPr>
                      <a:xfrm>
                        <a:off x="1320000" y="3627306"/>
                        <a:ext cx="686752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F9C71C-C1E9-4DE0-977A-572C8E5BA4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50D549-8E62-49E7-A428-8E244DB9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595"/>
            <a:ext cx="5758667" cy="2350476"/>
          </a:xfrm>
          <a:prstGeom prst="rect">
            <a:avLst/>
          </a:prstGeom>
        </p:spPr>
      </p:pic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D5F1CE8-75B4-4940-95E6-DBB0402BFBCA}"/>
              </a:ext>
            </a:extLst>
          </p:cNvPr>
          <p:cNvGrpSpPr/>
          <p:nvPr/>
        </p:nvGrpSpPr>
        <p:grpSpPr>
          <a:xfrm>
            <a:off x="316453" y="308352"/>
            <a:ext cx="5135040" cy="758880"/>
            <a:chOff x="316453" y="308352"/>
            <a:chExt cx="513504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5B405C-1AF4-443F-8492-D85B6DFEE561}"/>
                    </a:ext>
                  </a:extLst>
                </p14:cNvPr>
                <p14:cNvContentPartPr/>
                <p14:nvPr/>
              </p14:nvContentPartPr>
              <p14:xfrm>
                <a:off x="565213" y="473592"/>
                <a:ext cx="360" cy="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5B405C-1AF4-443F-8492-D85B6DFEE5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0893" y="469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3458813-ADF9-4513-892E-65AF93175135}"/>
                    </a:ext>
                  </a:extLst>
                </p14:cNvPr>
                <p14:cNvContentPartPr/>
                <p14:nvPr/>
              </p14:nvContentPartPr>
              <p14:xfrm>
                <a:off x="326893" y="416712"/>
                <a:ext cx="179640" cy="169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3458813-ADF9-4513-892E-65AF931751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573" y="412392"/>
                  <a:ext cx="18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7912EF7-F531-44FF-8C2F-0D5A527D629D}"/>
                    </a:ext>
                  </a:extLst>
                </p14:cNvPr>
                <p14:cNvContentPartPr/>
                <p14:nvPr/>
              </p14:nvContentPartPr>
              <p14:xfrm>
                <a:off x="316453" y="327792"/>
                <a:ext cx="201600" cy="305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7912EF7-F531-44FF-8C2F-0D5A527D62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133" y="323472"/>
                  <a:ext cx="210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2B30BB6-C13F-4711-A236-F5B028B59907}"/>
                    </a:ext>
                  </a:extLst>
                </p14:cNvPr>
                <p14:cNvContentPartPr/>
                <p14:nvPr/>
              </p14:nvContentPartPr>
              <p14:xfrm>
                <a:off x="600493" y="399792"/>
                <a:ext cx="181080" cy="151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2B30BB6-C13F-4711-A236-F5B028B599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173" y="395472"/>
                  <a:ext cx="189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EAD424F-92BD-48C1-B0E8-A15375AA3200}"/>
                    </a:ext>
                  </a:extLst>
                </p14:cNvPr>
                <p14:cNvContentPartPr/>
                <p14:nvPr/>
              </p14:nvContentPartPr>
              <p14:xfrm>
                <a:off x="845293" y="354792"/>
                <a:ext cx="115920" cy="22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EAD424F-92BD-48C1-B0E8-A15375AA3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973" y="350472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DF5CF4A-AD35-469B-B1F3-0D5715F07017}"/>
                    </a:ext>
                  </a:extLst>
                </p14:cNvPr>
                <p14:cNvContentPartPr/>
                <p14:nvPr/>
              </p14:nvContentPartPr>
              <p14:xfrm>
                <a:off x="965173" y="449472"/>
                <a:ext cx="187200" cy="59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DF5CF4A-AD35-469B-B1F3-0D5715F070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0853" y="445152"/>
                  <a:ext cx="195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ADACA39-30B3-4323-AB0D-81698D2BB532}"/>
                    </a:ext>
                  </a:extLst>
                </p14:cNvPr>
                <p14:cNvContentPartPr/>
                <p14:nvPr/>
              </p14:nvContentPartPr>
              <p14:xfrm>
                <a:off x="1190533" y="525072"/>
                <a:ext cx="91440" cy="61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ADACA39-30B3-4323-AB0D-81698D2BB5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6213" y="520752"/>
                  <a:ext cx="10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160434-9B81-4D29-9703-ACBE8290BFF7}"/>
                    </a:ext>
                  </a:extLst>
                </p14:cNvPr>
                <p14:cNvContentPartPr/>
                <p14:nvPr/>
              </p14:nvContentPartPr>
              <p14:xfrm>
                <a:off x="1241293" y="510672"/>
                <a:ext cx="88200" cy="59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160434-9B81-4D29-9703-ACBE8290BF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36973" y="506352"/>
                  <a:ext cx="96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5ECEED-17BB-4E65-88E1-718F34B7BD82}"/>
                    </a:ext>
                  </a:extLst>
                </p14:cNvPr>
                <p14:cNvContentPartPr/>
                <p14:nvPr/>
              </p14:nvContentPartPr>
              <p14:xfrm>
                <a:off x="1330573" y="505632"/>
                <a:ext cx="27360" cy="76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5ECEED-17BB-4E65-88E1-718F34B7BD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26253" y="501312"/>
                  <a:ext cx="36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46DCF1C-8119-4B27-96BE-D64F88524C63}"/>
                    </a:ext>
                  </a:extLst>
                </p14:cNvPr>
                <p14:cNvContentPartPr/>
                <p14:nvPr/>
              </p14:nvContentPartPr>
              <p14:xfrm>
                <a:off x="1357213" y="487992"/>
                <a:ext cx="107640" cy="10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46DCF1C-8119-4B27-96BE-D64F88524C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52893" y="483672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3AF47C-FF86-413F-AE3F-45F7E8068299}"/>
                    </a:ext>
                  </a:extLst>
                </p14:cNvPr>
                <p14:cNvContentPartPr/>
                <p14:nvPr/>
              </p14:nvContentPartPr>
              <p14:xfrm>
                <a:off x="1438573" y="455592"/>
                <a:ext cx="4644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3AF47C-FF86-413F-AE3F-45F7E80682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34253" y="451272"/>
                  <a:ext cx="5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C25308-9674-4BFE-9185-0B77A22B9F57}"/>
                    </a:ext>
                  </a:extLst>
                </p14:cNvPr>
                <p14:cNvContentPartPr/>
                <p14:nvPr/>
              </p14:nvContentPartPr>
              <p14:xfrm>
                <a:off x="1508053" y="490872"/>
                <a:ext cx="87840" cy="69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C25308-9674-4BFE-9185-0B77A22B9F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3733" y="486552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877093-4996-4438-9B5D-3E9D1F3D7613}"/>
                    </a:ext>
                  </a:extLst>
                </p14:cNvPr>
                <p14:cNvContentPartPr/>
                <p14:nvPr/>
              </p14:nvContentPartPr>
              <p14:xfrm>
                <a:off x="1586173" y="494112"/>
                <a:ext cx="74160" cy="61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877093-4996-4438-9B5D-3E9D1F3D76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1853" y="489792"/>
                  <a:ext cx="8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2FFA54-7ABD-4BF7-9D9F-96FDEB89D97C}"/>
                    </a:ext>
                  </a:extLst>
                </p14:cNvPr>
                <p14:cNvContentPartPr/>
                <p14:nvPr/>
              </p14:nvContentPartPr>
              <p14:xfrm>
                <a:off x="1685533" y="478272"/>
                <a:ext cx="68040" cy="93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2FFA54-7ABD-4BF7-9D9F-96FDEB89D9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81213" y="473952"/>
                  <a:ext cx="7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49A0DB-9C2C-446B-B12D-E7A0CF3075E8}"/>
                    </a:ext>
                  </a:extLst>
                </p14:cNvPr>
                <p14:cNvContentPartPr/>
                <p14:nvPr/>
              </p14:nvContentPartPr>
              <p14:xfrm>
                <a:off x="1639813" y="468912"/>
                <a:ext cx="27000" cy="101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49A0DB-9C2C-446B-B12D-E7A0CF3075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5493" y="464592"/>
                  <a:ext cx="3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9E737B-FA40-479F-BE94-B1C4969A4D1E}"/>
                    </a:ext>
                  </a:extLst>
                </p14:cNvPr>
                <p14:cNvContentPartPr/>
                <p14:nvPr/>
              </p14:nvContentPartPr>
              <p14:xfrm>
                <a:off x="1814413" y="405912"/>
                <a:ext cx="140400" cy="13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9E737B-FA40-479F-BE94-B1C4969A4D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0093" y="401592"/>
                  <a:ext cx="14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338975-3E9A-4DA7-BB41-1E8092B5D1D3}"/>
                    </a:ext>
                  </a:extLst>
                </p14:cNvPr>
                <p14:cNvContentPartPr/>
                <p14:nvPr/>
              </p14:nvContentPartPr>
              <p14:xfrm>
                <a:off x="1830253" y="458472"/>
                <a:ext cx="130320" cy="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338975-3E9A-4DA7-BB41-1E8092B5D1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5933" y="454152"/>
                  <a:ext cx="138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F241B5C-1AD1-4464-81D9-7CFC1C48209F}"/>
                    </a:ext>
                  </a:extLst>
                </p14:cNvPr>
                <p14:cNvContentPartPr/>
                <p14:nvPr/>
              </p14:nvContentPartPr>
              <p14:xfrm>
                <a:off x="2074693" y="344712"/>
                <a:ext cx="11520" cy="119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F241B5C-1AD1-4464-81D9-7CFC1C4820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0373" y="340392"/>
                  <a:ext cx="20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F35F4B-0CEB-4D25-8B7B-25CA8F2718CB}"/>
                    </a:ext>
                  </a:extLst>
                </p14:cNvPr>
                <p14:cNvContentPartPr/>
                <p14:nvPr/>
              </p14:nvContentPartPr>
              <p14:xfrm>
                <a:off x="2083693" y="333552"/>
                <a:ext cx="97200" cy="81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F35F4B-0CEB-4D25-8B7B-25CA8F2718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9373" y="329232"/>
                  <a:ext cx="105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D0EF55-0DC4-4409-B014-80692AA7C3B8}"/>
                    </a:ext>
                  </a:extLst>
                </p14:cNvPr>
                <p14:cNvContentPartPr/>
                <p14:nvPr/>
              </p14:nvContentPartPr>
              <p14:xfrm>
                <a:off x="2092693" y="459552"/>
                <a:ext cx="30600" cy="5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D0EF55-0DC4-4409-B014-80692AA7C3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88373" y="455232"/>
                  <a:ext cx="3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EB27C3-77CF-4C93-B7AB-DA0BB9AC2405}"/>
                    </a:ext>
                  </a:extLst>
                </p14:cNvPr>
                <p14:cNvContentPartPr/>
                <p14:nvPr/>
              </p14:nvContentPartPr>
              <p14:xfrm>
                <a:off x="2158573" y="369552"/>
                <a:ext cx="203400" cy="89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EB27C3-77CF-4C93-B7AB-DA0BB9AC24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4253" y="365232"/>
                  <a:ext cx="212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75292A-1453-4A69-AA05-FAE705400B38}"/>
                    </a:ext>
                  </a:extLst>
                </p14:cNvPr>
                <p14:cNvContentPartPr/>
                <p14:nvPr/>
              </p14:nvContentPartPr>
              <p14:xfrm>
                <a:off x="2384293" y="424992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75292A-1453-4A69-AA05-FAE705400B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9973" y="420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D624CF-64F0-4F17-9245-A9582B544C22}"/>
                    </a:ext>
                  </a:extLst>
                </p14:cNvPr>
                <p14:cNvContentPartPr/>
                <p14:nvPr/>
              </p14:nvContentPartPr>
              <p14:xfrm>
                <a:off x="2536933" y="336432"/>
                <a:ext cx="39960" cy="151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D624CF-64F0-4F17-9245-A9582B544C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2613" y="332112"/>
                  <a:ext cx="4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C4451C-27A0-4A4E-B56C-A5F6D6B2A87E}"/>
                    </a:ext>
                  </a:extLst>
                </p14:cNvPr>
                <p14:cNvContentPartPr/>
                <p14:nvPr/>
              </p14:nvContentPartPr>
              <p14:xfrm>
                <a:off x="2487613" y="325992"/>
                <a:ext cx="137160" cy="127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C4451C-27A0-4A4E-B56C-A5F6D6B2A8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83293" y="321672"/>
                  <a:ext cx="145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496690-70D2-4AFF-9983-321142710BF6}"/>
                    </a:ext>
                  </a:extLst>
                </p14:cNvPr>
                <p14:cNvContentPartPr/>
                <p14:nvPr/>
              </p14:nvContentPartPr>
              <p14:xfrm>
                <a:off x="2620453" y="405192"/>
                <a:ext cx="97200" cy="45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496690-70D2-4AFF-9983-321142710B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6133" y="400872"/>
                  <a:ext cx="10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818B0FE-3D1C-4484-A318-E4A21FE37536}"/>
                    </a:ext>
                  </a:extLst>
                </p14:cNvPr>
                <p14:cNvContentPartPr/>
                <p14:nvPr/>
              </p14:nvContentPartPr>
              <p14:xfrm>
                <a:off x="2732773" y="308352"/>
                <a:ext cx="120960" cy="177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818B0FE-3D1C-4484-A318-E4A21FE37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28453" y="304032"/>
                  <a:ext cx="129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2ECB635-3E18-4880-9C78-EC927EE7E410}"/>
                    </a:ext>
                  </a:extLst>
                </p14:cNvPr>
                <p14:cNvContentPartPr/>
                <p14:nvPr/>
              </p14:nvContentPartPr>
              <p14:xfrm>
                <a:off x="2854093" y="309432"/>
                <a:ext cx="140400" cy="126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2ECB635-3E18-4880-9C78-EC927EE7E4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49773" y="305112"/>
                  <a:ext cx="149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A64FAC-4F0B-4B9D-B71B-62458BF8EDE9}"/>
                    </a:ext>
                  </a:extLst>
                </p14:cNvPr>
                <p14:cNvContentPartPr/>
                <p14:nvPr/>
              </p14:nvContentPartPr>
              <p14:xfrm>
                <a:off x="3033733" y="375312"/>
                <a:ext cx="360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A64FAC-4F0B-4B9D-B71B-62458BF8ED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29413" y="370992"/>
                  <a:ext cx="12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68B3BD-851F-41FC-93B2-E64AC1BF16C7}"/>
                    </a:ext>
                  </a:extLst>
                </p14:cNvPr>
                <p14:cNvContentPartPr/>
                <p14:nvPr/>
              </p14:nvContentPartPr>
              <p14:xfrm>
                <a:off x="3049573" y="348312"/>
                <a:ext cx="15120" cy="39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68B3BD-851F-41FC-93B2-E64AC1BF16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45253" y="343992"/>
                  <a:ext cx="23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44E24BD-ED83-4B1B-B090-066E866982DE}"/>
                    </a:ext>
                  </a:extLst>
                </p14:cNvPr>
                <p14:cNvContentPartPr/>
                <p14:nvPr/>
              </p14:nvContentPartPr>
              <p14:xfrm>
                <a:off x="3049573" y="384312"/>
                <a:ext cx="164520" cy="58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44E24BD-ED83-4B1B-B090-066E866982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45253" y="379992"/>
                  <a:ext cx="17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681872-3C2A-45CB-AD8C-2A0FC275883A}"/>
                    </a:ext>
                  </a:extLst>
                </p14:cNvPr>
                <p14:cNvContentPartPr/>
                <p14:nvPr/>
              </p14:nvContentPartPr>
              <p14:xfrm>
                <a:off x="3225613" y="400152"/>
                <a:ext cx="69840" cy="97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681872-3C2A-45CB-AD8C-2A0FC27588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21293" y="395832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69CA88-808C-4911-B46E-577B3AF29B09}"/>
                    </a:ext>
                  </a:extLst>
                </p14:cNvPr>
                <p14:cNvContentPartPr/>
                <p14:nvPr/>
              </p14:nvContentPartPr>
              <p14:xfrm>
                <a:off x="3310573" y="423912"/>
                <a:ext cx="66240" cy="59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69CA88-808C-4911-B46E-577B3AF29B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06253" y="419592"/>
                  <a:ext cx="7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49EC3B-BC17-4A27-9128-54F2F6D39F3C}"/>
                    </a:ext>
                  </a:extLst>
                </p14:cNvPr>
                <p14:cNvContentPartPr/>
                <p14:nvPr/>
              </p14:nvContentPartPr>
              <p14:xfrm>
                <a:off x="3379693" y="430392"/>
                <a:ext cx="89280" cy="61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49EC3B-BC17-4A27-9128-54F2F6D39F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5373" y="426072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3D2B51-79DD-4F87-BF8D-0714DF5B22C1}"/>
                    </a:ext>
                  </a:extLst>
                </p14:cNvPr>
                <p14:cNvContentPartPr/>
                <p14:nvPr/>
              </p14:nvContentPartPr>
              <p14:xfrm>
                <a:off x="3481573" y="438312"/>
                <a:ext cx="65880" cy="60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3D2B51-79DD-4F87-BF8D-0714DF5B22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7253" y="433992"/>
                  <a:ext cx="7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EE9FB3-ED8C-476F-A2DA-8174F85E6209}"/>
                    </a:ext>
                  </a:extLst>
                </p14:cNvPr>
                <p14:cNvContentPartPr/>
                <p14:nvPr/>
              </p14:nvContentPartPr>
              <p14:xfrm>
                <a:off x="1829173" y="925392"/>
                <a:ext cx="208800" cy="11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EE9FB3-ED8C-476F-A2DA-8174F85E62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24853" y="921072"/>
                  <a:ext cx="217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F2BCEE-3A4B-4B70-8C71-BEDC0B113A45}"/>
                    </a:ext>
                  </a:extLst>
                </p14:cNvPr>
                <p14:cNvContentPartPr/>
                <p14:nvPr/>
              </p14:nvContentPartPr>
              <p14:xfrm>
                <a:off x="1829173" y="980112"/>
                <a:ext cx="23292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F2BCEE-3A4B-4B70-8C71-BEDC0B113A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24853" y="975792"/>
                  <a:ext cx="24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8A6A9A-6B10-4F9F-A604-3520F4460D77}"/>
                    </a:ext>
                  </a:extLst>
                </p14:cNvPr>
                <p14:cNvContentPartPr/>
                <p14:nvPr/>
              </p14:nvContentPartPr>
              <p14:xfrm>
                <a:off x="2167213" y="774192"/>
                <a:ext cx="96480" cy="226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8A6A9A-6B10-4F9F-A604-3520F4460D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62893" y="769872"/>
                  <a:ext cx="105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8597CA-4F28-4229-AE2D-6BFD3C8617CF}"/>
                    </a:ext>
                  </a:extLst>
                </p14:cNvPr>
                <p14:cNvContentPartPr/>
                <p14:nvPr/>
              </p14:nvContentPartPr>
              <p14:xfrm>
                <a:off x="2303653" y="824232"/>
                <a:ext cx="127800" cy="9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8597CA-4F28-4229-AE2D-6BFD3C8617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99333" y="819912"/>
                  <a:ext cx="136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B1C751-C746-4B41-86AA-EA3E2CC5D588}"/>
                    </a:ext>
                  </a:extLst>
                </p14:cNvPr>
                <p14:cNvContentPartPr/>
                <p14:nvPr/>
              </p14:nvContentPartPr>
              <p14:xfrm>
                <a:off x="2517853" y="823872"/>
                <a:ext cx="23040" cy="117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B1C751-C746-4B41-86AA-EA3E2CC5D5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13533" y="819552"/>
                  <a:ext cx="3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B71635-9598-4E64-BD88-06C97C1CAD27}"/>
                    </a:ext>
                  </a:extLst>
                </p14:cNvPr>
                <p14:cNvContentPartPr/>
                <p14:nvPr/>
              </p14:nvContentPartPr>
              <p14:xfrm>
                <a:off x="2479693" y="873912"/>
                <a:ext cx="100440" cy="9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B71635-9598-4E64-BD88-06C97C1CAD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75373" y="869592"/>
                  <a:ext cx="10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6730D4-B986-496A-A11F-AAE6E13941F7}"/>
                    </a:ext>
                  </a:extLst>
                </p14:cNvPr>
                <p14:cNvContentPartPr/>
                <p14:nvPr/>
              </p14:nvContentPartPr>
              <p14:xfrm>
                <a:off x="2640253" y="819192"/>
                <a:ext cx="78840" cy="113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6730D4-B986-496A-A11F-AAE6E13941F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5933" y="814872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A6390C3-4CB7-4CE5-9252-AC2FD4414D31}"/>
                    </a:ext>
                  </a:extLst>
                </p14:cNvPr>
                <p14:cNvContentPartPr/>
                <p14:nvPr/>
              </p14:nvContentPartPr>
              <p14:xfrm>
                <a:off x="2728093" y="787512"/>
                <a:ext cx="126000" cy="15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A6390C3-4CB7-4CE5-9252-AC2FD4414D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23773" y="783192"/>
                  <a:ext cx="134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3C07E0-8F92-440E-BA8A-1AAE70BC553F}"/>
                    </a:ext>
                  </a:extLst>
                </p14:cNvPr>
                <p14:cNvContentPartPr/>
                <p14:nvPr/>
              </p14:nvContentPartPr>
              <p14:xfrm>
                <a:off x="2879293" y="899832"/>
                <a:ext cx="32760" cy="90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3C07E0-8F92-440E-BA8A-1AAE70BC55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74973" y="895512"/>
                  <a:ext cx="4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9AB096-E20D-4A5F-B603-897F4E025326}"/>
                    </a:ext>
                  </a:extLst>
                </p14:cNvPr>
                <p14:cNvContentPartPr/>
                <p14:nvPr/>
              </p14:nvContentPartPr>
              <p14:xfrm>
                <a:off x="2968573" y="815592"/>
                <a:ext cx="109080" cy="109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9AB096-E20D-4A5F-B603-897F4E0253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64253" y="811272"/>
                  <a:ext cx="117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1F30395-667B-4026-A3CF-EAAAF6AB4D47}"/>
                    </a:ext>
                  </a:extLst>
                </p14:cNvPr>
                <p14:cNvContentPartPr/>
                <p14:nvPr/>
              </p14:nvContentPartPr>
              <p14:xfrm>
                <a:off x="2997733" y="795072"/>
                <a:ext cx="108360" cy="5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1F30395-667B-4026-A3CF-EAAAF6AB4D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93413" y="790752"/>
                  <a:ext cx="117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52B839-193B-4FF4-AB0A-91B26270EAD8}"/>
                    </a:ext>
                  </a:extLst>
                </p14:cNvPr>
                <p14:cNvContentPartPr/>
                <p14:nvPr/>
              </p14:nvContentPartPr>
              <p14:xfrm>
                <a:off x="3143173" y="795072"/>
                <a:ext cx="121320" cy="136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52B839-193B-4FF4-AB0A-91B26270EA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38853" y="790752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B6558B-FFB9-4C38-A394-46BC142209EF}"/>
                    </a:ext>
                  </a:extLst>
                </p14:cNvPr>
                <p14:cNvContentPartPr/>
                <p14:nvPr/>
              </p14:nvContentPartPr>
              <p14:xfrm>
                <a:off x="3320653" y="820272"/>
                <a:ext cx="67680" cy="8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B6558B-FFB9-4C38-A394-46BC142209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16333" y="815952"/>
                  <a:ext cx="76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C58243-58BE-46D5-BFEF-13B981BCEDD2}"/>
                    </a:ext>
                  </a:extLst>
                </p14:cNvPr>
                <p14:cNvContentPartPr/>
                <p14:nvPr/>
              </p14:nvContentPartPr>
              <p14:xfrm>
                <a:off x="3290773" y="769152"/>
                <a:ext cx="62280" cy="59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C58243-58BE-46D5-BFEF-13B981BCED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86453" y="764832"/>
                  <a:ext cx="7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24A41F2-3003-4592-ACB3-73D10899E21D}"/>
                    </a:ext>
                  </a:extLst>
                </p14:cNvPr>
                <p14:cNvContentPartPr/>
                <p14:nvPr/>
              </p14:nvContentPartPr>
              <p14:xfrm>
                <a:off x="3384733" y="864192"/>
                <a:ext cx="34560" cy="51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24A41F2-3003-4592-ACB3-73D10899E21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80413" y="859872"/>
                  <a:ext cx="43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5CF735-03CB-4D82-AF7E-AAE8458CA993}"/>
                    </a:ext>
                  </a:extLst>
                </p14:cNvPr>
                <p14:cNvContentPartPr/>
                <p14:nvPr/>
              </p14:nvContentPartPr>
              <p14:xfrm>
                <a:off x="3437293" y="761232"/>
                <a:ext cx="123120" cy="21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5CF735-03CB-4D82-AF7E-AAE8458CA9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32973" y="756912"/>
                  <a:ext cx="131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20999A7-29EB-4F6B-A7E6-F61C37323321}"/>
                    </a:ext>
                  </a:extLst>
                </p14:cNvPr>
                <p14:cNvContentPartPr/>
                <p14:nvPr/>
              </p14:nvContentPartPr>
              <p14:xfrm>
                <a:off x="3634573" y="748272"/>
                <a:ext cx="73440" cy="20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20999A7-29EB-4F6B-A7E6-F61C373233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30253" y="743952"/>
                  <a:ext cx="8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AD41458-14EF-4086-B22F-AC6FB4D53C2A}"/>
                    </a:ext>
                  </a:extLst>
                </p14:cNvPr>
                <p14:cNvContentPartPr/>
                <p14:nvPr/>
              </p14:nvContentPartPr>
              <p14:xfrm>
                <a:off x="3724933" y="767712"/>
                <a:ext cx="156600" cy="127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AD41458-14EF-4086-B22F-AC6FB4D53C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20613" y="763392"/>
                  <a:ext cx="165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A13A87-12EC-4A0E-B09C-C1F551F7E588}"/>
                    </a:ext>
                  </a:extLst>
                </p14:cNvPr>
                <p14:cNvContentPartPr/>
                <p14:nvPr/>
              </p14:nvContentPartPr>
              <p14:xfrm>
                <a:off x="3963613" y="786432"/>
                <a:ext cx="11520" cy="100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A13A87-12EC-4A0E-B09C-C1F551F7E5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59293" y="782112"/>
                  <a:ext cx="20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45531F7-BCFB-4297-9489-72FC439BBF2A}"/>
                    </a:ext>
                  </a:extLst>
                </p14:cNvPr>
                <p14:cNvContentPartPr/>
                <p14:nvPr/>
              </p14:nvContentPartPr>
              <p14:xfrm>
                <a:off x="3934093" y="837192"/>
                <a:ext cx="87120" cy="2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45531F7-BCFB-4297-9489-72FC439BBF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29773" y="832872"/>
                  <a:ext cx="95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03CE13E-84E2-434A-907B-0A249235D1D9}"/>
                    </a:ext>
                  </a:extLst>
                </p14:cNvPr>
                <p14:cNvContentPartPr/>
                <p14:nvPr/>
              </p14:nvContentPartPr>
              <p14:xfrm>
                <a:off x="4082413" y="756912"/>
                <a:ext cx="162000" cy="133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03CE13E-84E2-434A-907B-0A249235D1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78093" y="752592"/>
                  <a:ext cx="17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04792A-D8FC-405C-BB70-6E047C4E4731}"/>
                    </a:ext>
                  </a:extLst>
                </p14:cNvPr>
                <p14:cNvContentPartPr/>
                <p14:nvPr/>
              </p14:nvContentPartPr>
              <p14:xfrm>
                <a:off x="4240453" y="757632"/>
                <a:ext cx="14076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04792A-D8FC-405C-BB70-6E047C4E47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36133" y="753312"/>
                  <a:ext cx="149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0F1EB2-8FAD-4CC3-AAF0-E9CCA66968C6}"/>
                    </a:ext>
                  </a:extLst>
                </p14:cNvPr>
                <p14:cNvContentPartPr/>
                <p14:nvPr/>
              </p14:nvContentPartPr>
              <p14:xfrm>
                <a:off x="4390573" y="870672"/>
                <a:ext cx="18720" cy="51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0F1EB2-8FAD-4CC3-AAF0-E9CCA66968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86253" y="866352"/>
                  <a:ext cx="27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437876-E1DB-4D43-936E-0CEE376CDDC1}"/>
                    </a:ext>
                  </a:extLst>
                </p14:cNvPr>
                <p14:cNvContentPartPr/>
                <p14:nvPr/>
              </p14:nvContentPartPr>
              <p14:xfrm>
                <a:off x="4458253" y="768432"/>
                <a:ext cx="137520" cy="100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437876-E1DB-4D43-936E-0CEE376CDD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3933" y="764112"/>
                  <a:ext cx="14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8BD3922-0FE6-4837-B969-E015FB3ABF90}"/>
                    </a:ext>
                  </a:extLst>
                </p14:cNvPr>
                <p14:cNvContentPartPr/>
                <p14:nvPr/>
              </p14:nvContentPartPr>
              <p14:xfrm>
                <a:off x="4606573" y="756912"/>
                <a:ext cx="110520" cy="112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8BD3922-0FE6-4837-B969-E015FB3ABF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02253" y="752592"/>
                  <a:ext cx="119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DA94C8-EF91-493C-BCEC-DB5F9AE1202A}"/>
                    </a:ext>
                  </a:extLst>
                </p14:cNvPr>
                <p14:cNvContentPartPr/>
                <p14:nvPr/>
              </p14:nvContentPartPr>
              <p14:xfrm>
                <a:off x="4797013" y="755112"/>
                <a:ext cx="77760" cy="86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DA94C8-EF91-493C-BCEC-DB5F9AE120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2693" y="750792"/>
                  <a:ext cx="86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217A92-EAB0-4EDB-BB53-D9556C110FAB}"/>
                    </a:ext>
                  </a:extLst>
                </p14:cNvPr>
                <p14:cNvContentPartPr/>
                <p14:nvPr/>
              </p14:nvContentPartPr>
              <p14:xfrm>
                <a:off x="4787293" y="687072"/>
                <a:ext cx="72720" cy="76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217A92-EAB0-4EDB-BB53-D9556C110F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2973" y="682752"/>
                  <a:ext cx="81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4EFD8C-076B-4013-B225-FF446720B9CF}"/>
                    </a:ext>
                  </a:extLst>
                </p14:cNvPr>
                <p14:cNvContentPartPr/>
                <p14:nvPr/>
              </p14:nvContentPartPr>
              <p14:xfrm>
                <a:off x="4861453" y="793272"/>
                <a:ext cx="81000" cy="80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4EFD8C-076B-4013-B225-FF446720B9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7133" y="788952"/>
                  <a:ext cx="89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FA1CC41-01F4-42D9-BB41-4BAB45DDF241}"/>
                    </a:ext>
                  </a:extLst>
                </p14:cNvPr>
                <p14:cNvContentPartPr/>
                <p14:nvPr/>
              </p14:nvContentPartPr>
              <p14:xfrm>
                <a:off x="4932733" y="679512"/>
                <a:ext cx="132840" cy="305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FA1CC41-01F4-42D9-BB41-4BAB45DDF2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28413" y="675192"/>
                  <a:ext cx="141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48CC328-3EC2-4B99-B7CB-FB10A65F9AC1}"/>
                    </a:ext>
                  </a:extLst>
                </p14:cNvPr>
                <p14:cNvContentPartPr/>
                <p14:nvPr/>
              </p14:nvContentPartPr>
              <p14:xfrm>
                <a:off x="2071813" y="666192"/>
                <a:ext cx="181440" cy="401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48CC328-3EC2-4B99-B7CB-FB10A65F9A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7493" y="661872"/>
                  <a:ext cx="1900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48A885E-3ABB-4E48-9FE5-116FDFBF1DCE}"/>
                    </a:ext>
                  </a:extLst>
                </p14:cNvPr>
                <p14:cNvContentPartPr/>
                <p14:nvPr/>
              </p14:nvContentPartPr>
              <p14:xfrm>
                <a:off x="5017693" y="607152"/>
                <a:ext cx="188280" cy="376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48A885E-3ABB-4E48-9FE5-116FDFBF1DC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13373" y="602832"/>
                  <a:ext cx="196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4A5E80-C7CA-4D69-BFF5-F30838DBD47F}"/>
                    </a:ext>
                  </a:extLst>
                </p14:cNvPr>
                <p14:cNvContentPartPr/>
                <p14:nvPr/>
              </p14:nvContentPartPr>
              <p14:xfrm>
                <a:off x="5311453" y="346512"/>
                <a:ext cx="12960" cy="118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4A5E80-C7CA-4D69-BFF5-F30838DBD4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07133" y="342192"/>
                  <a:ext cx="21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68F7288-C845-49BB-AA95-9ABCD3F71AE2}"/>
                    </a:ext>
                  </a:extLst>
                </p14:cNvPr>
                <p14:cNvContentPartPr/>
                <p14:nvPr/>
              </p14:nvContentPartPr>
              <p14:xfrm>
                <a:off x="5243413" y="467112"/>
                <a:ext cx="160560" cy="11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68F7288-C845-49BB-AA95-9ABCD3F71AE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39093" y="462792"/>
                  <a:ext cx="169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0B53B7B-86F2-4D50-9827-F247140B3D24}"/>
                    </a:ext>
                  </a:extLst>
                </p14:cNvPr>
                <p14:cNvContentPartPr/>
                <p14:nvPr/>
              </p14:nvContentPartPr>
              <p14:xfrm>
                <a:off x="5243773" y="509952"/>
                <a:ext cx="207720" cy="87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0B53B7B-86F2-4D50-9827-F247140B3D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39453" y="505632"/>
                  <a:ext cx="2163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94E9EA5-6B52-4220-A857-913F43DC2810}"/>
              </a:ext>
            </a:extLst>
          </p:cNvPr>
          <p:cNvGrpSpPr/>
          <p:nvPr/>
        </p:nvGrpSpPr>
        <p:grpSpPr>
          <a:xfrm>
            <a:off x="5332333" y="735672"/>
            <a:ext cx="385560" cy="174600"/>
            <a:chOff x="5332333" y="735672"/>
            <a:chExt cx="38556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A16F7CD-606B-40EA-9521-C3BCD2481130}"/>
                    </a:ext>
                  </a:extLst>
                </p14:cNvPr>
                <p14:cNvContentPartPr/>
                <p14:nvPr/>
              </p14:nvContentPartPr>
              <p14:xfrm>
                <a:off x="5332333" y="829272"/>
                <a:ext cx="155880" cy="14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A16F7CD-606B-40EA-9521-C3BCD24811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28013" y="824952"/>
                  <a:ext cx="164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0025A3-2240-4371-9788-1149704A134C}"/>
                    </a:ext>
                  </a:extLst>
                </p14:cNvPr>
                <p14:cNvContentPartPr/>
                <p14:nvPr/>
              </p14:nvContentPartPr>
              <p14:xfrm>
                <a:off x="5546173" y="735672"/>
                <a:ext cx="171720" cy="174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0025A3-2240-4371-9788-1149704A13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41853" y="731352"/>
                  <a:ext cx="180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7A6C30C3-3D33-4668-8DF5-3E0071A3A9A6}"/>
              </a:ext>
            </a:extLst>
          </p:cNvPr>
          <p:cNvGrpSpPr/>
          <p:nvPr/>
        </p:nvGrpSpPr>
        <p:grpSpPr>
          <a:xfrm>
            <a:off x="360733" y="1754112"/>
            <a:ext cx="226440" cy="261360"/>
            <a:chOff x="360733" y="1754112"/>
            <a:chExt cx="2264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1C3514C-1DAA-40A2-9756-0CBE03F367F7}"/>
                    </a:ext>
                  </a:extLst>
                </p14:cNvPr>
                <p14:cNvContentPartPr/>
                <p14:nvPr/>
              </p14:nvContentPartPr>
              <p14:xfrm>
                <a:off x="360733" y="1807392"/>
                <a:ext cx="150480" cy="162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1C3514C-1DAA-40A2-9756-0CBE03F367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6413" y="1803072"/>
                  <a:ext cx="15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7CD64B-3480-4DEE-AF9F-EF8FAFB0BAF2}"/>
                    </a:ext>
                  </a:extLst>
                </p14:cNvPr>
                <p14:cNvContentPartPr/>
                <p14:nvPr/>
              </p14:nvContentPartPr>
              <p14:xfrm>
                <a:off x="468733" y="1754112"/>
                <a:ext cx="118440" cy="261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7CD64B-3480-4DEE-AF9F-EF8FAFB0BA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4413" y="1749792"/>
                  <a:ext cx="1270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919AE817-9D7B-42D1-9F88-1252483A2944}"/>
              </a:ext>
            </a:extLst>
          </p:cNvPr>
          <p:cNvGrpSpPr/>
          <p:nvPr/>
        </p:nvGrpSpPr>
        <p:grpSpPr>
          <a:xfrm>
            <a:off x="778693" y="1216272"/>
            <a:ext cx="4521600" cy="1354680"/>
            <a:chOff x="778693" y="1216272"/>
            <a:chExt cx="4521600" cy="13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59AC942-1E50-4822-998A-DDB0A91EE99C}"/>
                    </a:ext>
                  </a:extLst>
                </p14:cNvPr>
                <p14:cNvContentPartPr/>
                <p14:nvPr/>
              </p14:nvContentPartPr>
              <p14:xfrm>
                <a:off x="1825213" y="1349472"/>
                <a:ext cx="280800" cy="34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59AC942-1E50-4822-998A-DDB0A91EE9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20893" y="1345152"/>
                  <a:ext cx="289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BF5261-5703-4B79-899C-47DB229C3246}"/>
                    </a:ext>
                  </a:extLst>
                </p14:cNvPr>
                <p14:cNvContentPartPr/>
                <p14:nvPr/>
              </p14:nvContentPartPr>
              <p14:xfrm>
                <a:off x="1877773" y="1428312"/>
                <a:ext cx="239760" cy="42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BF5261-5703-4B79-899C-47DB229C32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73453" y="1423992"/>
                  <a:ext cx="248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8C309A-9020-4825-96E5-03C97C883A6F}"/>
                    </a:ext>
                  </a:extLst>
                </p14:cNvPr>
                <p14:cNvContentPartPr/>
                <p14:nvPr/>
              </p14:nvContentPartPr>
              <p14:xfrm>
                <a:off x="2243533" y="1253712"/>
                <a:ext cx="217440" cy="174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8C309A-9020-4825-96E5-03C97C883A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39213" y="1249392"/>
                  <a:ext cx="22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F0E20E3-6616-40FB-9DA1-7297BC2072DF}"/>
                    </a:ext>
                  </a:extLst>
                </p14:cNvPr>
                <p14:cNvContentPartPr/>
                <p14:nvPr/>
              </p14:nvContentPartPr>
              <p14:xfrm>
                <a:off x="2462053" y="1273152"/>
                <a:ext cx="163440" cy="192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F0E20E3-6616-40FB-9DA1-7297BC2072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57733" y="1268832"/>
                  <a:ext cx="172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DB348BF-17EB-4435-9F00-E6B0300BA86B}"/>
                    </a:ext>
                  </a:extLst>
                </p14:cNvPr>
                <p14:cNvContentPartPr/>
                <p14:nvPr/>
              </p14:nvContentPartPr>
              <p14:xfrm>
                <a:off x="2662213" y="1404192"/>
                <a:ext cx="14040" cy="83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DB348BF-17EB-4435-9F00-E6B0300BA8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57893" y="1399872"/>
                  <a:ext cx="2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F08670C-DCB2-48F7-AACD-D360C526FB80}"/>
                    </a:ext>
                  </a:extLst>
                </p14:cNvPr>
                <p14:cNvContentPartPr/>
                <p14:nvPr/>
              </p14:nvContentPartPr>
              <p14:xfrm>
                <a:off x="2772013" y="1262712"/>
                <a:ext cx="104400" cy="165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F08670C-DCB2-48F7-AACD-D360C526FB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67693" y="1258392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C40FC6-8ED2-4F0A-BF62-67220ECD0367}"/>
                    </a:ext>
                  </a:extLst>
                </p14:cNvPr>
                <p14:cNvContentPartPr/>
                <p14:nvPr/>
              </p14:nvContentPartPr>
              <p14:xfrm>
                <a:off x="2804773" y="1247952"/>
                <a:ext cx="281160" cy="134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C40FC6-8ED2-4F0A-BF62-67220ECD03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00453" y="1243632"/>
                  <a:ext cx="28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181B13-9141-46DA-84CC-AFF2AA65C958}"/>
                    </a:ext>
                  </a:extLst>
                </p14:cNvPr>
                <p14:cNvContentPartPr/>
                <p14:nvPr/>
              </p14:nvContentPartPr>
              <p14:xfrm>
                <a:off x="3234613" y="1283232"/>
                <a:ext cx="77760" cy="107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181B13-9141-46DA-84CC-AFF2AA65C9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30293" y="1278912"/>
                  <a:ext cx="86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D4B58B1-9388-4912-959B-4DDFA55687E2}"/>
                    </a:ext>
                  </a:extLst>
                </p14:cNvPr>
                <p14:cNvContentPartPr/>
                <p14:nvPr/>
              </p14:nvContentPartPr>
              <p14:xfrm>
                <a:off x="3150373" y="1216272"/>
                <a:ext cx="125640" cy="69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D4B58B1-9388-4912-959B-4DDFA55687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46053" y="1211952"/>
                  <a:ext cx="134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5480F81-48D1-4FEF-862B-70DB64CE9C45}"/>
                    </a:ext>
                  </a:extLst>
                </p14:cNvPr>
                <p14:cNvContentPartPr/>
                <p14:nvPr/>
              </p14:nvContentPartPr>
              <p14:xfrm>
                <a:off x="3290413" y="1352352"/>
                <a:ext cx="89280" cy="7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5480F81-48D1-4FEF-862B-70DB64CE9C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6093" y="1348032"/>
                  <a:ext cx="9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9EBEAF7-76D8-4471-A238-26A424F79F2D}"/>
                    </a:ext>
                  </a:extLst>
                </p14:cNvPr>
                <p14:cNvContentPartPr/>
                <p14:nvPr/>
              </p14:nvContentPartPr>
              <p14:xfrm>
                <a:off x="864373" y="1786872"/>
                <a:ext cx="26280" cy="107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9EBEAF7-76D8-4471-A238-26A424F79F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0053" y="1782552"/>
                  <a:ext cx="3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CEA6B7-224B-413B-B602-F21C872626EA}"/>
                    </a:ext>
                  </a:extLst>
                </p14:cNvPr>
                <p14:cNvContentPartPr/>
                <p14:nvPr/>
              </p14:nvContentPartPr>
              <p14:xfrm>
                <a:off x="778693" y="1756272"/>
                <a:ext cx="176040" cy="23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CEA6B7-224B-413B-B602-F21C872626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4373" y="1751952"/>
                  <a:ext cx="18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616970-A756-4A25-A689-20976C312F59}"/>
                    </a:ext>
                  </a:extLst>
                </p14:cNvPr>
                <p14:cNvContentPartPr/>
                <p14:nvPr/>
              </p14:nvContentPartPr>
              <p14:xfrm>
                <a:off x="799213" y="1764192"/>
                <a:ext cx="253440" cy="122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616970-A756-4A25-A689-20976C312F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4893" y="1759872"/>
                  <a:ext cx="262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77471E-B037-49B9-93BB-4CFE78D2AD42}"/>
                    </a:ext>
                  </a:extLst>
                </p14:cNvPr>
                <p14:cNvContentPartPr/>
                <p14:nvPr/>
              </p14:nvContentPartPr>
              <p14:xfrm>
                <a:off x="1060933" y="1820712"/>
                <a:ext cx="96480" cy="85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77471E-B037-49B9-93BB-4CFE78D2AD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6613" y="1816392"/>
                  <a:ext cx="105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368B8A7-D754-4BCF-9524-28422A25EA05}"/>
                    </a:ext>
                  </a:extLst>
                </p14:cNvPr>
                <p14:cNvContentPartPr/>
                <p14:nvPr/>
              </p14:nvContentPartPr>
              <p14:xfrm>
                <a:off x="1183693" y="1736472"/>
                <a:ext cx="91440" cy="147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368B8A7-D754-4BCF-9524-28422A25EA0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9373" y="1732152"/>
                  <a:ext cx="100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6576602-553B-4E6D-8CBD-BDDB3EF919C6}"/>
                    </a:ext>
                  </a:extLst>
                </p14:cNvPr>
                <p14:cNvContentPartPr/>
                <p14:nvPr/>
              </p14:nvContentPartPr>
              <p14:xfrm>
                <a:off x="1306093" y="1810272"/>
                <a:ext cx="285120" cy="84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6576602-553B-4E6D-8CBD-BDDB3EF919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01773" y="1805952"/>
                  <a:ext cx="29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561E107-C5E0-4B95-8D8F-E4E6CDBF05EB}"/>
                    </a:ext>
                  </a:extLst>
                </p14:cNvPr>
                <p14:cNvContentPartPr/>
                <p14:nvPr/>
              </p14:nvContentPartPr>
              <p14:xfrm>
                <a:off x="1640893" y="1736832"/>
                <a:ext cx="374760" cy="308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561E107-C5E0-4B95-8D8F-E4E6CDBF05E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36573" y="1732512"/>
                  <a:ext cx="383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3D84B79-BDBE-4B38-A80E-9CAA0EE0075B}"/>
                    </a:ext>
                  </a:extLst>
                </p14:cNvPr>
                <p14:cNvContentPartPr/>
                <p14:nvPr/>
              </p14:nvContentPartPr>
              <p14:xfrm>
                <a:off x="2018533" y="1748712"/>
                <a:ext cx="18360" cy="19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3D84B79-BDBE-4B38-A80E-9CAA0EE007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14213" y="1744392"/>
                  <a:ext cx="2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0154D5-5CE0-4DCB-B09D-E6CAA504521C}"/>
                    </a:ext>
                  </a:extLst>
                </p14:cNvPr>
                <p14:cNvContentPartPr/>
                <p14:nvPr/>
              </p14:nvContentPartPr>
              <p14:xfrm>
                <a:off x="2069653" y="1707672"/>
                <a:ext cx="164880" cy="178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0154D5-5CE0-4DCB-B09D-E6CAA50452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65333" y="1703352"/>
                  <a:ext cx="173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ED22DE1-7842-46DD-B4CF-5634C9CD5BB7}"/>
                    </a:ext>
                  </a:extLst>
                </p14:cNvPr>
                <p14:cNvContentPartPr/>
                <p14:nvPr/>
              </p14:nvContentPartPr>
              <p14:xfrm>
                <a:off x="2283133" y="1807032"/>
                <a:ext cx="328320" cy="232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ED22DE1-7842-46DD-B4CF-5634C9CD5BB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78813" y="1802712"/>
                  <a:ext cx="336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A7EFEE-3377-414A-938C-C3A76B472DD4}"/>
                    </a:ext>
                  </a:extLst>
                </p14:cNvPr>
                <p14:cNvContentPartPr/>
                <p14:nvPr/>
              </p14:nvContentPartPr>
              <p14:xfrm>
                <a:off x="1412653" y="2236872"/>
                <a:ext cx="194040" cy="146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A7EFEE-3377-414A-938C-C3A76B472D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08333" y="2232552"/>
                  <a:ext cx="202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A9F1FFC-9147-451F-9714-4E12A4AC04EE}"/>
                    </a:ext>
                  </a:extLst>
                </p14:cNvPr>
                <p14:cNvContentPartPr/>
                <p14:nvPr/>
              </p14:nvContentPartPr>
              <p14:xfrm>
                <a:off x="1735213" y="2270712"/>
                <a:ext cx="29160" cy="124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A9F1FFC-9147-451F-9714-4E12A4AC04E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30893" y="2266392"/>
                  <a:ext cx="3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AF7EEF-5E32-494B-9B36-B7E4B51D4220}"/>
                    </a:ext>
                  </a:extLst>
                </p14:cNvPr>
                <p14:cNvContentPartPr/>
                <p14:nvPr/>
              </p14:nvContentPartPr>
              <p14:xfrm>
                <a:off x="1708573" y="2310672"/>
                <a:ext cx="102960" cy="11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AF7EEF-5E32-494B-9B36-B7E4B51D42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04253" y="2306352"/>
                  <a:ext cx="11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4B3743C-4ABE-4A62-87AD-74ADFC7E5495}"/>
                    </a:ext>
                  </a:extLst>
                </p14:cNvPr>
                <p14:cNvContentPartPr/>
                <p14:nvPr/>
              </p14:nvContentPartPr>
              <p14:xfrm>
                <a:off x="1875253" y="2249112"/>
                <a:ext cx="149760" cy="127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4B3743C-4ABE-4A62-87AD-74ADFC7E549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70933" y="2244792"/>
                  <a:ext cx="158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D33FF8-1EDF-4796-AF58-63685F9EFD38}"/>
                    </a:ext>
                  </a:extLst>
                </p14:cNvPr>
                <p14:cNvContentPartPr/>
                <p14:nvPr/>
              </p14:nvContentPartPr>
              <p14:xfrm>
                <a:off x="2196013" y="2288352"/>
                <a:ext cx="131040" cy="2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D33FF8-1EDF-4796-AF58-63685F9EFD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1693" y="2284032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C10C87D-A507-4485-93ED-BCBB12214B4E}"/>
                    </a:ext>
                  </a:extLst>
                </p14:cNvPr>
                <p14:cNvContentPartPr/>
                <p14:nvPr/>
              </p14:nvContentPartPr>
              <p14:xfrm>
                <a:off x="2211493" y="2342352"/>
                <a:ext cx="157680" cy="10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C10C87D-A507-4485-93ED-BCBB12214B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07173" y="2338032"/>
                  <a:ext cx="166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091ECA6-2B11-4A01-8B41-DE0B52B7AEDF}"/>
                    </a:ext>
                  </a:extLst>
                </p14:cNvPr>
                <p14:cNvContentPartPr/>
                <p14:nvPr/>
              </p14:nvContentPartPr>
              <p14:xfrm>
                <a:off x="3305173" y="2017992"/>
                <a:ext cx="29520" cy="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091ECA6-2B11-4A01-8B41-DE0B52B7AE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00853" y="2013672"/>
                  <a:ext cx="38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0BA86C6-C695-416D-B025-984F3C710ACE}"/>
                    </a:ext>
                  </a:extLst>
                </p14:cNvPr>
                <p14:cNvContentPartPr/>
                <p14:nvPr/>
              </p14:nvContentPartPr>
              <p14:xfrm>
                <a:off x="2007733" y="2018352"/>
                <a:ext cx="169560" cy="113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0BA86C6-C695-416D-B025-984F3C710AC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03413" y="2014032"/>
                  <a:ext cx="17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F7E0950-C624-42F8-AF44-9C800CE2FEC5}"/>
                    </a:ext>
                  </a:extLst>
                </p14:cNvPr>
                <p14:cNvContentPartPr/>
                <p14:nvPr/>
              </p14:nvContentPartPr>
              <p14:xfrm>
                <a:off x="2215093" y="1921872"/>
                <a:ext cx="11160" cy="118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F7E0950-C624-42F8-AF44-9C800CE2FE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10773" y="1917552"/>
                  <a:ext cx="19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95A4F18-EEA3-406F-B009-7DE5C7697F45}"/>
                    </a:ext>
                  </a:extLst>
                </p14:cNvPr>
                <p14:cNvContentPartPr/>
                <p14:nvPr/>
              </p14:nvContentPartPr>
              <p14:xfrm>
                <a:off x="2154253" y="1899912"/>
                <a:ext cx="181440" cy="120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95A4F18-EEA3-406F-B009-7DE5C7697F4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9933" y="1895592"/>
                  <a:ext cx="19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5F9A27-84B6-455F-AB75-F6411F5F788B}"/>
                    </a:ext>
                  </a:extLst>
                </p14:cNvPr>
                <p14:cNvContentPartPr/>
                <p14:nvPr/>
              </p14:nvContentPartPr>
              <p14:xfrm>
                <a:off x="2332453" y="1942752"/>
                <a:ext cx="107280" cy="89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5F9A27-84B6-455F-AB75-F6411F5F78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28133" y="1938432"/>
                  <a:ext cx="115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6D6C3A-697D-4EAC-832A-3514E51E94B2}"/>
                    </a:ext>
                  </a:extLst>
                </p14:cNvPr>
                <p14:cNvContentPartPr/>
                <p14:nvPr/>
              </p14:nvContentPartPr>
              <p14:xfrm>
                <a:off x="2430013" y="1933392"/>
                <a:ext cx="154080" cy="69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6D6C3A-697D-4EAC-832A-3514E51E94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25693" y="1929072"/>
                  <a:ext cx="162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1EA18E2-48A9-47F9-8F23-19DBA4BD2AEB}"/>
                    </a:ext>
                  </a:extLst>
                </p14:cNvPr>
                <p14:cNvContentPartPr/>
                <p14:nvPr/>
              </p14:nvContentPartPr>
              <p14:xfrm>
                <a:off x="2580133" y="1841592"/>
                <a:ext cx="43560" cy="110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1EA18E2-48A9-47F9-8F23-19DBA4BD2AE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75813" y="1837272"/>
                  <a:ext cx="52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9F233A0-930E-44FB-92E9-E9DA8928B983}"/>
                    </a:ext>
                  </a:extLst>
                </p14:cNvPr>
                <p14:cNvContentPartPr/>
                <p14:nvPr/>
              </p14:nvContentPartPr>
              <p14:xfrm>
                <a:off x="2631973" y="1862472"/>
                <a:ext cx="18324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9F233A0-930E-44FB-92E9-E9DA8928B98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27653" y="1858152"/>
                  <a:ext cx="19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79456D2-77E1-404A-B982-755DC7FA1E7F}"/>
                    </a:ext>
                  </a:extLst>
                </p14:cNvPr>
                <p14:cNvContentPartPr/>
                <p14:nvPr/>
              </p14:nvContentPartPr>
              <p14:xfrm>
                <a:off x="2899453" y="1732512"/>
                <a:ext cx="136440" cy="128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79456D2-77E1-404A-B982-755DC7FA1E7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95133" y="1728192"/>
                  <a:ext cx="145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D5F20B3-FC75-46F5-BC06-9791411882C5}"/>
                    </a:ext>
                  </a:extLst>
                </p14:cNvPr>
                <p14:cNvContentPartPr/>
                <p14:nvPr/>
              </p14:nvContentPartPr>
              <p14:xfrm>
                <a:off x="2923213" y="1746192"/>
                <a:ext cx="308160" cy="63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D5F20B3-FC75-46F5-BC06-9791411882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8893" y="1741872"/>
                  <a:ext cx="31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7066F34-FF54-41AC-B478-BCC29BD8FCC0}"/>
                    </a:ext>
                  </a:extLst>
                </p14:cNvPr>
                <p14:cNvContentPartPr/>
                <p14:nvPr/>
              </p14:nvContentPartPr>
              <p14:xfrm>
                <a:off x="3207253" y="1684272"/>
                <a:ext cx="168120" cy="114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7066F34-FF54-41AC-B478-BCC29BD8FC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02933" y="1679952"/>
                  <a:ext cx="176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76F90E5-6330-49D3-B0F6-AC9B15D2A0DE}"/>
                    </a:ext>
                  </a:extLst>
                </p14:cNvPr>
                <p14:cNvContentPartPr/>
                <p14:nvPr/>
              </p14:nvContentPartPr>
              <p14:xfrm>
                <a:off x="3505693" y="1926912"/>
                <a:ext cx="206280" cy="107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76F90E5-6330-49D3-B0F6-AC9B15D2A0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01373" y="1922592"/>
                  <a:ext cx="21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D145064-D3BC-42F1-A338-4A1E70875CD6}"/>
                    </a:ext>
                  </a:extLst>
                </p14:cNvPr>
                <p14:cNvContentPartPr/>
                <p14:nvPr/>
              </p14:nvContentPartPr>
              <p14:xfrm>
                <a:off x="3422173" y="1950672"/>
                <a:ext cx="177480" cy="144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D145064-D3BC-42F1-A338-4A1E70875C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17853" y="1946352"/>
                  <a:ext cx="18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316E3A9-AE35-4854-8A5A-4EB074077730}"/>
                    </a:ext>
                  </a:extLst>
                </p14:cNvPr>
                <p14:cNvContentPartPr/>
                <p14:nvPr/>
              </p14:nvContentPartPr>
              <p14:xfrm>
                <a:off x="3828973" y="1811352"/>
                <a:ext cx="133200" cy="91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316E3A9-AE35-4854-8A5A-4EB0740777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24653" y="1807032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E4488D-0500-41D8-83EE-28DDF3EEA8F1}"/>
                    </a:ext>
                  </a:extLst>
                </p14:cNvPr>
                <p14:cNvContentPartPr/>
                <p14:nvPr/>
              </p14:nvContentPartPr>
              <p14:xfrm>
                <a:off x="3978373" y="1712712"/>
                <a:ext cx="478080" cy="128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E4488D-0500-41D8-83EE-28DDF3EEA8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74053" y="1708392"/>
                  <a:ext cx="48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14834F0-F814-4734-9AD4-7FF327F6ED78}"/>
                    </a:ext>
                  </a:extLst>
                </p14:cNvPr>
                <p14:cNvContentPartPr/>
                <p14:nvPr/>
              </p14:nvContentPartPr>
              <p14:xfrm>
                <a:off x="4449973" y="1639992"/>
                <a:ext cx="35280" cy="16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14834F0-F814-4734-9AD4-7FF327F6ED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45653" y="1635672"/>
                  <a:ext cx="4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3ED4F59-3609-4383-87BB-40A270570048}"/>
                    </a:ext>
                  </a:extLst>
                </p14:cNvPr>
                <p14:cNvContentPartPr/>
                <p14:nvPr/>
              </p14:nvContentPartPr>
              <p14:xfrm>
                <a:off x="4499653" y="1588872"/>
                <a:ext cx="326520" cy="122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3ED4F59-3609-4383-87BB-40A2705700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95333" y="1584552"/>
                  <a:ext cx="335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7E4FCDF-83E6-4FC6-AA35-2DD909A415F0}"/>
                    </a:ext>
                  </a:extLst>
                </p14:cNvPr>
                <p14:cNvContentPartPr/>
                <p14:nvPr/>
              </p14:nvContentPartPr>
              <p14:xfrm>
                <a:off x="4876573" y="1506432"/>
                <a:ext cx="120240" cy="152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7E4FCDF-83E6-4FC6-AA35-2DD909A415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72253" y="1502112"/>
                  <a:ext cx="128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907D42-D387-46C0-811D-411FF12E8629}"/>
                    </a:ext>
                  </a:extLst>
                </p14:cNvPr>
                <p14:cNvContentPartPr/>
                <p14:nvPr/>
              </p14:nvContentPartPr>
              <p14:xfrm>
                <a:off x="4913653" y="1578432"/>
                <a:ext cx="85320" cy="14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907D42-D387-46C0-811D-411FF12E86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09333" y="1574112"/>
                  <a:ext cx="93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DA773E-9A14-4CF3-A8D6-F291B791B1E2}"/>
                    </a:ext>
                  </a:extLst>
                </p14:cNvPr>
                <p14:cNvContentPartPr/>
                <p14:nvPr/>
              </p14:nvContentPartPr>
              <p14:xfrm>
                <a:off x="5032093" y="1495272"/>
                <a:ext cx="175320" cy="88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DA773E-9A14-4CF3-A8D6-F291B791B1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27773" y="1490952"/>
                  <a:ext cx="18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64D17F-03AE-48D6-BBDA-004D54EE1309}"/>
                    </a:ext>
                  </a:extLst>
                </p14:cNvPr>
                <p14:cNvContentPartPr/>
                <p14:nvPr/>
              </p14:nvContentPartPr>
              <p14:xfrm>
                <a:off x="5199133" y="1507512"/>
                <a:ext cx="101160" cy="75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64D17F-03AE-48D6-BBDA-004D54EE13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94813" y="1503192"/>
                  <a:ext cx="109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43E0B7-EAA0-48CA-85DB-46003814909F}"/>
                    </a:ext>
                  </a:extLst>
                </p14:cNvPr>
                <p14:cNvContentPartPr/>
                <p14:nvPr/>
              </p14:nvContentPartPr>
              <p14:xfrm>
                <a:off x="2751853" y="2107992"/>
                <a:ext cx="211320" cy="132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43E0B7-EAA0-48CA-85DB-4600381490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47533" y="2103672"/>
                  <a:ext cx="21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B478C52-EDAB-459E-9819-D71C43624070}"/>
                    </a:ext>
                  </a:extLst>
                </p14:cNvPr>
                <p14:cNvContentPartPr/>
                <p14:nvPr/>
              </p14:nvContentPartPr>
              <p14:xfrm>
                <a:off x="3075853" y="2108352"/>
                <a:ext cx="26280" cy="133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B478C52-EDAB-459E-9819-D71C436240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71533" y="2104032"/>
                  <a:ext cx="34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928FD5B-6817-4FA5-97AF-0F031D7E32C7}"/>
                    </a:ext>
                  </a:extLst>
                </p14:cNvPr>
                <p14:cNvContentPartPr/>
                <p14:nvPr/>
              </p14:nvContentPartPr>
              <p14:xfrm>
                <a:off x="3029053" y="2162712"/>
                <a:ext cx="119880" cy="10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928FD5B-6817-4FA5-97AF-0F031D7E32C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24733" y="2158392"/>
                  <a:ext cx="128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36BD34E-6D41-4C6E-8612-71426AFD959B}"/>
                    </a:ext>
                  </a:extLst>
                </p14:cNvPr>
                <p14:cNvContentPartPr/>
                <p14:nvPr/>
              </p14:nvContentPartPr>
              <p14:xfrm>
                <a:off x="3288973" y="2115912"/>
                <a:ext cx="77760" cy="90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36BD34E-6D41-4C6E-8612-71426AFD959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84653" y="2111592"/>
                  <a:ext cx="86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38144FE-15B9-4412-AA39-299D3B3B3EB4}"/>
                    </a:ext>
                  </a:extLst>
                </p14:cNvPr>
                <p14:cNvContentPartPr/>
                <p14:nvPr/>
              </p14:nvContentPartPr>
              <p14:xfrm>
                <a:off x="2806213" y="2318592"/>
                <a:ext cx="616680" cy="12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38144FE-15B9-4412-AA39-299D3B3B3E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01893" y="2314272"/>
                  <a:ext cx="625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C232B8C-6364-4A56-A8C1-3E671AFFCDCE}"/>
                    </a:ext>
                  </a:extLst>
                </p14:cNvPr>
                <p14:cNvContentPartPr/>
                <p14:nvPr/>
              </p14:nvContentPartPr>
              <p14:xfrm>
                <a:off x="2786773" y="2418312"/>
                <a:ext cx="152280" cy="118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C232B8C-6364-4A56-A8C1-3E671AFFCD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82453" y="2413992"/>
                  <a:ext cx="160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AFD008E-2584-4FCE-8CC8-A563E6D2F881}"/>
                    </a:ext>
                  </a:extLst>
                </p14:cNvPr>
                <p14:cNvContentPartPr/>
                <p14:nvPr/>
              </p14:nvContentPartPr>
              <p14:xfrm>
                <a:off x="3045613" y="2433792"/>
                <a:ext cx="33840" cy="137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AFD008E-2584-4FCE-8CC8-A563E6D2F8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41293" y="2429472"/>
                  <a:ext cx="4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5294143-996F-4112-8260-80C176B01815}"/>
                    </a:ext>
                  </a:extLst>
                </p14:cNvPr>
                <p14:cNvContentPartPr/>
                <p14:nvPr/>
              </p14:nvContentPartPr>
              <p14:xfrm>
                <a:off x="3011413" y="2476272"/>
                <a:ext cx="117720" cy="12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5294143-996F-4112-8260-80C176B018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07093" y="2471952"/>
                  <a:ext cx="126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058E662-25FD-4571-AC08-E4C41183B122}"/>
                    </a:ext>
                  </a:extLst>
                </p14:cNvPr>
                <p14:cNvContentPartPr/>
                <p14:nvPr/>
              </p14:nvContentPartPr>
              <p14:xfrm>
                <a:off x="3222013" y="2434512"/>
                <a:ext cx="29520" cy="106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058E662-25FD-4571-AC08-E4C41183B12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17693" y="2430192"/>
                  <a:ext cx="38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4EA02F-A8A8-42C6-B6FA-9331E2CA3B18}"/>
                    </a:ext>
                  </a:extLst>
                </p14:cNvPr>
                <p14:cNvContentPartPr/>
                <p14:nvPr/>
              </p14:nvContentPartPr>
              <p14:xfrm>
                <a:off x="3179173" y="2391312"/>
                <a:ext cx="154440" cy="150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4EA02F-A8A8-42C6-B6FA-9331E2CA3B1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74853" y="2386992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2D4F06-8B1A-4158-A4AC-1E4A084221FC}"/>
                    </a:ext>
                  </a:extLst>
                </p14:cNvPr>
                <p14:cNvContentPartPr/>
                <p14:nvPr/>
              </p14:nvContentPartPr>
              <p14:xfrm>
                <a:off x="3452413" y="2426592"/>
                <a:ext cx="221400" cy="47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2D4F06-8B1A-4158-A4AC-1E4A084221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48093" y="2422272"/>
                  <a:ext cx="23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FB4E7F-0457-4C57-8551-C047ECD8F73A}"/>
                    </a:ext>
                  </a:extLst>
                </p14:cNvPr>
                <p14:cNvContentPartPr/>
                <p14:nvPr/>
              </p14:nvContentPartPr>
              <p14:xfrm>
                <a:off x="3411733" y="2354232"/>
                <a:ext cx="178920" cy="167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FB4E7F-0457-4C57-8551-C047ECD8F73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07413" y="2349912"/>
                  <a:ext cx="187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3B2A7C5-BBE7-4F31-B05A-49E8B4A8A763}"/>
                    </a:ext>
                  </a:extLst>
                </p14:cNvPr>
                <p14:cNvContentPartPr/>
                <p14:nvPr/>
              </p14:nvContentPartPr>
              <p14:xfrm>
                <a:off x="3880813" y="2313192"/>
                <a:ext cx="11880" cy="135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3B2A7C5-BBE7-4F31-B05A-49E8B4A8A7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76493" y="2308872"/>
                  <a:ext cx="2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90336B9-15AF-41B5-A498-07710991AEFC}"/>
                    </a:ext>
                  </a:extLst>
                </p14:cNvPr>
                <p14:cNvContentPartPr/>
                <p14:nvPr/>
              </p14:nvContentPartPr>
              <p14:xfrm>
                <a:off x="3805573" y="2308872"/>
                <a:ext cx="173880" cy="160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90336B9-15AF-41B5-A498-07710991AE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01253" y="2304552"/>
                  <a:ext cx="182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7298A13-7784-4587-A7DA-3A5BB197E79D}"/>
                    </a:ext>
                  </a:extLst>
                </p14:cNvPr>
                <p14:cNvContentPartPr/>
                <p14:nvPr/>
              </p14:nvContentPartPr>
              <p14:xfrm>
                <a:off x="3981613" y="2359992"/>
                <a:ext cx="154800" cy="44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7298A13-7784-4587-A7DA-3A5BB197E7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77293" y="2355672"/>
                  <a:ext cx="163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E1AE20-DCD3-49C0-BC0B-84A6BB70F7CC}"/>
                    </a:ext>
                  </a:extLst>
                </p14:cNvPr>
                <p14:cNvContentPartPr/>
                <p14:nvPr/>
              </p14:nvContentPartPr>
              <p14:xfrm>
                <a:off x="4156573" y="2214192"/>
                <a:ext cx="198720" cy="190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E1AE20-DCD3-49C0-BC0B-84A6BB70F7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52253" y="2209872"/>
                  <a:ext cx="207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C67CA93-F427-4B0D-B101-36A10A34F628}"/>
                    </a:ext>
                  </a:extLst>
                </p14:cNvPr>
                <p14:cNvContentPartPr/>
                <p14:nvPr/>
              </p14:nvContentPartPr>
              <p14:xfrm>
                <a:off x="4362493" y="2151912"/>
                <a:ext cx="259920" cy="156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C67CA93-F427-4B0D-B101-36A10A34F6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58173" y="2147592"/>
                  <a:ext cx="268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D5C7CB9-CFAD-4722-A7E1-227BAEE1A784}"/>
                    </a:ext>
                  </a:extLst>
                </p14:cNvPr>
                <p14:cNvContentPartPr/>
                <p14:nvPr/>
              </p14:nvContentPartPr>
              <p14:xfrm>
                <a:off x="4601893" y="2163072"/>
                <a:ext cx="44280" cy="44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D5C7CB9-CFAD-4722-A7E1-227BAEE1A7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97573" y="2158752"/>
                  <a:ext cx="5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AD00918-E3F1-461D-A358-0CBBE47C0F87}"/>
                    </a:ext>
                  </a:extLst>
                </p14:cNvPr>
                <p14:cNvContentPartPr/>
                <p14:nvPr/>
              </p14:nvContentPartPr>
              <p14:xfrm>
                <a:off x="4676053" y="2219592"/>
                <a:ext cx="152280" cy="36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AD00918-E3F1-461D-A358-0CBBE47C0F8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71733" y="2215272"/>
                  <a:ext cx="1609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ED6AA7F-47A2-4E18-88FB-C3EEFC23A03A}"/>
                  </a:ext>
                </a:extLst>
              </p14:cNvPr>
              <p14:cNvContentPartPr/>
              <p14:nvPr/>
            </p14:nvContentPartPr>
            <p14:xfrm>
              <a:off x="1458013" y="2933832"/>
              <a:ext cx="93960" cy="158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ED6AA7F-47A2-4E18-88FB-C3EEFC23A03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453693" y="2929512"/>
                <a:ext cx="102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1D11B38-7E4B-4B6F-AA14-057EE72EA323}"/>
                  </a:ext>
                </a:extLst>
              </p14:cNvPr>
              <p14:cNvContentPartPr/>
              <p14:nvPr/>
            </p14:nvContentPartPr>
            <p14:xfrm>
              <a:off x="1491853" y="2829792"/>
              <a:ext cx="37080" cy="100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1D11B38-7E4B-4B6F-AA14-057EE72EA32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487533" y="2825472"/>
                <a:ext cx="4572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A80C17FE-84E1-4BA2-8E36-6FDBFAA8F689}"/>
              </a:ext>
            </a:extLst>
          </p:cNvPr>
          <p:cNvGrpSpPr/>
          <p:nvPr/>
        </p:nvGrpSpPr>
        <p:grpSpPr>
          <a:xfrm>
            <a:off x="1750693" y="2793792"/>
            <a:ext cx="4605480" cy="791280"/>
            <a:chOff x="1750693" y="2793792"/>
            <a:chExt cx="460548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141C51D-CEC7-4513-8B2B-73B03982C612}"/>
                    </a:ext>
                  </a:extLst>
                </p14:cNvPr>
                <p14:cNvContentPartPr/>
                <p14:nvPr/>
              </p14:nvContentPartPr>
              <p14:xfrm>
                <a:off x="1777333" y="2998632"/>
                <a:ext cx="186480" cy="57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141C51D-CEC7-4513-8B2B-73B03982C6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73013" y="2994312"/>
                  <a:ext cx="19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6B7F9C9-A0AB-4C21-A964-9CA4B6BCB02D}"/>
                    </a:ext>
                  </a:extLst>
                </p14:cNvPr>
                <p14:cNvContentPartPr/>
                <p14:nvPr/>
              </p14:nvContentPartPr>
              <p14:xfrm>
                <a:off x="2140573" y="2928072"/>
                <a:ext cx="170280" cy="111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6B7F9C9-A0AB-4C21-A964-9CA4B6BCB0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36253" y="2923752"/>
                  <a:ext cx="178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8BDD322-F738-4FFC-84D8-FA746CDB1C5B}"/>
                    </a:ext>
                  </a:extLst>
                </p14:cNvPr>
                <p14:cNvContentPartPr/>
                <p14:nvPr/>
              </p14:nvContentPartPr>
              <p14:xfrm>
                <a:off x="2336053" y="2914752"/>
                <a:ext cx="62280" cy="119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8BDD322-F738-4FFC-84D8-FA746CDB1C5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31733" y="2910432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138C994-B70E-4881-9342-EE05D259A492}"/>
                    </a:ext>
                  </a:extLst>
                </p14:cNvPr>
                <p14:cNvContentPartPr/>
                <p14:nvPr/>
              </p14:nvContentPartPr>
              <p14:xfrm>
                <a:off x="2472133" y="2914752"/>
                <a:ext cx="160200" cy="100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138C994-B70E-4881-9342-EE05D259A49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67813" y="2910432"/>
                  <a:ext cx="16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444BFAB-9905-457F-BE43-A73A2F3F8575}"/>
                    </a:ext>
                  </a:extLst>
                </p14:cNvPr>
                <p14:cNvContentPartPr/>
                <p14:nvPr/>
              </p14:nvContentPartPr>
              <p14:xfrm>
                <a:off x="2562853" y="2860032"/>
                <a:ext cx="150840" cy="215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444BFAB-9905-457F-BE43-A73A2F3F85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58533" y="2855712"/>
                  <a:ext cx="159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359FAC3-6D36-4798-9F10-6C1D74993624}"/>
                    </a:ext>
                  </a:extLst>
                </p14:cNvPr>
                <p14:cNvContentPartPr/>
                <p14:nvPr/>
              </p14:nvContentPartPr>
              <p14:xfrm>
                <a:off x="2116813" y="2815392"/>
                <a:ext cx="87120" cy="279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359FAC3-6D36-4798-9F10-6C1D7499362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12493" y="2811072"/>
                  <a:ext cx="9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0F9470-9A28-4420-84EB-A20BD0834631}"/>
                    </a:ext>
                  </a:extLst>
                </p14:cNvPr>
                <p14:cNvContentPartPr/>
                <p14:nvPr/>
              </p14:nvContentPartPr>
              <p14:xfrm>
                <a:off x="2751853" y="2847072"/>
                <a:ext cx="73800" cy="177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0F9470-9A28-4420-84EB-A20BD083463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47533" y="2842752"/>
                  <a:ext cx="82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D92563-ACD0-4467-9A00-9F2AA2F607F7}"/>
                    </a:ext>
                  </a:extLst>
                </p14:cNvPr>
                <p14:cNvContentPartPr/>
                <p14:nvPr/>
              </p14:nvContentPartPr>
              <p14:xfrm>
                <a:off x="2859493" y="2875512"/>
                <a:ext cx="128160" cy="92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D92563-ACD0-4467-9A00-9F2AA2F607F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55173" y="2871192"/>
                  <a:ext cx="136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9CA1DC0-B3A3-468E-8BF8-7C6884F8BF41}"/>
                    </a:ext>
                  </a:extLst>
                </p14:cNvPr>
                <p14:cNvContentPartPr/>
                <p14:nvPr/>
              </p14:nvContentPartPr>
              <p14:xfrm>
                <a:off x="3026893" y="2874432"/>
                <a:ext cx="75240" cy="11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9CA1DC0-B3A3-468E-8BF8-7C6884F8BF4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2573" y="2870112"/>
                  <a:ext cx="8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A15330C-7F1E-4531-BB10-6BC39EBAD80B}"/>
                    </a:ext>
                  </a:extLst>
                </p14:cNvPr>
                <p14:cNvContentPartPr/>
                <p14:nvPr/>
              </p14:nvContentPartPr>
              <p14:xfrm>
                <a:off x="3232813" y="2897472"/>
                <a:ext cx="35280" cy="77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A15330C-7F1E-4531-BB10-6BC39EBAD80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28493" y="2893152"/>
                  <a:ext cx="4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096EB9-355A-472A-B85C-FE26AB36EA17}"/>
                    </a:ext>
                  </a:extLst>
                </p14:cNvPr>
                <p14:cNvContentPartPr/>
                <p14:nvPr/>
              </p14:nvContentPartPr>
              <p14:xfrm>
                <a:off x="3196093" y="2845992"/>
                <a:ext cx="163080" cy="1396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096EB9-355A-472A-B85C-FE26AB36EA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91773" y="2841672"/>
                  <a:ext cx="17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FE21CC9-F9EA-47B6-8729-012AB6F4B73C}"/>
                    </a:ext>
                  </a:extLst>
                </p14:cNvPr>
                <p14:cNvContentPartPr/>
                <p14:nvPr/>
              </p14:nvContentPartPr>
              <p14:xfrm>
                <a:off x="3380053" y="2793792"/>
                <a:ext cx="88920" cy="250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FE21CC9-F9EA-47B6-8729-012AB6F4B73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75733" y="2789472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D0A1BD-5B82-41C7-BD77-369C6F68A923}"/>
                    </a:ext>
                  </a:extLst>
                </p14:cNvPr>
                <p14:cNvContentPartPr/>
                <p14:nvPr/>
              </p14:nvContentPartPr>
              <p14:xfrm>
                <a:off x="3604333" y="2887392"/>
                <a:ext cx="204480" cy="1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D0A1BD-5B82-41C7-BD77-369C6F68A92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00013" y="2883072"/>
                  <a:ext cx="2131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33A8D3-0FDF-417C-AAB6-C2FB9CAEED9D}"/>
                    </a:ext>
                  </a:extLst>
                </p14:cNvPr>
                <p14:cNvContentPartPr/>
                <p14:nvPr/>
              </p14:nvContentPartPr>
              <p14:xfrm>
                <a:off x="3882973" y="2834472"/>
                <a:ext cx="189360" cy="133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33A8D3-0FDF-417C-AAB6-C2FB9CAEED9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78653" y="2830152"/>
                  <a:ext cx="19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AE36511-58C7-469C-A87B-053D05A4354B}"/>
                    </a:ext>
                  </a:extLst>
                </p14:cNvPr>
                <p14:cNvContentPartPr/>
                <p14:nvPr/>
              </p14:nvContentPartPr>
              <p14:xfrm>
                <a:off x="1750693" y="3438912"/>
                <a:ext cx="132840" cy="10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AE36511-58C7-469C-A87B-053D05A4354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46373" y="3434592"/>
                  <a:ext cx="141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78AD0B-3E76-4909-9AF4-961B7A379E38}"/>
                    </a:ext>
                  </a:extLst>
                </p14:cNvPr>
                <p14:cNvContentPartPr/>
                <p14:nvPr/>
              </p14:nvContentPartPr>
              <p14:xfrm>
                <a:off x="1755373" y="3487512"/>
                <a:ext cx="180360" cy="14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78AD0B-3E76-4909-9AF4-961B7A379E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51053" y="3483192"/>
                  <a:ext cx="18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D9743E5-7AEF-4ADB-A97F-6BB481B620A6}"/>
                    </a:ext>
                  </a:extLst>
                </p14:cNvPr>
                <p14:cNvContentPartPr/>
                <p14:nvPr/>
              </p14:nvContentPartPr>
              <p14:xfrm>
                <a:off x="2089813" y="3345672"/>
                <a:ext cx="158400" cy="162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D9743E5-7AEF-4ADB-A97F-6BB481B620A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85493" y="3341352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7F398E8-F79B-4BC8-99DE-417A35D35606}"/>
                    </a:ext>
                  </a:extLst>
                </p14:cNvPr>
                <p14:cNvContentPartPr/>
                <p14:nvPr/>
              </p14:nvContentPartPr>
              <p14:xfrm>
                <a:off x="2388613" y="3395352"/>
                <a:ext cx="12960" cy="939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7F398E8-F79B-4BC8-99DE-417A35D3560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84293" y="3391032"/>
                  <a:ext cx="21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0A5E19-DF04-484B-9916-460FFEAC92F3}"/>
                    </a:ext>
                  </a:extLst>
                </p14:cNvPr>
                <p14:cNvContentPartPr/>
                <p14:nvPr/>
              </p14:nvContentPartPr>
              <p14:xfrm>
                <a:off x="2341453" y="3418392"/>
                <a:ext cx="113760" cy="17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0A5E19-DF04-484B-9916-460FFEAC92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37133" y="3414072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1CF8DD3-C1EB-461C-9D94-DCD6CCFDFA45}"/>
                    </a:ext>
                  </a:extLst>
                </p14:cNvPr>
                <p14:cNvContentPartPr/>
                <p14:nvPr/>
              </p14:nvContentPartPr>
              <p14:xfrm>
                <a:off x="2522533" y="3326592"/>
                <a:ext cx="109440" cy="1148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1CF8DD3-C1EB-461C-9D94-DCD6CCFDFA4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18213" y="3322272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38B2B65-24AE-4059-9E82-A5ED0361B356}"/>
                    </a:ext>
                  </a:extLst>
                </p14:cNvPr>
                <p14:cNvContentPartPr/>
                <p14:nvPr/>
              </p14:nvContentPartPr>
              <p14:xfrm>
                <a:off x="2655733" y="3326592"/>
                <a:ext cx="61560" cy="104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38B2B65-24AE-4059-9E82-A5ED0361B3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51413" y="3322272"/>
                  <a:ext cx="70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54DAC7C-A0B2-46AD-B127-23B4E8BC361E}"/>
                    </a:ext>
                  </a:extLst>
                </p14:cNvPr>
                <p14:cNvContentPartPr/>
                <p14:nvPr/>
              </p14:nvContentPartPr>
              <p14:xfrm>
                <a:off x="2798653" y="3344232"/>
                <a:ext cx="58680" cy="92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54DAC7C-A0B2-46AD-B127-23B4E8BC36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94333" y="3339912"/>
                  <a:ext cx="6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446CD55-FB49-46B8-BD23-C74CEBA70F84}"/>
                    </a:ext>
                  </a:extLst>
                </p14:cNvPr>
                <p14:cNvContentPartPr/>
                <p14:nvPr/>
              </p14:nvContentPartPr>
              <p14:xfrm>
                <a:off x="2750773" y="3266832"/>
                <a:ext cx="82800" cy="75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446CD55-FB49-46B8-BD23-C74CEBA70F8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46453" y="3262512"/>
                  <a:ext cx="91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A53ED0-D5D1-4784-98D7-697011D2959B}"/>
                    </a:ext>
                  </a:extLst>
                </p14:cNvPr>
                <p14:cNvContentPartPr/>
                <p14:nvPr/>
              </p14:nvContentPartPr>
              <p14:xfrm>
                <a:off x="2848693" y="3261072"/>
                <a:ext cx="133200" cy="244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A53ED0-D5D1-4784-98D7-697011D2959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44373" y="3256752"/>
                  <a:ext cx="141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3EC64CD-F362-43F3-9648-A4886A6A52A3}"/>
                    </a:ext>
                  </a:extLst>
                </p14:cNvPr>
                <p14:cNvContentPartPr/>
                <p14:nvPr/>
              </p14:nvContentPartPr>
              <p14:xfrm>
                <a:off x="2016733" y="3238032"/>
                <a:ext cx="130320" cy="347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3EC64CD-F362-43F3-9648-A4886A6A52A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012413" y="3233712"/>
                  <a:ext cx="138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AFF2965-D863-40ED-858F-F4C84C169A7C}"/>
                    </a:ext>
                  </a:extLst>
                </p14:cNvPr>
                <p14:cNvContentPartPr/>
                <p14:nvPr/>
              </p14:nvContentPartPr>
              <p14:xfrm>
                <a:off x="3003493" y="3232992"/>
                <a:ext cx="68040" cy="213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AFF2965-D863-40ED-858F-F4C84C169A7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99173" y="3228672"/>
                  <a:ext cx="76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75956B-EC05-435B-B561-0BECA1644714}"/>
                    </a:ext>
                  </a:extLst>
                </p14:cNvPr>
                <p14:cNvContentPartPr/>
                <p14:nvPr/>
              </p14:nvContentPartPr>
              <p14:xfrm>
                <a:off x="3114013" y="3263952"/>
                <a:ext cx="143640" cy="133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75956B-EC05-435B-B561-0BECA16447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09693" y="3259632"/>
                  <a:ext cx="15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8C49D97-78D2-4BC5-86D0-CF93A76E092B}"/>
                    </a:ext>
                  </a:extLst>
                </p14:cNvPr>
                <p14:cNvContentPartPr/>
                <p14:nvPr/>
              </p14:nvContentPartPr>
              <p14:xfrm>
                <a:off x="3319933" y="3281592"/>
                <a:ext cx="88920" cy="128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8C49D97-78D2-4BC5-86D0-CF93A76E09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15613" y="3277272"/>
                  <a:ext cx="97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DB94C2B-232D-4E5B-86DE-845D23ABE0EF}"/>
                    </a:ext>
                  </a:extLst>
                </p14:cNvPr>
                <p14:cNvContentPartPr/>
                <p14:nvPr/>
              </p14:nvContentPartPr>
              <p14:xfrm>
                <a:off x="3512893" y="3237672"/>
                <a:ext cx="137160" cy="123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DB94C2B-232D-4E5B-86DE-845D23ABE0E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508573" y="3233352"/>
                  <a:ext cx="145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D3C181E-38D2-4927-9B44-11C71D986669}"/>
                    </a:ext>
                  </a:extLst>
                </p14:cNvPr>
                <p14:cNvContentPartPr/>
                <p14:nvPr/>
              </p14:nvContentPartPr>
              <p14:xfrm>
                <a:off x="3672013" y="3250272"/>
                <a:ext cx="89280" cy="14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D3C181E-38D2-4927-9B44-11C71D9866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67693" y="3245952"/>
                  <a:ext cx="97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EF57C86-5FA5-4D54-8FB0-0EC4B3C96D1B}"/>
                    </a:ext>
                  </a:extLst>
                </p14:cNvPr>
                <p14:cNvContentPartPr/>
                <p14:nvPr/>
              </p14:nvContentPartPr>
              <p14:xfrm>
                <a:off x="3787933" y="3350712"/>
                <a:ext cx="15840" cy="709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EF57C86-5FA5-4D54-8FB0-0EC4B3C96D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83613" y="3346392"/>
                  <a:ext cx="24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C55146-6E90-453C-91A0-BCADFD72778D}"/>
                    </a:ext>
                  </a:extLst>
                </p14:cNvPr>
                <p14:cNvContentPartPr/>
                <p14:nvPr/>
              </p14:nvContentPartPr>
              <p14:xfrm>
                <a:off x="3849133" y="3247032"/>
                <a:ext cx="103680" cy="1148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C55146-6E90-453C-91A0-BCADFD72778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44813" y="3242712"/>
                  <a:ext cx="11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BE5C58-A630-426C-AB33-98AC028CA861}"/>
                    </a:ext>
                  </a:extLst>
                </p14:cNvPr>
                <p14:cNvContentPartPr/>
                <p14:nvPr/>
              </p14:nvContentPartPr>
              <p14:xfrm>
                <a:off x="4005013" y="3223632"/>
                <a:ext cx="97560" cy="1220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BE5C58-A630-426C-AB33-98AC028CA86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00693" y="3219312"/>
                  <a:ext cx="10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D0721E8-D26D-4EE5-986C-834EAEC7B6E3}"/>
                    </a:ext>
                  </a:extLst>
                </p14:cNvPr>
                <p14:cNvContentPartPr/>
                <p14:nvPr/>
              </p14:nvContentPartPr>
              <p14:xfrm>
                <a:off x="4155493" y="3266832"/>
                <a:ext cx="66240" cy="90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D0721E8-D26D-4EE5-986C-834EAEC7B6E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51173" y="3262512"/>
                  <a:ext cx="74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2CE827-346D-4A9F-9663-A8A3F11B8D68}"/>
                    </a:ext>
                  </a:extLst>
                </p14:cNvPr>
                <p14:cNvContentPartPr/>
                <p14:nvPr/>
              </p14:nvContentPartPr>
              <p14:xfrm>
                <a:off x="4089613" y="3184752"/>
                <a:ext cx="206280" cy="175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2CE827-346D-4A9F-9663-A8A3F11B8D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85293" y="3180432"/>
                  <a:ext cx="214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5029FA-D76E-4EAC-BDC5-48B6C568CABA}"/>
                    </a:ext>
                  </a:extLst>
                </p14:cNvPr>
                <p14:cNvContentPartPr/>
                <p14:nvPr/>
              </p14:nvContentPartPr>
              <p14:xfrm>
                <a:off x="4349173" y="3149112"/>
                <a:ext cx="83520" cy="256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5029FA-D76E-4EAC-BDC5-48B6C568CAB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44853" y="3144792"/>
                  <a:ext cx="92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7B3D06-A897-4041-86CD-2DD5DD454388}"/>
                    </a:ext>
                  </a:extLst>
                </p14:cNvPr>
                <p14:cNvContentPartPr/>
                <p14:nvPr/>
              </p14:nvContentPartPr>
              <p14:xfrm>
                <a:off x="4550773" y="3286632"/>
                <a:ext cx="142920" cy="1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7B3D06-A897-4041-86CD-2DD5DD45438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46453" y="3282312"/>
                  <a:ext cx="151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EC41692-DD31-49C3-903A-F1A0693E40EB}"/>
                    </a:ext>
                  </a:extLst>
                </p14:cNvPr>
                <p14:cNvContentPartPr/>
                <p14:nvPr/>
              </p14:nvContentPartPr>
              <p14:xfrm>
                <a:off x="4809613" y="3212472"/>
                <a:ext cx="14904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EC41692-DD31-49C3-903A-F1A0693E40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05293" y="3208152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D4FD2B8-9180-4BC7-A873-210C815BD4FD}"/>
                    </a:ext>
                  </a:extLst>
                </p14:cNvPr>
                <p14:cNvContentPartPr/>
                <p14:nvPr/>
              </p14:nvContentPartPr>
              <p14:xfrm>
                <a:off x="5060893" y="3307512"/>
                <a:ext cx="174240" cy="7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D4FD2B8-9180-4BC7-A873-210C815BD4F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56573" y="3303192"/>
                  <a:ext cx="182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F1597A8-A3CC-4677-B13C-0C600DB0A60F}"/>
                    </a:ext>
                  </a:extLst>
                </p14:cNvPr>
                <p14:cNvContentPartPr/>
                <p14:nvPr/>
              </p14:nvContentPartPr>
              <p14:xfrm>
                <a:off x="5090413" y="3363672"/>
                <a:ext cx="183960" cy="118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F1597A8-A3CC-4677-B13C-0C600DB0A6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86093" y="3359352"/>
                  <a:ext cx="19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2BC818C-221E-4A23-B12F-77F187ED426B}"/>
                    </a:ext>
                  </a:extLst>
                </p14:cNvPr>
                <p14:cNvContentPartPr/>
                <p14:nvPr/>
              </p14:nvContentPartPr>
              <p14:xfrm>
                <a:off x="5360413" y="3201672"/>
                <a:ext cx="153000" cy="164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2BC818C-221E-4A23-B12F-77F187ED42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56093" y="3197352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E60A267-79B1-4B14-8C3A-F88AAEC1BC3A}"/>
                    </a:ext>
                  </a:extLst>
                </p14:cNvPr>
                <p14:cNvContentPartPr/>
                <p14:nvPr/>
              </p14:nvContentPartPr>
              <p14:xfrm>
                <a:off x="5545453" y="3187272"/>
                <a:ext cx="145080" cy="139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E60A267-79B1-4B14-8C3A-F88AAEC1BC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41133" y="3182952"/>
                  <a:ext cx="153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A99E12F-B48B-47D3-9430-52553AC545B2}"/>
                    </a:ext>
                  </a:extLst>
                </p14:cNvPr>
                <p14:cNvContentPartPr/>
                <p14:nvPr/>
              </p14:nvContentPartPr>
              <p14:xfrm>
                <a:off x="5720053" y="3292752"/>
                <a:ext cx="35280" cy="72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A99E12F-B48B-47D3-9430-52553AC545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15733" y="3288432"/>
                  <a:ext cx="43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9B4D0A2-6AF2-4566-B86E-A46953578F9D}"/>
                    </a:ext>
                  </a:extLst>
                </p14:cNvPr>
                <p14:cNvContentPartPr/>
                <p14:nvPr/>
              </p14:nvContentPartPr>
              <p14:xfrm>
                <a:off x="5834533" y="3172152"/>
                <a:ext cx="59040" cy="158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9B4D0A2-6AF2-4566-B86E-A46953578F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30213" y="3167832"/>
                  <a:ext cx="67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ACA3C60-136C-4EC1-9A6A-7720FBD755CD}"/>
                    </a:ext>
                  </a:extLst>
                </p14:cNvPr>
                <p14:cNvContentPartPr/>
                <p14:nvPr/>
              </p14:nvContentPartPr>
              <p14:xfrm>
                <a:off x="5942893" y="3154152"/>
                <a:ext cx="159120" cy="173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ACA3C60-136C-4EC1-9A6A-7720FBD755C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938573" y="3149832"/>
                  <a:ext cx="167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C26073E-C21D-44F0-B2B7-018301BF9838}"/>
                    </a:ext>
                  </a:extLst>
                </p14:cNvPr>
                <p14:cNvContentPartPr/>
                <p14:nvPr/>
              </p14:nvContentPartPr>
              <p14:xfrm>
                <a:off x="6203173" y="3181872"/>
                <a:ext cx="86400" cy="1188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C26073E-C21D-44F0-B2B7-018301BF98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198853" y="3177552"/>
                  <a:ext cx="9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6BB9B1-ECFA-4C42-BDB9-B397A4200B1C}"/>
                    </a:ext>
                  </a:extLst>
                </p14:cNvPr>
                <p14:cNvContentPartPr/>
                <p14:nvPr/>
              </p14:nvContentPartPr>
              <p14:xfrm>
                <a:off x="6138013" y="3093312"/>
                <a:ext cx="82800" cy="630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6BB9B1-ECFA-4C42-BDB9-B397A4200B1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33693" y="3088992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3AD0E7-A641-42CE-8220-8F3D77259BFF}"/>
                    </a:ext>
                  </a:extLst>
                </p14:cNvPr>
                <p14:cNvContentPartPr/>
                <p14:nvPr/>
              </p14:nvContentPartPr>
              <p14:xfrm>
                <a:off x="6272293" y="3273672"/>
                <a:ext cx="83880" cy="590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3AD0E7-A641-42CE-8220-8F3D77259BF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67973" y="3269352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6" name="Grafik 215">
            <a:extLst>
              <a:ext uri="{FF2B5EF4-FFF2-40B4-BE49-F238E27FC236}">
                <a16:creationId xmlns:a16="http://schemas.microsoft.com/office/drawing/2014/main" id="{67EC6D56-5650-412B-A08D-D3C60CDE9E2D}"/>
              </a:ext>
            </a:extLst>
          </p:cNvPr>
          <p:cNvPicPr>
            <a:picLocks noChangeAspect="1"/>
          </p:cNvPicPr>
          <p:nvPr/>
        </p:nvPicPr>
        <p:blipFill>
          <a:blip r:embed="rId379"/>
          <a:stretch>
            <a:fillRect/>
          </a:stretch>
        </p:blipFill>
        <p:spPr>
          <a:xfrm>
            <a:off x="6425293" y="2620253"/>
            <a:ext cx="5554785" cy="1412677"/>
          </a:xfrm>
          <a:prstGeom prst="rect">
            <a:avLst/>
          </a:prstGeom>
        </p:spPr>
      </p:pic>
      <p:graphicFrame>
        <p:nvGraphicFramePr>
          <p:cNvPr id="217" name="Objekt 216">
            <a:extLst>
              <a:ext uri="{FF2B5EF4-FFF2-40B4-BE49-F238E27FC236}">
                <a16:creationId xmlns:a16="http://schemas.microsoft.com/office/drawing/2014/main" id="{6FFD11BB-9020-4B90-BAA4-507023541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32020"/>
              </p:ext>
            </p:extLst>
          </p:nvPr>
        </p:nvGraphicFramePr>
        <p:xfrm>
          <a:off x="439649" y="4341792"/>
          <a:ext cx="81248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380" imgW="8124901" imgH="1914525" progId="Excel.Sheet.12">
                  <p:embed/>
                </p:oleObj>
              </mc:Choice>
              <mc:Fallback>
                <p:oleObj name="Worksheet" r:id="rId380" imgW="8124901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1"/>
                      <a:stretch>
                        <a:fillRect/>
                      </a:stretch>
                    </p:blipFill>
                    <p:spPr>
                      <a:xfrm>
                        <a:off x="439649" y="4341792"/>
                        <a:ext cx="81248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01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757E66-991F-4093-8DCC-3F7ADA64F7C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0490BE-4ACF-4ED8-9112-5037E3018316}"/>
              </a:ext>
            </a:extLst>
          </p:cNvPr>
          <p:cNvSpPr txBox="1"/>
          <p:nvPr/>
        </p:nvSpPr>
        <p:spPr>
          <a:xfrm>
            <a:off x="486561" y="360727"/>
            <a:ext cx="51740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bekommen ein Land zugewiesen</a:t>
            </a:r>
          </a:p>
          <a:p>
            <a:r>
              <a:rPr lang="de-DE" dirty="0"/>
              <a:t>Daten beim IMF -&gt; IMF-Datamapper</a:t>
            </a:r>
          </a:p>
          <a:p>
            <a:r>
              <a:rPr lang="de-DE" dirty="0">
                <a:hlinkClick r:id="rId2"/>
              </a:rPr>
              <a:t>https://www.imf.org/external/datamapper/datasets</a:t>
            </a:r>
            <a:endParaRPr lang="de-DE" dirty="0"/>
          </a:p>
          <a:p>
            <a:r>
              <a:rPr lang="de-DE" dirty="0"/>
              <a:t>-&gt; IMF Datamapper</a:t>
            </a:r>
          </a:p>
          <a:p>
            <a:r>
              <a:rPr lang="de-DE" dirty="0"/>
              <a:t>-&gt; Datasets</a:t>
            </a:r>
          </a:p>
          <a:p>
            <a:r>
              <a:rPr lang="de-DE" dirty="0"/>
              <a:t>-&gt; World </a:t>
            </a:r>
            <a:r>
              <a:rPr lang="de-DE" dirty="0" err="1"/>
              <a:t>economic</a:t>
            </a:r>
            <a:r>
              <a:rPr lang="de-DE" dirty="0"/>
              <a:t> Outlook</a:t>
            </a:r>
          </a:p>
          <a:p>
            <a:r>
              <a:rPr lang="de-DE" dirty="0"/>
              <a:t>-&gt; Daten auswählen z.B. Reales Wirtschaftswachstum</a:t>
            </a:r>
          </a:p>
          <a:p>
            <a:r>
              <a:rPr lang="de-DE" dirty="0"/>
              <a:t>-&gt; Land auswählen</a:t>
            </a:r>
          </a:p>
          <a:p>
            <a:r>
              <a:rPr lang="de-DE" dirty="0"/>
              <a:t>-&gt; Daten als Excel herunterladen</a:t>
            </a:r>
          </a:p>
          <a:p>
            <a:r>
              <a:rPr lang="de-DE" dirty="0"/>
              <a:t>-&gt; Darstellung z.B. von 2008 – 2023</a:t>
            </a:r>
          </a:p>
          <a:p>
            <a:r>
              <a:rPr lang="de-DE" dirty="0"/>
              <a:t>-&gt; z.B. durchschnittliche Wachstumsrate (2008-2023)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E0E1819-C4E1-4B29-AD26-572AD0037C0D}"/>
              </a:ext>
            </a:extLst>
          </p:cNvPr>
          <p:cNvGrpSpPr/>
          <p:nvPr/>
        </p:nvGrpSpPr>
        <p:grpSpPr>
          <a:xfrm>
            <a:off x="6954853" y="660792"/>
            <a:ext cx="149760" cy="207360"/>
            <a:chOff x="6954853" y="660792"/>
            <a:chExt cx="14976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DE2D03E-7046-437A-B5EA-BBF1A7F1EC0C}"/>
                    </a:ext>
                  </a:extLst>
                </p14:cNvPr>
                <p14:cNvContentPartPr/>
                <p14:nvPr/>
              </p14:nvContentPartPr>
              <p14:xfrm>
                <a:off x="6954853" y="662232"/>
                <a:ext cx="110520" cy="205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DE2D03E-7046-437A-B5EA-BBF1A7F1E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50533" y="657912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8BA422C-C135-486B-9FE0-E8E088778144}"/>
                    </a:ext>
                  </a:extLst>
                </p14:cNvPr>
                <p14:cNvContentPartPr/>
                <p14:nvPr/>
              </p14:nvContentPartPr>
              <p14:xfrm>
                <a:off x="6974653" y="660792"/>
                <a:ext cx="129960" cy="15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8BA422C-C135-486B-9FE0-E8E0887781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0333" y="656472"/>
                  <a:ext cx="1386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70D8D06-CACA-4FB4-937D-CE3CC6CDE4A7}"/>
                  </a:ext>
                </a:extLst>
              </p14:cNvPr>
              <p14:cNvContentPartPr/>
              <p14:nvPr/>
            </p14:nvContentPartPr>
            <p14:xfrm>
              <a:off x="7319173" y="896592"/>
              <a:ext cx="3502080" cy="450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70D8D06-CACA-4FB4-937D-CE3CC6CDE4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4853" y="892272"/>
                <a:ext cx="35107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ABF0B14-E43C-4247-8225-3E4C42797066}"/>
                  </a:ext>
                </a:extLst>
              </p14:cNvPr>
              <p14:cNvContentPartPr/>
              <p14:nvPr/>
            </p14:nvContentPartPr>
            <p14:xfrm>
              <a:off x="6645973" y="408072"/>
              <a:ext cx="141120" cy="147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ABF0B14-E43C-4247-8225-3E4C427970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41653" y="403752"/>
                <a:ext cx="149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54BB96B-E22F-4534-BDF6-7B2351318C51}"/>
                  </a:ext>
                </a:extLst>
              </p14:cNvPr>
              <p14:cNvContentPartPr/>
              <p14:nvPr/>
            </p14:nvContentPartPr>
            <p14:xfrm>
              <a:off x="6891133" y="414552"/>
              <a:ext cx="28080" cy="127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54BB96B-E22F-4534-BDF6-7B2351318C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6813" y="410232"/>
                <a:ext cx="36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A06059A-1328-4F14-982C-30B1D884C364}"/>
                  </a:ext>
                </a:extLst>
              </p14:cNvPr>
              <p14:cNvContentPartPr/>
              <p14:nvPr/>
            </p14:nvContentPartPr>
            <p14:xfrm>
              <a:off x="6831733" y="425352"/>
              <a:ext cx="145440" cy="109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A06059A-1328-4F14-982C-30B1D884C3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7413" y="421032"/>
                <a:ext cx="154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A1205E5-947A-45F5-9B05-49E0A36AD46F}"/>
                  </a:ext>
                </a:extLst>
              </p14:cNvPr>
              <p14:cNvContentPartPr/>
              <p14:nvPr/>
            </p14:nvContentPartPr>
            <p14:xfrm>
              <a:off x="7006693" y="422472"/>
              <a:ext cx="24120" cy="104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A1205E5-947A-45F5-9B05-49E0A36AD4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2373" y="418152"/>
                <a:ext cx="32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A4557D6-9E70-4F1F-819E-09F6D98B1A77}"/>
                  </a:ext>
                </a:extLst>
              </p14:cNvPr>
              <p14:cNvContentPartPr/>
              <p14:nvPr/>
            </p14:nvContentPartPr>
            <p14:xfrm>
              <a:off x="6971053" y="384672"/>
              <a:ext cx="108000" cy="81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A4557D6-9E70-4F1F-819E-09F6D98B1A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66733" y="380352"/>
                <a:ext cx="116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C362C90-BE3E-4429-B185-496E5CE902A6}"/>
                  </a:ext>
                </a:extLst>
              </p14:cNvPr>
              <p14:cNvContentPartPr/>
              <p14:nvPr/>
            </p14:nvContentPartPr>
            <p14:xfrm>
              <a:off x="7158613" y="566832"/>
              <a:ext cx="3580920" cy="8391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C362C90-BE3E-4429-B185-496E5CE902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4293" y="562512"/>
                <a:ext cx="3589560" cy="84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1B2C9056-FA2B-4398-B48E-DFE333998C6A}"/>
              </a:ext>
            </a:extLst>
          </p:cNvPr>
          <p:cNvGrpSpPr/>
          <p:nvPr/>
        </p:nvGrpSpPr>
        <p:grpSpPr>
          <a:xfrm>
            <a:off x="6967453" y="634872"/>
            <a:ext cx="5130000" cy="2682360"/>
            <a:chOff x="6967453" y="634872"/>
            <a:chExt cx="5130000" cy="26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6ED01E2-940C-4239-8199-6EC90B718DB7}"/>
                    </a:ext>
                  </a:extLst>
                </p14:cNvPr>
                <p14:cNvContentPartPr/>
                <p14:nvPr/>
              </p14:nvContentPartPr>
              <p14:xfrm>
                <a:off x="7190653" y="697152"/>
                <a:ext cx="12240" cy="108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6ED01E2-940C-4239-8199-6EC90B718D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86333" y="692832"/>
                  <a:ext cx="20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76B0078-E72A-48A0-9025-4D6529495064}"/>
                    </a:ext>
                  </a:extLst>
                </p14:cNvPr>
                <p14:cNvContentPartPr/>
                <p14:nvPr/>
              </p14:nvContentPartPr>
              <p14:xfrm>
                <a:off x="7126213" y="670152"/>
                <a:ext cx="138600" cy="156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76B0078-E72A-48A0-9025-4D65294950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1893" y="665832"/>
                  <a:ext cx="147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EF5E74-8844-4097-BFEE-4B4BA2CADC4A}"/>
                    </a:ext>
                  </a:extLst>
                </p14:cNvPr>
                <p14:cNvContentPartPr/>
                <p14:nvPr/>
              </p14:nvContentPartPr>
              <p14:xfrm>
                <a:off x="7306573" y="757632"/>
                <a:ext cx="12600" cy="5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EF5E74-8844-4097-BFEE-4B4BA2CADC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02253" y="753312"/>
                  <a:ext cx="2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D74DB8E-D116-48B8-BA37-AD835A730041}"/>
                    </a:ext>
                  </a:extLst>
                </p14:cNvPr>
                <p14:cNvContentPartPr/>
                <p14:nvPr/>
              </p14:nvContentPartPr>
              <p14:xfrm>
                <a:off x="7326733" y="690672"/>
                <a:ext cx="9000" cy="3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D74DB8E-D116-48B8-BA37-AD835A7300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22413" y="68635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EEE3BB3-6630-4070-9D84-129102FB628A}"/>
                    </a:ext>
                  </a:extLst>
                </p14:cNvPr>
                <p14:cNvContentPartPr/>
                <p14:nvPr/>
              </p14:nvContentPartPr>
              <p14:xfrm>
                <a:off x="7365973" y="757632"/>
                <a:ext cx="56880" cy="51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EEE3BB3-6630-4070-9D84-129102FB62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61653" y="753312"/>
                  <a:ext cx="6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66AB1B-990F-49F1-ACCC-CD8C5C25A8A7}"/>
                    </a:ext>
                  </a:extLst>
                </p14:cNvPr>
                <p14:cNvContentPartPr/>
                <p14:nvPr/>
              </p14:nvContentPartPr>
              <p14:xfrm>
                <a:off x="7507453" y="634872"/>
                <a:ext cx="200520" cy="150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66AB1B-990F-49F1-ACCC-CD8C5C25A8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3133" y="630552"/>
                  <a:ext cx="209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8EA3D12-CF5E-4D60-A59F-21321871BF9D}"/>
                    </a:ext>
                  </a:extLst>
                </p14:cNvPr>
                <p14:cNvContentPartPr/>
                <p14:nvPr/>
              </p14:nvContentPartPr>
              <p14:xfrm>
                <a:off x="7719133" y="696792"/>
                <a:ext cx="87480" cy="76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8EA3D12-CF5E-4D60-A59F-21321871BF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14813" y="692472"/>
                  <a:ext cx="9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B86A14-6CEE-408C-8D8E-130598991F01}"/>
                    </a:ext>
                  </a:extLst>
                </p14:cNvPr>
                <p14:cNvContentPartPr/>
                <p14:nvPr/>
              </p14:nvContentPartPr>
              <p14:xfrm>
                <a:off x="7865653" y="643872"/>
                <a:ext cx="21600" cy="104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B86A14-6CEE-408C-8D8E-130598991F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1333" y="639552"/>
                  <a:ext cx="30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23446B-B01F-463A-BF9B-B8E524CF32A9}"/>
                    </a:ext>
                  </a:extLst>
                </p14:cNvPr>
                <p14:cNvContentPartPr/>
                <p14:nvPr/>
              </p14:nvContentPartPr>
              <p14:xfrm>
                <a:off x="7788253" y="643872"/>
                <a:ext cx="138240" cy="126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23446B-B01F-463A-BF9B-B8E524CF32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3933" y="639552"/>
                  <a:ext cx="146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B62524C-0A05-4CF1-8F2B-4DFC1B82926E}"/>
                    </a:ext>
                  </a:extLst>
                </p14:cNvPr>
                <p14:cNvContentPartPr/>
                <p14:nvPr/>
              </p14:nvContentPartPr>
              <p14:xfrm>
                <a:off x="9925933" y="933672"/>
                <a:ext cx="457920" cy="54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B62524C-0A05-4CF1-8F2B-4DFC1B8292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21613" y="929352"/>
                  <a:ext cx="466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356E97-8502-4BBA-93FC-7875418F683A}"/>
                    </a:ext>
                  </a:extLst>
                </p14:cNvPr>
                <p14:cNvContentPartPr/>
                <p14:nvPr/>
              </p14:nvContentPartPr>
              <p14:xfrm>
                <a:off x="6968893" y="1126272"/>
                <a:ext cx="117000" cy="13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356E97-8502-4BBA-93FC-7875418F68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64573" y="1121952"/>
                  <a:ext cx="12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796E84-AE4C-41A0-91B3-6B0BBC7F30C1}"/>
                    </a:ext>
                  </a:extLst>
                </p14:cNvPr>
                <p14:cNvContentPartPr/>
                <p14:nvPr/>
              </p14:nvContentPartPr>
              <p14:xfrm>
                <a:off x="7034773" y="1083792"/>
                <a:ext cx="104040" cy="19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796E84-AE4C-41A0-91B3-6B0BBC7F30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30453" y="1079472"/>
                  <a:ext cx="11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97C5E6-9E3F-4F8E-8DFA-A81D6DA0B97A}"/>
                    </a:ext>
                  </a:extLst>
                </p14:cNvPr>
                <p14:cNvContentPartPr/>
                <p14:nvPr/>
              </p14:nvContentPartPr>
              <p14:xfrm>
                <a:off x="7193173" y="1043112"/>
                <a:ext cx="92520" cy="212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97C5E6-9E3F-4F8E-8DFA-A81D6DA0B9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88853" y="1038792"/>
                  <a:ext cx="101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4AC9013-EF66-452C-B2F5-97FB9426D93F}"/>
                    </a:ext>
                  </a:extLst>
                </p14:cNvPr>
                <p14:cNvContentPartPr/>
                <p14:nvPr/>
              </p14:nvContentPartPr>
              <p14:xfrm>
                <a:off x="7409893" y="1053912"/>
                <a:ext cx="147960" cy="124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4AC9013-EF66-452C-B2F5-97FB9426D9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05573" y="1049592"/>
                  <a:ext cx="156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DD5686-9CDD-4CA3-9562-8985F56FB144}"/>
                    </a:ext>
                  </a:extLst>
                </p14:cNvPr>
                <p14:cNvContentPartPr/>
                <p14:nvPr/>
              </p14:nvContentPartPr>
              <p14:xfrm>
                <a:off x="7671973" y="1066152"/>
                <a:ext cx="18720" cy="101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DD5686-9CDD-4CA3-9562-8985F56FB1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67653" y="1061832"/>
                  <a:ext cx="27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6382A0-9672-44DE-9088-0AF76B50779D}"/>
                    </a:ext>
                  </a:extLst>
                </p14:cNvPr>
                <p14:cNvContentPartPr/>
                <p14:nvPr/>
              </p14:nvContentPartPr>
              <p14:xfrm>
                <a:off x="7643893" y="1091712"/>
                <a:ext cx="95400" cy="18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6382A0-9672-44DE-9088-0AF76B5077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39573" y="1087392"/>
                  <a:ext cx="10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675DBF-9E66-48AA-958A-DC7BD1CFFEDF}"/>
                    </a:ext>
                  </a:extLst>
                </p14:cNvPr>
                <p14:cNvContentPartPr/>
                <p14:nvPr/>
              </p14:nvContentPartPr>
              <p14:xfrm>
                <a:off x="7801213" y="1060392"/>
                <a:ext cx="75240" cy="19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675DBF-9E66-48AA-958A-DC7BD1CFFE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96893" y="1056072"/>
                  <a:ext cx="83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1AE3E76-B4FE-4E5A-A73A-3D91D7259759}"/>
                    </a:ext>
                  </a:extLst>
                </p14:cNvPr>
                <p14:cNvContentPartPr/>
                <p14:nvPr/>
              </p14:nvContentPartPr>
              <p14:xfrm>
                <a:off x="7926853" y="1119792"/>
                <a:ext cx="97920" cy="75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1AE3E76-B4FE-4E5A-A73A-3D91D72597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22533" y="1115472"/>
                  <a:ext cx="10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E1FCFA-547B-417A-82AA-26933181867E}"/>
                    </a:ext>
                  </a:extLst>
                </p14:cNvPr>
                <p14:cNvContentPartPr/>
                <p14:nvPr/>
              </p14:nvContentPartPr>
              <p14:xfrm>
                <a:off x="8000653" y="1101432"/>
                <a:ext cx="70920" cy="7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E1FCFA-547B-417A-82AA-2693318186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96333" y="1097112"/>
                  <a:ext cx="79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5991E2-A49F-4D47-8526-103B33AAA686}"/>
                    </a:ext>
                  </a:extLst>
                </p14:cNvPr>
                <p14:cNvContentPartPr/>
                <p14:nvPr/>
              </p14:nvContentPartPr>
              <p14:xfrm>
                <a:off x="8063293" y="1110072"/>
                <a:ext cx="70560" cy="6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5991E2-A49F-4D47-8526-103B33AAA6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58973" y="1105752"/>
                  <a:ext cx="79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E90AA55-4F81-4F78-AEA5-693B833F129C}"/>
                    </a:ext>
                  </a:extLst>
                </p14:cNvPr>
                <p14:cNvContentPartPr/>
                <p14:nvPr/>
              </p14:nvContentPartPr>
              <p14:xfrm>
                <a:off x="8127013" y="1082712"/>
                <a:ext cx="91800" cy="82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E90AA55-4F81-4F78-AEA5-693B833F12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22693" y="1078392"/>
                  <a:ext cx="100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4C9847-0D19-4C96-8A77-12A744CF21A4}"/>
                    </a:ext>
                  </a:extLst>
                </p14:cNvPr>
                <p14:cNvContentPartPr/>
                <p14:nvPr/>
              </p14:nvContentPartPr>
              <p14:xfrm>
                <a:off x="8238253" y="961752"/>
                <a:ext cx="65880" cy="224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4C9847-0D19-4C96-8A77-12A744CF21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3933" y="957432"/>
                  <a:ext cx="74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97BA63-06B4-4B53-A565-E7A7B8760B4A}"/>
                    </a:ext>
                  </a:extLst>
                </p14:cNvPr>
                <p14:cNvContentPartPr/>
                <p14:nvPr/>
              </p14:nvContentPartPr>
              <p14:xfrm>
                <a:off x="8364613" y="918552"/>
                <a:ext cx="68040" cy="217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97BA63-06B4-4B53-A565-E7A7B8760B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0293" y="914232"/>
                  <a:ext cx="76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06929A-5370-42B0-9015-184AFB3FF06E}"/>
                    </a:ext>
                  </a:extLst>
                </p14:cNvPr>
                <p14:cNvContentPartPr/>
                <p14:nvPr/>
              </p14:nvContentPartPr>
              <p14:xfrm>
                <a:off x="8461093" y="941592"/>
                <a:ext cx="136440" cy="129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06929A-5370-42B0-9015-184AFB3FF0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56773" y="937272"/>
                  <a:ext cx="14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23D255-E185-4355-9959-A28B5B7ADAA3}"/>
                    </a:ext>
                  </a:extLst>
                </p14:cNvPr>
                <p14:cNvContentPartPr/>
                <p14:nvPr/>
              </p14:nvContentPartPr>
              <p14:xfrm>
                <a:off x="8591053" y="983352"/>
                <a:ext cx="120240" cy="88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23D255-E185-4355-9959-A28B5B7ADAA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86733" y="979032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9182C9-B2BE-4B45-BFC7-201EECAAD774}"/>
                    </a:ext>
                  </a:extLst>
                </p14:cNvPr>
                <p14:cNvContentPartPr/>
                <p14:nvPr/>
              </p14:nvContentPartPr>
              <p14:xfrm>
                <a:off x="8792653" y="953472"/>
                <a:ext cx="95760" cy="171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9182C9-B2BE-4B45-BFC7-201EECAAD7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88333" y="949152"/>
                  <a:ext cx="104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C978B71-3126-4318-A567-DB52617CC265}"/>
                    </a:ext>
                  </a:extLst>
                </p14:cNvPr>
                <p14:cNvContentPartPr/>
                <p14:nvPr/>
              </p14:nvContentPartPr>
              <p14:xfrm>
                <a:off x="8909293" y="1022592"/>
                <a:ext cx="56160" cy="87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C978B71-3126-4318-A567-DB52617CC2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04973" y="1018272"/>
                  <a:ext cx="6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F30E69-F6B5-4EDA-9F29-CE0BD827A8B9}"/>
                    </a:ext>
                  </a:extLst>
                </p14:cNvPr>
                <p14:cNvContentPartPr/>
                <p14:nvPr/>
              </p14:nvContentPartPr>
              <p14:xfrm>
                <a:off x="8973733" y="1024032"/>
                <a:ext cx="82440" cy="62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F30E69-F6B5-4EDA-9F29-CE0BD827A8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69413" y="1019712"/>
                  <a:ext cx="91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3D9647C-70EB-4A25-99F3-41699412E0AF}"/>
                    </a:ext>
                  </a:extLst>
                </p14:cNvPr>
                <p14:cNvContentPartPr/>
                <p14:nvPr/>
              </p14:nvContentPartPr>
              <p14:xfrm>
                <a:off x="9054733" y="1027272"/>
                <a:ext cx="64080" cy="53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3D9647C-70EB-4A25-99F3-41699412E0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50413" y="1022952"/>
                  <a:ext cx="72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E3C8BD-91D2-4A06-90D1-C5ACB2BBE463}"/>
                    </a:ext>
                  </a:extLst>
                </p14:cNvPr>
                <p14:cNvContentPartPr/>
                <p14:nvPr/>
              </p14:nvContentPartPr>
              <p14:xfrm>
                <a:off x="9123493" y="1005672"/>
                <a:ext cx="65160" cy="80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E3C8BD-91D2-4A06-90D1-C5ACB2BBE4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19173" y="1001352"/>
                  <a:ext cx="7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0B2C2DA-7D53-46A2-B2EE-65F486C407BC}"/>
                    </a:ext>
                  </a:extLst>
                </p14:cNvPr>
                <p14:cNvContentPartPr/>
                <p14:nvPr/>
              </p14:nvContentPartPr>
              <p14:xfrm>
                <a:off x="9192613" y="897312"/>
                <a:ext cx="68040" cy="19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0B2C2DA-7D53-46A2-B2EE-65F486C407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88293" y="892992"/>
                  <a:ext cx="7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4927BA7-2D78-4987-AFC2-2CA89077DB1A}"/>
                    </a:ext>
                  </a:extLst>
                </p14:cNvPr>
                <p14:cNvContentPartPr/>
                <p14:nvPr/>
              </p14:nvContentPartPr>
              <p14:xfrm>
                <a:off x="9346693" y="992712"/>
                <a:ext cx="343080" cy="5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4927BA7-2D78-4987-AFC2-2CA89077DB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42373" y="988392"/>
                  <a:ext cx="351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6E1122F-27E1-4190-8215-750E22A929FF}"/>
                    </a:ext>
                  </a:extLst>
                </p14:cNvPr>
                <p14:cNvContentPartPr/>
                <p14:nvPr/>
              </p14:nvContentPartPr>
              <p14:xfrm>
                <a:off x="7436173" y="1678872"/>
                <a:ext cx="182520" cy="21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6E1122F-27E1-4190-8215-750E22A929F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31853" y="1674552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EA56F63-DEBB-4121-8FB8-CC25445877A0}"/>
                    </a:ext>
                  </a:extLst>
                </p14:cNvPr>
                <p14:cNvContentPartPr/>
                <p14:nvPr/>
              </p14:nvContentPartPr>
              <p14:xfrm>
                <a:off x="7467133" y="1719192"/>
                <a:ext cx="157680" cy="18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EA56F63-DEBB-4121-8FB8-CC25445877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62813" y="1714872"/>
                  <a:ext cx="16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C9FE61A-21EB-4C1E-AB73-058EC0A8D3F9}"/>
                    </a:ext>
                  </a:extLst>
                </p14:cNvPr>
                <p14:cNvContentPartPr/>
                <p14:nvPr/>
              </p14:nvContentPartPr>
              <p14:xfrm>
                <a:off x="7737493" y="1596792"/>
                <a:ext cx="84240" cy="118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C9FE61A-21EB-4C1E-AB73-058EC0A8D3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3173" y="1592472"/>
                  <a:ext cx="92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94B203E-E5B0-4011-BF85-5EC0798B58B4}"/>
                    </a:ext>
                  </a:extLst>
                </p14:cNvPr>
                <p14:cNvContentPartPr/>
                <p14:nvPr/>
              </p14:nvContentPartPr>
              <p14:xfrm>
                <a:off x="7742533" y="1550712"/>
                <a:ext cx="112320" cy="40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94B203E-E5B0-4011-BF85-5EC0798B58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38213" y="1546392"/>
                  <a:ext cx="12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8C0167-F6AA-4434-A778-1B7796F18D1E}"/>
                    </a:ext>
                  </a:extLst>
                </p14:cNvPr>
                <p14:cNvContentPartPr/>
                <p14:nvPr/>
              </p14:nvContentPartPr>
              <p14:xfrm>
                <a:off x="7935853" y="1509672"/>
                <a:ext cx="84240" cy="211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8C0167-F6AA-4434-A778-1B7796F18D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31533" y="1505352"/>
                  <a:ext cx="92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BDFC091-E922-4431-BF2E-3F7847614E8B}"/>
                    </a:ext>
                  </a:extLst>
                </p14:cNvPr>
                <p14:cNvContentPartPr/>
                <p14:nvPr/>
              </p14:nvContentPartPr>
              <p14:xfrm>
                <a:off x="8071213" y="1517592"/>
                <a:ext cx="127800" cy="128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BDFC091-E922-4431-BF2E-3F7847614E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66893" y="1513272"/>
                  <a:ext cx="136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8EAE673-BC73-4B89-9E10-F6D204F5BCC9}"/>
                    </a:ext>
                  </a:extLst>
                </p14:cNvPr>
                <p14:cNvContentPartPr/>
                <p14:nvPr/>
              </p14:nvContentPartPr>
              <p14:xfrm>
                <a:off x="8304133" y="1532352"/>
                <a:ext cx="6480" cy="91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8EAE673-BC73-4B89-9E10-F6D204F5BC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99813" y="1528032"/>
                  <a:ext cx="15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F19D312-86F8-48BD-A19A-E0A080386D55}"/>
                    </a:ext>
                  </a:extLst>
                </p14:cNvPr>
                <p14:cNvContentPartPr/>
                <p14:nvPr/>
              </p14:nvContentPartPr>
              <p14:xfrm>
                <a:off x="8266693" y="1553232"/>
                <a:ext cx="110880" cy="16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F19D312-86F8-48BD-A19A-E0A080386D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62373" y="1548912"/>
                  <a:ext cx="11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1BE9CE-6966-4A2A-AF23-3C95C385D42E}"/>
                    </a:ext>
                  </a:extLst>
                </p14:cNvPr>
                <p14:cNvContentPartPr/>
                <p14:nvPr/>
              </p14:nvContentPartPr>
              <p14:xfrm>
                <a:off x="8472253" y="1484112"/>
                <a:ext cx="92880" cy="208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1BE9CE-6966-4A2A-AF23-3C95C385D4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67933" y="1479792"/>
                  <a:ext cx="10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3E7219-4997-4F3D-A9B4-DA1D4D3F1B2E}"/>
                    </a:ext>
                  </a:extLst>
                </p14:cNvPr>
                <p14:cNvContentPartPr/>
                <p14:nvPr/>
              </p14:nvContentPartPr>
              <p14:xfrm>
                <a:off x="8452453" y="1407792"/>
                <a:ext cx="149760" cy="46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3E7219-4997-4F3D-A9B4-DA1D4D3F1B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48133" y="1403472"/>
                  <a:ext cx="158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BA15B3F-A4EF-47E0-88D3-D851D81A1A48}"/>
                    </a:ext>
                  </a:extLst>
                </p14:cNvPr>
                <p14:cNvContentPartPr/>
                <p14:nvPr/>
              </p14:nvContentPartPr>
              <p14:xfrm>
                <a:off x="8604013" y="1391232"/>
                <a:ext cx="89280" cy="25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BA15B3F-A4EF-47E0-88D3-D851D81A1A4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99693" y="1386912"/>
                  <a:ext cx="97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4207A7-FBC5-41B3-A1C3-1648BA082BCA}"/>
                    </a:ext>
                  </a:extLst>
                </p14:cNvPr>
                <p14:cNvContentPartPr/>
                <p14:nvPr/>
              </p14:nvContentPartPr>
              <p14:xfrm>
                <a:off x="8668453" y="1279272"/>
                <a:ext cx="129240" cy="122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4207A7-FBC5-41B3-A1C3-1648BA082B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64133" y="1274952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B541833-1214-49AA-9FB8-76DA2705883C}"/>
                    </a:ext>
                  </a:extLst>
                </p14:cNvPr>
                <p14:cNvContentPartPr/>
                <p14:nvPr/>
              </p14:nvContentPartPr>
              <p14:xfrm>
                <a:off x="8798413" y="1258032"/>
                <a:ext cx="63720" cy="98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B541833-1214-49AA-9FB8-76DA270588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94093" y="1253712"/>
                  <a:ext cx="72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D61782-3359-4607-80D9-F04E8297058C}"/>
                    </a:ext>
                  </a:extLst>
                </p14:cNvPr>
                <p14:cNvContentPartPr/>
                <p14:nvPr/>
              </p14:nvContentPartPr>
              <p14:xfrm>
                <a:off x="7745413" y="1381872"/>
                <a:ext cx="105840" cy="367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D61782-3359-4607-80D9-F04E829705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41093" y="1377552"/>
                  <a:ext cx="114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3EBD7F5-8C23-4A9E-8EFC-9980B7C345A1}"/>
                    </a:ext>
                  </a:extLst>
                </p14:cNvPr>
                <p14:cNvContentPartPr/>
                <p14:nvPr/>
              </p14:nvContentPartPr>
              <p14:xfrm>
                <a:off x="6967453" y="990912"/>
                <a:ext cx="178560" cy="333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3EBD7F5-8C23-4A9E-8EFC-9980B7C345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63133" y="986592"/>
                  <a:ext cx="187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80F8598-9E31-443D-96A1-F3CC5B96B482}"/>
                    </a:ext>
                  </a:extLst>
                </p14:cNvPr>
                <p14:cNvContentPartPr/>
                <p14:nvPr/>
              </p14:nvContentPartPr>
              <p14:xfrm>
                <a:off x="9198373" y="1843392"/>
                <a:ext cx="88200" cy="178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80F8598-9E31-443D-96A1-F3CC5B96B4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94053" y="1839072"/>
                  <a:ext cx="96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D83B87B-753B-4709-9399-0F58C6A16515}"/>
                    </a:ext>
                  </a:extLst>
                </p14:cNvPr>
                <p14:cNvContentPartPr/>
                <p14:nvPr/>
              </p14:nvContentPartPr>
              <p14:xfrm>
                <a:off x="9426253" y="1789752"/>
                <a:ext cx="39240" cy="177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D83B87B-753B-4709-9399-0F58C6A165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21933" y="1785432"/>
                  <a:ext cx="47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AEA95CC-988A-44F6-9DCA-92F5AD5AE66E}"/>
                    </a:ext>
                  </a:extLst>
                </p14:cNvPr>
                <p14:cNvContentPartPr/>
                <p14:nvPr/>
              </p14:nvContentPartPr>
              <p14:xfrm>
                <a:off x="9801013" y="1762752"/>
                <a:ext cx="100440" cy="167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AEA95CC-988A-44F6-9DCA-92F5AD5AE6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96693" y="1758432"/>
                  <a:ext cx="10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80C6EC7-F5A9-4BB2-B262-12B20AFBBEDC}"/>
                    </a:ext>
                  </a:extLst>
                </p14:cNvPr>
                <p14:cNvContentPartPr/>
                <p14:nvPr/>
              </p14:nvContentPartPr>
              <p14:xfrm>
                <a:off x="7556413" y="2115912"/>
                <a:ext cx="130320" cy="19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80C6EC7-F5A9-4BB2-B262-12B20AFBBE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52093" y="2111592"/>
                  <a:ext cx="138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86C2210-D6B6-4EEF-8486-619E5E345E22}"/>
                    </a:ext>
                  </a:extLst>
                </p14:cNvPr>
                <p14:cNvContentPartPr/>
                <p14:nvPr/>
              </p14:nvContentPartPr>
              <p14:xfrm>
                <a:off x="7486573" y="2011512"/>
                <a:ext cx="290520" cy="75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86C2210-D6B6-4EEF-8486-619E5E345E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82253" y="2007192"/>
                  <a:ext cx="299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7BACFF-89A9-4DBF-831F-11989E9F689F}"/>
                    </a:ext>
                  </a:extLst>
                </p14:cNvPr>
                <p14:cNvContentPartPr/>
                <p14:nvPr/>
              </p14:nvContentPartPr>
              <p14:xfrm>
                <a:off x="7535893" y="2309232"/>
                <a:ext cx="132120" cy="48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7BACFF-89A9-4DBF-831F-11989E9F68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31573" y="2304912"/>
                  <a:ext cx="14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9F3521B-FF2E-483D-BE81-EE6D194277EC}"/>
                    </a:ext>
                  </a:extLst>
                </p14:cNvPr>
                <p14:cNvContentPartPr/>
                <p14:nvPr/>
              </p14:nvContentPartPr>
              <p14:xfrm>
                <a:off x="7853413" y="2116272"/>
                <a:ext cx="125640" cy="21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9F3521B-FF2E-483D-BE81-EE6D194277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49093" y="2111952"/>
                  <a:ext cx="134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E5BFC4-4892-437F-9645-65F2355EC3F6}"/>
                    </a:ext>
                  </a:extLst>
                </p14:cNvPr>
                <p14:cNvContentPartPr/>
                <p14:nvPr/>
              </p14:nvContentPartPr>
              <p14:xfrm>
                <a:off x="7857373" y="2151192"/>
                <a:ext cx="151560" cy="31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E5BFC4-4892-437F-9645-65F2355EC3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53053" y="2146872"/>
                  <a:ext cx="160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9526D0-81D1-43E5-8D1E-D09C6FE9453C}"/>
                    </a:ext>
                  </a:extLst>
                </p14:cNvPr>
                <p14:cNvContentPartPr/>
                <p14:nvPr/>
              </p14:nvContentPartPr>
              <p14:xfrm>
                <a:off x="8271013" y="1989192"/>
                <a:ext cx="80640" cy="158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9526D0-81D1-43E5-8D1E-D09C6FE945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66693" y="1984872"/>
                  <a:ext cx="89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E233552-BD82-4B8C-82B9-FD775D0BD10E}"/>
                    </a:ext>
                  </a:extLst>
                </p14:cNvPr>
                <p14:cNvContentPartPr/>
                <p14:nvPr/>
              </p14:nvContentPartPr>
              <p14:xfrm>
                <a:off x="8595013" y="1955352"/>
                <a:ext cx="93960" cy="159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E233552-BD82-4B8C-82B9-FD775D0BD1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90693" y="1951032"/>
                  <a:ext cx="102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81D034-AADD-40E9-9DD6-BB2749F61B9B}"/>
                    </a:ext>
                  </a:extLst>
                </p14:cNvPr>
                <p14:cNvContentPartPr/>
                <p14:nvPr/>
              </p14:nvContentPartPr>
              <p14:xfrm>
                <a:off x="8775733" y="1896312"/>
                <a:ext cx="133560" cy="155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81D034-AADD-40E9-9DD6-BB2749F61B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71413" y="1891992"/>
                  <a:ext cx="142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A53A825-B363-4E6C-830A-3B5AC332F62A}"/>
                    </a:ext>
                  </a:extLst>
                </p14:cNvPr>
                <p14:cNvContentPartPr/>
                <p14:nvPr/>
              </p14:nvContentPartPr>
              <p14:xfrm>
                <a:off x="8100373" y="1907832"/>
                <a:ext cx="297360" cy="342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A53A825-B363-4E6C-830A-3B5AC332F62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96053" y="1903512"/>
                  <a:ext cx="306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8F479D7-EDFD-4CEF-8B3B-C1E6FC9C60F3}"/>
                    </a:ext>
                  </a:extLst>
                </p14:cNvPr>
                <p14:cNvContentPartPr/>
                <p14:nvPr/>
              </p14:nvContentPartPr>
              <p14:xfrm>
                <a:off x="10186933" y="1828632"/>
                <a:ext cx="135720" cy="3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8F479D7-EDFD-4CEF-8B3B-C1E6FC9C60F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82613" y="1824312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D113549-4917-43CB-AABA-B2727D2AAC6C}"/>
                    </a:ext>
                  </a:extLst>
                </p14:cNvPr>
                <p14:cNvContentPartPr/>
                <p14:nvPr/>
              </p14:nvContentPartPr>
              <p14:xfrm>
                <a:off x="10494013" y="1749792"/>
                <a:ext cx="235800" cy="75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D113549-4917-43CB-AABA-B2727D2AAC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89693" y="1745472"/>
                  <a:ext cx="244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094AADE-8F3A-4C03-BEB3-C51DF1C8C158}"/>
                    </a:ext>
                  </a:extLst>
                </p14:cNvPr>
                <p14:cNvContentPartPr/>
                <p14:nvPr/>
              </p14:nvContentPartPr>
              <p14:xfrm>
                <a:off x="10772653" y="1562952"/>
                <a:ext cx="91080" cy="173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094AADE-8F3A-4C03-BEB3-C51DF1C8C15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68333" y="1558632"/>
                  <a:ext cx="99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FB84905-E702-4E1F-BBE4-999A6C5284CC}"/>
                    </a:ext>
                  </a:extLst>
                </p14:cNvPr>
                <p14:cNvContentPartPr/>
                <p14:nvPr/>
              </p14:nvContentPartPr>
              <p14:xfrm>
                <a:off x="11005573" y="1566192"/>
                <a:ext cx="121320" cy="162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FB84905-E702-4E1F-BBE4-999A6C5284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01253" y="1561872"/>
                  <a:ext cx="129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98B4DFA-5BC5-4067-980C-77A0AB17A7A6}"/>
                    </a:ext>
                  </a:extLst>
                </p14:cNvPr>
                <p14:cNvContentPartPr/>
                <p14:nvPr/>
              </p14:nvContentPartPr>
              <p14:xfrm>
                <a:off x="11068573" y="1380432"/>
                <a:ext cx="191160" cy="347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98B4DFA-5BC5-4067-980C-77A0AB17A7A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64253" y="1376112"/>
                  <a:ext cx="199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045297-610A-447A-B784-6CD29FB41EC9}"/>
                    </a:ext>
                  </a:extLst>
                </p14:cNvPr>
                <p14:cNvContentPartPr/>
                <p14:nvPr/>
              </p14:nvContentPartPr>
              <p14:xfrm>
                <a:off x="11329213" y="1095312"/>
                <a:ext cx="36000" cy="99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045297-610A-447A-B784-6CD29FB41E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24893" y="1090992"/>
                  <a:ext cx="44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0D445B-E13C-45F1-B214-571298FDF20E}"/>
                    </a:ext>
                  </a:extLst>
                </p14:cNvPr>
                <p14:cNvContentPartPr/>
                <p14:nvPr/>
              </p14:nvContentPartPr>
              <p14:xfrm>
                <a:off x="11275933" y="1190712"/>
                <a:ext cx="220320" cy="62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0D445B-E13C-45F1-B214-571298FDF20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71613" y="1186392"/>
                  <a:ext cx="228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C0413F-0957-4EE9-8504-4A339871374E}"/>
                    </a:ext>
                  </a:extLst>
                </p14:cNvPr>
                <p14:cNvContentPartPr/>
                <p14:nvPr/>
              </p14:nvContentPartPr>
              <p14:xfrm>
                <a:off x="11267653" y="1255512"/>
                <a:ext cx="111960" cy="86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C0413F-0957-4EE9-8504-4A339871374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63333" y="1251192"/>
                  <a:ext cx="12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E565E98-4EF6-46B4-969E-5FE64E014412}"/>
                    </a:ext>
                  </a:extLst>
                </p14:cNvPr>
                <p14:cNvContentPartPr/>
                <p14:nvPr/>
              </p14:nvContentPartPr>
              <p14:xfrm>
                <a:off x="11406613" y="1241472"/>
                <a:ext cx="72720" cy="86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E565E98-4EF6-46B4-969E-5FE64E0144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02293" y="1237152"/>
                  <a:ext cx="8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9BAA7AD-94E3-48C8-ACEB-EF552569DF39}"/>
                    </a:ext>
                  </a:extLst>
                </p14:cNvPr>
                <p14:cNvContentPartPr/>
                <p14:nvPr/>
              </p14:nvContentPartPr>
              <p14:xfrm>
                <a:off x="11493733" y="1556832"/>
                <a:ext cx="100440" cy="62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9BAA7AD-94E3-48C8-ACEB-EF552569DF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89413" y="1552512"/>
                  <a:ext cx="109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A9243A9-9A91-4D02-98CA-D784382B7E46}"/>
                    </a:ext>
                  </a:extLst>
                </p14:cNvPr>
                <p14:cNvContentPartPr/>
                <p14:nvPr/>
              </p14:nvContentPartPr>
              <p14:xfrm>
                <a:off x="11703973" y="1404912"/>
                <a:ext cx="185400" cy="192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A9243A9-9A91-4D02-98CA-D784382B7E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99653" y="1400592"/>
                  <a:ext cx="19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572BDE2-1E5F-41E5-A9CD-6FA299068A55}"/>
                    </a:ext>
                  </a:extLst>
                </p14:cNvPr>
                <p14:cNvContentPartPr/>
                <p14:nvPr/>
              </p14:nvContentPartPr>
              <p14:xfrm>
                <a:off x="8216653" y="2117712"/>
                <a:ext cx="2023200" cy="394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572BDE2-1E5F-41E5-A9CD-6FA299068A5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12333" y="2113392"/>
                  <a:ext cx="2031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F25AE50-672D-45B3-9B69-E0629AEEBDDD}"/>
                    </a:ext>
                  </a:extLst>
                </p14:cNvPr>
                <p14:cNvContentPartPr/>
                <p14:nvPr/>
              </p14:nvContentPartPr>
              <p14:xfrm>
                <a:off x="10122853" y="1881192"/>
                <a:ext cx="1084320" cy="431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F25AE50-672D-45B3-9B69-E0629AEEBDD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18533" y="1876872"/>
                  <a:ext cx="10929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5942F80-5201-411E-B98E-606F2E2086A4}"/>
                    </a:ext>
                  </a:extLst>
                </p14:cNvPr>
                <p14:cNvContentPartPr/>
                <p14:nvPr/>
              </p14:nvContentPartPr>
              <p14:xfrm>
                <a:off x="9584293" y="2564832"/>
                <a:ext cx="106920" cy="263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5942F80-5201-411E-B98E-606F2E2086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79973" y="2560512"/>
                  <a:ext cx="11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3893A0C-C148-47EC-900A-CF79A43D0B1D}"/>
                    </a:ext>
                  </a:extLst>
                </p14:cNvPr>
                <p14:cNvContentPartPr/>
                <p14:nvPr/>
              </p14:nvContentPartPr>
              <p14:xfrm>
                <a:off x="9751693" y="2520552"/>
                <a:ext cx="86040" cy="125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3893A0C-C148-47EC-900A-CF79A43D0B1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47373" y="2516232"/>
                  <a:ext cx="94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353FB36-6D5E-4ADA-BCEF-90F1F278BF2A}"/>
                    </a:ext>
                  </a:extLst>
                </p14:cNvPr>
                <p14:cNvContentPartPr/>
                <p14:nvPr/>
              </p14:nvContentPartPr>
              <p14:xfrm>
                <a:off x="9854653" y="2499312"/>
                <a:ext cx="320400" cy="123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353FB36-6D5E-4ADA-BCEF-90F1F278BF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50333" y="2494992"/>
                  <a:ext cx="32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A6F68E-3E79-45D8-ABEA-293D06E27303}"/>
                    </a:ext>
                  </a:extLst>
                </p14:cNvPr>
                <p14:cNvContentPartPr/>
                <p14:nvPr/>
              </p14:nvContentPartPr>
              <p14:xfrm>
                <a:off x="10242373" y="2358192"/>
                <a:ext cx="361800" cy="199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A6F68E-3E79-45D8-ABEA-293D06E273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8053" y="2353872"/>
                  <a:ext cx="370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1B0112F-AE2C-4DCF-BD43-B0964F33205B}"/>
                    </a:ext>
                  </a:extLst>
                </p14:cNvPr>
                <p14:cNvContentPartPr/>
                <p14:nvPr/>
              </p14:nvContentPartPr>
              <p14:xfrm>
                <a:off x="10598413" y="2365392"/>
                <a:ext cx="15840" cy="30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1B0112F-AE2C-4DCF-BD43-B0964F33205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94093" y="2361072"/>
                  <a:ext cx="2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1E34B5E-CCF2-41D6-B571-3D7B4C1C618B}"/>
                    </a:ext>
                  </a:extLst>
                </p14:cNvPr>
                <p14:cNvContentPartPr/>
                <p14:nvPr/>
              </p14:nvContentPartPr>
              <p14:xfrm>
                <a:off x="10626493" y="2408592"/>
                <a:ext cx="90360" cy="89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1E34B5E-CCF2-41D6-B571-3D7B4C1C61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22173" y="2404272"/>
                  <a:ext cx="99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54390BB-5F69-437B-8CB6-FC7A74343A78}"/>
                    </a:ext>
                  </a:extLst>
                </p14:cNvPr>
                <p14:cNvContentPartPr/>
                <p14:nvPr/>
              </p14:nvContentPartPr>
              <p14:xfrm>
                <a:off x="10758613" y="2344152"/>
                <a:ext cx="239760" cy="117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54390BB-5F69-437B-8CB6-FC7A74343A7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54293" y="2339832"/>
                  <a:ext cx="24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CD8EB71-EF6C-4FD6-AA1C-0545C965D565}"/>
                    </a:ext>
                  </a:extLst>
                </p14:cNvPr>
                <p14:cNvContentPartPr/>
                <p14:nvPr/>
              </p14:nvContentPartPr>
              <p14:xfrm>
                <a:off x="10073533" y="2774712"/>
                <a:ext cx="195120" cy="20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CD8EB71-EF6C-4FD6-AA1C-0545C965D5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69213" y="2770392"/>
                  <a:ext cx="20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3E6C31-CF0B-45F1-9A2D-9ED2B5848CC7}"/>
                    </a:ext>
                  </a:extLst>
                </p14:cNvPr>
                <p14:cNvContentPartPr/>
                <p14:nvPr/>
              </p14:nvContentPartPr>
              <p14:xfrm>
                <a:off x="10326613" y="2689392"/>
                <a:ext cx="356040" cy="242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3E6C31-CF0B-45F1-9A2D-9ED2B5848C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22293" y="2685072"/>
                  <a:ext cx="364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4B781CA-CF5D-4126-B96B-F0AE26948241}"/>
                    </a:ext>
                  </a:extLst>
                </p14:cNvPr>
                <p14:cNvContentPartPr/>
                <p14:nvPr/>
              </p14:nvContentPartPr>
              <p14:xfrm>
                <a:off x="9876973" y="3121752"/>
                <a:ext cx="314640" cy="19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4B781CA-CF5D-4126-B96B-F0AE269482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72653" y="3117432"/>
                  <a:ext cx="32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785E91F-0B1D-4725-8F96-3C05F8CC65A7}"/>
                    </a:ext>
                  </a:extLst>
                </p14:cNvPr>
                <p14:cNvContentPartPr/>
                <p14:nvPr/>
              </p14:nvContentPartPr>
              <p14:xfrm>
                <a:off x="10396453" y="3059472"/>
                <a:ext cx="231120" cy="195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785E91F-0B1D-4725-8F96-3C05F8CC65A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92133" y="3055152"/>
                  <a:ext cx="239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DF2E71A-E1DA-416E-AD86-640AE2355098}"/>
                    </a:ext>
                  </a:extLst>
                </p14:cNvPr>
                <p14:cNvContentPartPr/>
                <p14:nvPr/>
              </p14:nvContentPartPr>
              <p14:xfrm>
                <a:off x="10630093" y="3126072"/>
                <a:ext cx="81000" cy="94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DF2E71A-E1DA-416E-AD86-640AE23550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25773" y="3121752"/>
                  <a:ext cx="89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1EBC12E-DBD8-4C30-8212-C0A2749372A2}"/>
                    </a:ext>
                  </a:extLst>
                </p14:cNvPr>
                <p14:cNvContentPartPr/>
                <p14:nvPr/>
              </p14:nvContentPartPr>
              <p14:xfrm>
                <a:off x="10770853" y="2983872"/>
                <a:ext cx="137880" cy="207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1EBC12E-DBD8-4C30-8212-C0A2749372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66533" y="2979552"/>
                  <a:ext cx="146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498704-E7B6-461C-9F30-73DAE8E98BC5}"/>
                    </a:ext>
                  </a:extLst>
                </p14:cNvPr>
                <p14:cNvContentPartPr/>
                <p14:nvPr/>
              </p14:nvContentPartPr>
              <p14:xfrm>
                <a:off x="10906573" y="3082152"/>
                <a:ext cx="62640" cy="92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498704-E7B6-461C-9F30-73DAE8E98B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02253" y="3077832"/>
                  <a:ext cx="71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A911AA9-17B4-4448-B841-ACCB05801956}"/>
                    </a:ext>
                  </a:extLst>
                </p14:cNvPr>
                <p14:cNvContentPartPr/>
                <p14:nvPr/>
              </p14:nvContentPartPr>
              <p14:xfrm>
                <a:off x="10988293" y="2940672"/>
                <a:ext cx="254880" cy="179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A911AA9-17B4-4448-B841-ACCB058019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83973" y="2936352"/>
                  <a:ext cx="263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3EA58A9-9B7B-4B2F-B2CD-2394C3501F59}"/>
                    </a:ext>
                  </a:extLst>
                </p14:cNvPr>
                <p14:cNvContentPartPr/>
                <p14:nvPr/>
              </p14:nvContentPartPr>
              <p14:xfrm>
                <a:off x="11258293" y="3005112"/>
                <a:ext cx="91440" cy="82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3EA58A9-9B7B-4B2F-B2CD-2394C3501F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53973" y="3000792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8054D6A-93DD-4D6C-9733-05D519978E20}"/>
                    </a:ext>
                  </a:extLst>
                </p14:cNvPr>
                <p14:cNvContentPartPr/>
                <p14:nvPr/>
              </p14:nvContentPartPr>
              <p14:xfrm>
                <a:off x="11394373" y="2861112"/>
                <a:ext cx="65880" cy="291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8054D6A-93DD-4D6C-9733-05D519978E2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90053" y="2856792"/>
                  <a:ext cx="74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4330937-1E5E-48A4-A191-DCE62C86EBAC}"/>
                    </a:ext>
                  </a:extLst>
                </p14:cNvPr>
                <p14:cNvContentPartPr/>
                <p14:nvPr/>
              </p14:nvContentPartPr>
              <p14:xfrm>
                <a:off x="11467813" y="2919432"/>
                <a:ext cx="100440" cy="116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4330937-1E5E-48A4-A191-DCE62C86EB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63493" y="2915112"/>
                  <a:ext cx="10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0E4E9B8-41EC-493F-9CAB-157CB02DD2EA}"/>
                    </a:ext>
                  </a:extLst>
                </p14:cNvPr>
                <p14:cNvContentPartPr/>
                <p14:nvPr/>
              </p14:nvContentPartPr>
              <p14:xfrm>
                <a:off x="11595973" y="2845272"/>
                <a:ext cx="64800" cy="155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0E4E9B8-41EC-493F-9CAB-157CB02DD2E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91653" y="2840952"/>
                  <a:ext cx="73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326E9C-8191-4085-8428-0C3E6A54BDB8}"/>
                    </a:ext>
                  </a:extLst>
                </p14:cNvPr>
                <p14:cNvContentPartPr/>
                <p14:nvPr/>
              </p14:nvContentPartPr>
              <p14:xfrm>
                <a:off x="11701093" y="2820432"/>
                <a:ext cx="340920" cy="171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326E9C-8191-4085-8428-0C3E6A54BDB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96773" y="2816112"/>
                  <a:ext cx="349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0DC0BCB-967C-44A9-886C-630B83D7453B}"/>
                    </a:ext>
                  </a:extLst>
                </p14:cNvPr>
                <p14:cNvContentPartPr/>
                <p14:nvPr/>
              </p14:nvContentPartPr>
              <p14:xfrm>
                <a:off x="12073333" y="2726832"/>
                <a:ext cx="16200" cy="173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0DC0BCB-967C-44A9-886C-630B83D7453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069013" y="2722512"/>
                  <a:ext cx="2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F10EF8D-7952-43D2-AFF8-ECEEB3025C2C}"/>
                    </a:ext>
                  </a:extLst>
                </p14:cNvPr>
                <p14:cNvContentPartPr/>
                <p14:nvPr/>
              </p14:nvContentPartPr>
              <p14:xfrm>
                <a:off x="12088813" y="2957952"/>
                <a:ext cx="8640" cy="21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F10EF8D-7952-43D2-AFF8-ECEEB3025C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084493" y="2953632"/>
                  <a:ext cx="17280" cy="3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8" name="Grafik 127">
            <a:extLst>
              <a:ext uri="{FF2B5EF4-FFF2-40B4-BE49-F238E27FC236}">
                <a16:creationId xmlns:a16="http://schemas.microsoft.com/office/drawing/2014/main" id="{D13202F1-B4DB-4EA9-B4EC-B28A8A15D730}"/>
              </a:ext>
            </a:extLst>
      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3813144" y="3736568"/>
            <a:ext cx="4584589" cy="2755631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8E2A2C9E-8B02-43BB-83AE-574D132AD26C}"/>
              </a:ext>
            </a:extLst>
      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1620036" y="4470546"/>
            <a:ext cx="781050" cy="400050"/>
          </a:xfrm>
          <a:prstGeom prst="rect">
            <a:avLst/>
          </a:prstGeom>
        </p:spPr>
      </p:pic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4912E2DE-5D2B-4860-830D-15A2A07697A4}"/>
              </a:ext>
            </a:extLst>
          </p:cNvPr>
          <p:cNvGrpSpPr/>
          <p:nvPr/>
        </p:nvGrpSpPr>
        <p:grpSpPr>
          <a:xfrm>
            <a:off x="1119973" y="3518112"/>
            <a:ext cx="2259360" cy="770760"/>
            <a:chOff x="1119973" y="3518112"/>
            <a:chExt cx="2259360" cy="7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89B990E-49E7-44C5-B8EC-CF151B61D080}"/>
                    </a:ext>
                  </a:extLst>
                </p14:cNvPr>
                <p14:cNvContentPartPr/>
                <p14:nvPr/>
              </p14:nvContentPartPr>
              <p14:xfrm>
                <a:off x="1708933" y="4008792"/>
                <a:ext cx="64080" cy="244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89B990E-49E7-44C5-B8EC-CF151B61D0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04613" y="4004472"/>
                  <a:ext cx="72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B536D6-E631-446F-91CC-E6FEB54DC4A4}"/>
                    </a:ext>
                  </a:extLst>
                </p14:cNvPr>
                <p14:cNvContentPartPr/>
                <p14:nvPr/>
              </p14:nvContentPartPr>
              <p14:xfrm>
                <a:off x="1703173" y="4152072"/>
                <a:ext cx="149760" cy="136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B536D6-E631-446F-91CC-E6FEB54DC4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98853" y="4147752"/>
                  <a:ext cx="158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8EF284E-6095-459F-9AAC-76276456DE21}"/>
                    </a:ext>
                  </a:extLst>
                </p14:cNvPr>
                <p14:cNvContentPartPr/>
                <p14:nvPr/>
              </p14:nvContentPartPr>
              <p14:xfrm>
                <a:off x="1119973" y="3687312"/>
                <a:ext cx="129960" cy="200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8EF284E-6095-459F-9AAC-76276456DE2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5653" y="3682992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A036994-FEB3-462B-ADFB-CAF72E8C5EB1}"/>
                    </a:ext>
                  </a:extLst>
                </p14:cNvPr>
                <p14:cNvContentPartPr/>
                <p14:nvPr/>
              </p14:nvContentPartPr>
              <p14:xfrm>
                <a:off x="1283053" y="3767952"/>
                <a:ext cx="165960" cy="88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A036994-FEB3-462B-ADFB-CAF72E8C5E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78733" y="3763632"/>
                  <a:ext cx="174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4527ADF-150A-4519-AEC3-DDC2658FE2F4}"/>
                    </a:ext>
                  </a:extLst>
                </p14:cNvPr>
                <p14:cNvContentPartPr/>
                <p14:nvPr/>
              </p14:nvContentPartPr>
              <p14:xfrm>
                <a:off x="1514173" y="3655632"/>
                <a:ext cx="156960" cy="144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4527ADF-150A-4519-AEC3-DDC2658FE2F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09853" y="3651312"/>
                  <a:ext cx="16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FB48DAD-314F-43AD-81D6-C4ED35B5F127}"/>
                    </a:ext>
                  </a:extLst>
                </p14:cNvPr>
                <p14:cNvContentPartPr/>
                <p14:nvPr/>
              </p14:nvContentPartPr>
              <p14:xfrm>
                <a:off x="1685173" y="3695592"/>
                <a:ext cx="98280" cy="87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FB48DAD-314F-43AD-81D6-C4ED35B5F1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80853" y="3691272"/>
                  <a:ext cx="106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07C4168-3A77-4E7E-96ED-755D18E20CF3}"/>
                    </a:ext>
                  </a:extLst>
                </p14:cNvPr>
                <p14:cNvContentPartPr/>
                <p14:nvPr/>
              </p14:nvContentPartPr>
              <p14:xfrm>
                <a:off x="1827373" y="3600912"/>
                <a:ext cx="143640" cy="172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07C4168-3A77-4E7E-96ED-755D18E20CF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23053" y="3596592"/>
                  <a:ext cx="152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C04484A-145B-4A9F-AEE8-CF5900B82D84}"/>
                    </a:ext>
                  </a:extLst>
                </p14:cNvPr>
                <p14:cNvContentPartPr/>
                <p14:nvPr/>
              </p14:nvContentPartPr>
              <p14:xfrm>
                <a:off x="2013493" y="3664992"/>
                <a:ext cx="14040" cy="70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C04484A-145B-4A9F-AEE8-CF5900B82D8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09173" y="3660672"/>
                  <a:ext cx="22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E087064-431B-4E75-BF5E-12FA8980B3B3}"/>
                    </a:ext>
                  </a:extLst>
                </p14:cNvPr>
                <p14:cNvContentPartPr/>
                <p14:nvPr/>
              </p14:nvContentPartPr>
              <p14:xfrm>
                <a:off x="2071453" y="3559152"/>
                <a:ext cx="282960" cy="197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E087064-431B-4E75-BF5E-12FA8980B3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67133" y="3554832"/>
                  <a:ext cx="29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511038F-84AD-41CD-AB9C-0F8B5C90F600}"/>
                    </a:ext>
                  </a:extLst>
                </p14:cNvPr>
                <p14:cNvContentPartPr/>
                <p14:nvPr/>
              </p14:nvContentPartPr>
              <p14:xfrm>
                <a:off x="2326693" y="3559512"/>
                <a:ext cx="43560" cy="43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511038F-84AD-41CD-AB9C-0F8B5C90F60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22373" y="3555192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67841A3-DCBA-4E2D-941C-83D11DC938CF}"/>
                    </a:ext>
                  </a:extLst>
                </p14:cNvPr>
                <p14:cNvContentPartPr/>
                <p14:nvPr/>
              </p14:nvContentPartPr>
              <p14:xfrm>
                <a:off x="2425333" y="3518112"/>
                <a:ext cx="114840" cy="161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67841A3-DCBA-4E2D-941C-83D11DC938C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21013" y="3513792"/>
                  <a:ext cx="12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FED44EE-3D32-4C4F-80F4-5335AC0B5844}"/>
                    </a:ext>
                  </a:extLst>
                </p14:cNvPr>
                <p14:cNvContentPartPr/>
                <p14:nvPr/>
              </p14:nvContentPartPr>
              <p14:xfrm>
                <a:off x="2581933" y="3573552"/>
                <a:ext cx="84240" cy="7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FED44EE-3D32-4C4F-80F4-5335AC0B584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77613" y="3569232"/>
                  <a:ext cx="92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E585DB8-F2B9-4B35-B8AA-5E0910658EC3}"/>
                    </a:ext>
                  </a:extLst>
                </p14:cNvPr>
                <p14:cNvContentPartPr/>
                <p14:nvPr/>
              </p14:nvContentPartPr>
              <p14:xfrm>
                <a:off x="2700733" y="3556272"/>
                <a:ext cx="81720" cy="101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E585DB8-F2B9-4B35-B8AA-5E0910658E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96413" y="3551952"/>
                  <a:ext cx="9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C7DED8-809C-4303-9D1A-461D8C41449B}"/>
                    </a:ext>
                  </a:extLst>
                </p14:cNvPr>
                <p14:cNvContentPartPr/>
                <p14:nvPr/>
              </p14:nvContentPartPr>
              <p14:xfrm>
                <a:off x="2151013" y="3890712"/>
                <a:ext cx="218160" cy="131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C7DED8-809C-4303-9D1A-461D8C41449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46693" y="3886392"/>
                  <a:ext cx="226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61CBA91-E6EC-4AA3-B79D-DDA077EACF44}"/>
                    </a:ext>
                  </a:extLst>
                </p14:cNvPr>
                <p14:cNvContentPartPr/>
                <p14:nvPr/>
              </p14:nvContentPartPr>
              <p14:xfrm>
                <a:off x="2414173" y="3942912"/>
                <a:ext cx="83880" cy="48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61CBA91-E6EC-4AA3-B79D-DDA077EACF4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09853" y="3938592"/>
                  <a:ext cx="92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2CD9CE6-84FB-4B39-94E3-E6E4788B1177}"/>
                    </a:ext>
                  </a:extLst>
                </p14:cNvPr>
                <p14:cNvContentPartPr/>
                <p14:nvPr/>
              </p14:nvContentPartPr>
              <p14:xfrm>
                <a:off x="2563933" y="3797832"/>
                <a:ext cx="125280" cy="162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2CD9CE6-84FB-4B39-94E3-E6E4788B117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59613" y="3793512"/>
                  <a:ext cx="13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9F67BD-2C35-4B87-ABDE-C948DEC8F877}"/>
                    </a:ext>
                  </a:extLst>
                </p14:cNvPr>
                <p14:cNvContentPartPr/>
                <p14:nvPr/>
              </p14:nvContentPartPr>
              <p14:xfrm>
                <a:off x="2720893" y="3890712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9F67BD-2C35-4B87-ABDE-C948DEC8F87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16573" y="3886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6FD40A2-0F87-46A0-8E3E-597C110A0997}"/>
                    </a:ext>
                  </a:extLst>
                </p14:cNvPr>
                <p14:cNvContentPartPr/>
                <p14:nvPr/>
              </p14:nvContentPartPr>
              <p14:xfrm>
                <a:off x="2732413" y="3853272"/>
                <a:ext cx="92520" cy="100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6FD40A2-0F87-46A0-8E3E-597C110A09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28093" y="3848952"/>
                  <a:ext cx="10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4C46139-3AA3-4E18-AFFB-5DC1D7B6E2CB}"/>
                    </a:ext>
                  </a:extLst>
                </p14:cNvPr>
                <p14:cNvContentPartPr/>
                <p14:nvPr/>
              </p14:nvContentPartPr>
              <p14:xfrm>
                <a:off x="2816293" y="3741312"/>
                <a:ext cx="435600" cy="163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4C46139-3AA3-4E18-AFFB-5DC1D7B6E2C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11973" y="3736992"/>
                  <a:ext cx="444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6631C45-0639-4707-806F-947BF0FC5963}"/>
                    </a:ext>
                  </a:extLst>
                </p14:cNvPr>
                <p14:cNvContentPartPr/>
                <p14:nvPr/>
              </p14:nvContentPartPr>
              <p14:xfrm>
                <a:off x="2279893" y="4173312"/>
                <a:ext cx="153720" cy="110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6631C45-0639-4707-806F-947BF0FC59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75573" y="4168992"/>
                  <a:ext cx="162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3BBD28-20A0-46BF-B47E-7B85C59CE91D}"/>
                    </a:ext>
                  </a:extLst>
                </p14:cNvPr>
                <p14:cNvContentPartPr/>
                <p14:nvPr/>
              </p14:nvContentPartPr>
              <p14:xfrm>
                <a:off x="2406973" y="4171152"/>
                <a:ext cx="95400" cy="76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3BBD28-20A0-46BF-B47E-7B85C59CE91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02653" y="4166832"/>
                  <a:ext cx="10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E13CC20-0352-4001-8CDD-385D9B53B1CE}"/>
                    </a:ext>
                  </a:extLst>
                </p14:cNvPr>
                <p14:cNvContentPartPr/>
                <p14:nvPr/>
              </p14:nvContentPartPr>
              <p14:xfrm>
                <a:off x="2545213" y="4133712"/>
                <a:ext cx="53640" cy="66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E13CC20-0352-4001-8CDD-385D9B53B1C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40893" y="4129392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401FA89-1564-4A1B-92BB-C12ACFA3AA99}"/>
                    </a:ext>
                  </a:extLst>
                </p14:cNvPr>
                <p14:cNvContentPartPr/>
                <p14:nvPr/>
              </p14:nvContentPartPr>
              <p14:xfrm>
                <a:off x="2636293" y="4098072"/>
                <a:ext cx="60480" cy="124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401FA89-1564-4A1B-92BB-C12ACFA3AA9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31973" y="4093752"/>
                  <a:ext cx="69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FC09AF5-EA5E-4E65-AA30-128986841B1F}"/>
                    </a:ext>
                  </a:extLst>
                </p14:cNvPr>
                <p14:cNvContentPartPr/>
                <p14:nvPr/>
              </p14:nvContentPartPr>
              <p14:xfrm>
                <a:off x="2814853" y="4096272"/>
                <a:ext cx="55080" cy="38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FC09AF5-EA5E-4E65-AA30-128986841B1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10533" y="4091952"/>
                  <a:ext cx="63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E3CB24B-E95F-4F9E-B7FE-8F14774CE0E5}"/>
                    </a:ext>
                  </a:extLst>
                </p14:cNvPr>
                <p14:cNvContentPartPr/>
                <p14:nvPr/>
              </p14:nvContentPartPr>
              <p14:xfrm>
                <a:off x="2880013" y="4043712"/>
                <a:ext cx="145440" cy="88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E3CB24B-E95F-4F9E-B7FE-8F14774CE0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75693" y="4039392"/>
                  <a:ext cx="154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7D97EAA-4FD2-4941-B42F-AB3931797233}"/>
                    </a:ext>
                  </a:extLst>
                </p14:cNvPr>
                <p14:cNvContentPartPr/>
                <p14:nvPr/>
              </p14:nvContentPartPr>
              <p14:xfrm>
                <a:off x="3037333" y="4013112"/>
                <a:ext cx="82800" cy="98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7D97EAA-4FD2-4941-B42F-AB39317972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33013" y="4008792"/>
                  <a:ext cx="9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2A65415-FF4A-418B-AA4A-508A225E89E1}"/>
                    </a:ext>
                  </a:extLst>
                </p14:cNvPr>
                <p14:cNvContentPartPr/>
                <p14:nvPr/>
              </p14:nvContentPartPr>
              <p14:xfrm>
                <a:off x="3158653" y="3964512"/>
                <a:ext cx="136440" cy="99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2A65415-FF4A-418B-AA4A-508A225E89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54333" y="3960192"/>
                  <a:ext cx="145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8BC3DE-C13C-44CB-AAFD-997EAC017217}"/>
                    </a:ext>
                  </a:extLst>
                </p14:cNvPr>
                <p14:cNvContentPartPr/>
                <p14:nvPr/>
              </p14:nvContentPartPr>
              <p14:xfrm>
                <a:off x="3295453" y="3914832"/>
                <a:ext cx="83880" cy="117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8BC3DE-C13C-44CB-AAFD-997EAC01721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91133" y="3910512"/>
                  <a:ext cx="9252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175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18A122-3260-4BBF-BE95-2BB09DF7F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27" y="67112"/>
            <a:ext cx="5927079" cy="20588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C1712CF-2B9A-4C4C-9DD9-419C98C3BAC9}"/>
                  </a:ext>
                </a:extLst>
              </p14:cNvPr>
              <p14:cNvContentPartPr/>
              <p14:nvPr/>
            </p14:nvContentPartPr>
            <p14:xfrm>
              <a:off x="11593813" y="2133912"/>
              <a:ext cx="28800" cy="8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C1712CF-2B9A-4C4C-9DD9-419C98C3B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493" y="2129592"/>
                <a:ext cx="3744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1CA75D1-722E-4F78-94CE-02BE65AD6EAA}"/>
              </a:ext>
            </a:extLst>
          </p:cNvPr>
          <p:cNvGrpSpPr/>
          <p:nvPr/>
        </p:nvGrpSpPr>
        <p:grpSpPr>
          <a:xfrm>
            <a:off x="44293" y="158952"/>
            <a:ext cx="603000" cy="316800"/>
            <a:chOff x="44293" y="158952"/>
            <a:chExt cx="6030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C54EE87-D2B0-4310-A47F-2E962EE56B3B}"/>
                    </a:ext>
                  </a:extLst>
                </p14:cNvPr>
                <p14:cNvContentPartPr/>
                <p14:nvPr/>
              </p14:nvContentPartPr>
              <p14:xfrm>
                <a:off x="177853" y="231312"/>
                <a:ext cx="94320" cy="61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C54EE87-D2B0-4310-A47F-2E962EE56B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3533" y="226992"/>
                  <a:ext cx="102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190A37-D06A-4C9F-BD99-FF7A3AA4A71C}"/>
                    </a:ext>
                  </a:extLst>
                </p14:cNvPr>
                <p14:cNvContentPartPr/>
                <p14:nvPr/>
              </p14:nvContentPartPr>
              <p14:xfrm>
                <a:off x="246253" y="240672"/>
                <a:ext cx="42840" cy="197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190A37-D06A-4C9F-BD99-FF7A3AA4A7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933" y="236352"/>
                  <a:ext cx="51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AADE048-E957-4CDD-83B3-D6424117EA4C}"/>
                    </a:ext>
                  </a:extLst>
                </p14:cNvPr>
                <p14:cNvContentPartPr/>
                <p14:nvPr/>
              </p14:nvContentPartPr>
              <p14:xfrm>
                <a:off x="382693" y="178392"/>
                <a:ext cx="7920" cy="77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AADE048-E957-4CDD-83B3-D6424117EA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373" y="174072"/>
                  <a:ext cx="16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B81CCFA-2A55-4379-9B84-7E5DE5C45EF1}"/>
                    </a:ext>
                  </a:extLst>
                </p14:cNvPr>
                <p14:cNvContentPartPr/>
                <p14:nvPr/>
              </p14:nvContentPartPr>
              <p14:xfrm>
                <a:off x="308173" y="158952"/>
                <a:ext cx="145080" cy="108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B81CCFA-2A55-4379-9B84-7E5DE5C45E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853" y="154632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25FF71-F43E-4432-A437-53BF8106FEAE}"/>
                    </a:ext>
                  </a:extLst>
                </p14:cNvPr>
                <p14:cNvContentPartPr/>
                <p14:nvPr/>
              </p14:nvContentPartPr>
              <p14:xfrm>
                <a:off x="44293" y="319152"/>
                <a:ext cx="60840" cy="74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25FF71-F43E-4432-A437-53BF8106FE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73" y="314832"/>
                  <a:ext cx="69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A282CD-BCC9-4B8E-B0AD-0677B4744E40}"/>
                    </a:ext>
                  </a:extLst>
                </p14:cNvPr>
                <p14:cNvContentPartPr/>
                <p14:nvPr/>
              </p14:nvContentPartPr>
              <p14:xfrm>
                <a:off x="89293" y="244272"/>
                <a:ext cx="74160" cy="231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A282CD-BCC9-4B8E-B0AD-0677B4744E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973" y="239952"/>
                  <a:ext cx="82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13B889-FB84-451B-B4B9-0320820A7133}"/>
                    </a:ext>
                  </a:extLst>
                </p14:cNvPr>
                <p14:cNvContentPartPr/>
                <p14:nvPr/>
              </p14:nvContentPartPr>
              <p14:xfrm>
                <a:off x="509413" y="267312"/>
                <a:ext cx="111960" cy="13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13B889-FB84-451B-B4B9-0320820A71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5093" y="262992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108CAF-D50D-44A4-96F4-FDC3FAA15C20}"/>
                    </a:ext>
                  </a:extLst>
                </p14:cNvPr>
                <p14:cNvContentPartPr/>
                <p14:nvPr/>
              </p14:nvContentPartPr>
              <p14:xfrm>
                <a:off x="552613" y="320952"/>
                <a:ext cx="94680" cy="11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108CAF-D50D-44A4-96F4-FDC3FAA15C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8293" y="316632"/>
                  <a:ext cx="10332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30FA7AE-A415-4D96-BFC5-266B594F2306}"/>
                  </a:ext>
                </a:extLst>
              </p14:cNvPr>
              <p14:cNvContentPartPr/>
              <p14:nvPr/>
            </p14:nvContentPartPr>
            <p14:xfrm>
              <a:off x="807853" y="399072"/>
              <a:ext cx="1115640" cy="84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30FA7AE-A415-4D96-BFC5-266B594F23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3533" y="394752"/>
                <a:ext cx="11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80BA4D1-39AC-492C-B418-4CCEB3B23E47}"/>
                  </a:ext>
                </a:extLst>
              </p14:cNvPr>
              <p14:cNvContentPartPr/>
              <p14:nvPr/>
            </p14:nvContentPartPr>
            <p14:xfrm>
              <a:off x="3669133" y="295752"/>
              <a:ext cx="258120" cy="295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80BA4D1-39AC-492C-B418-4CCEB3B23E4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64813" y="291432"/>
                <a:ext cx="2667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7693631-8776-46ED-9869-8ABFDFD5E671}"/>
              </a:ext>
            </a:extLst>
          </p:cNvPr>
          <p:cNvGrpSpPr/>
          <p:nvPr/>
        </p:nvGrpSpPr>
        <p:grpSpPr>
          <a:xfrm>
            <a:off x="820093" y="168312"/>
            <a:ext cx="1108080" cy="344520"/>
            <a:chOff x="820093" y="168312"/>
            <a:chExt cx="11080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8928A41-6E30-46C6-A568-7641770B7FD8}"/>
                    </a:ext>
                  </a:extLst>
                </p14:cNvPr>
                <p14:cNvContentPartPr/>
                <p14:nvPr/>
              </p14:nvContentPartPr>
              <p14:xfrm>
                <a:off x="820093" y="226992"/>
                <a:ext cx="131400" cy="111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8928A41-6E30-46C6-A568-7641770B7F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5773" y="222672"/>
                  <a:ext cx="140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F18631-36B8-4AF1-998A-409FC3E91C0D}"/>
                    </a:ext>
                  </a:extLst>
                </p14:cNvPr>
                <p14:cNvContentPartPr/>
                <p14:nvPr/>
              </p14:nvContentPartPr>
              <p14:xfrm>
                <a:off x="1093693" y="244272"/>
                <a:ext cx="17280" cy="9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F18631-36B8-4AF1-998A-409FC3E91C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9373" y="239952"/>
                  <a:ext cx="25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893963-6DE7-4CE8-A6CB-FAD021381112}"/>
                    </a:ext>
                  </a:extLst>
                </p14:cNvPr>
                <p14:cNvContentPartPr/>
                <p14:nvPr/>
              </p14:nvContentPartPr>
              <p14:xfrm>
                <a:off x="1034653" y="282432"/>
                <a:ext cx="151920" cy="26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893963-6DE7-4CE8-A6CB-FAD0213811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0333" y="278112"/>
                  <a:ext cx="16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8017F2-FC2C-4877-825C-B2B3A2BDC531}"/>
                    </a:ext>
                  </a:extLst>
                </p14:cNvPr>
                <p14:cNvContentPartPr/>
                <p14:nvPr/>
              </p14:nvContentPartPr>
              <p14:xfrm>
                <a:off x="1224733" y="216912"/>
                <a:ext cx="159480" cy="152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8017F2-FC2C-4877-825C-B2B3A2BDC5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20413" y="212592"/>
                  <a:ext cx="168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BA1075-04E2-40E7-96E7-CDA219D9C1EC}"/>
                    </a:ext>
                  </a:extLst>
                </p14:cNvPr>
                <p14:cNvContentPartPr/>
                <p14:nvPr/>
              </p14:nvContentPartPr>
              <p14:xfrm>
                <a:off x="1229413" y="168312"/>
                <a:ext cx="184320" cy="27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BA1075-04E2-40E7-96E7-CDA219D9C1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25093" y="16399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8F93C5-8EA5-4B84-91A4-3AA519542258}"/>
                    </a:ext>
                  </a:extLst>
                </p14:cNvPr>
                <p14:cNvContentPartPr/>
                <p14:nvPr/>
              </p14:nvContentPartPr>
              <p14:xfrm>
                <a:off x="1611733" y="234552"/>
                <a:ext cx="12240" cy="89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8F93C5-8EA5-4B84-91A4-3AA5195422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07413" y="230232"/>
                  <a:ext cx="20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0824D8-6664-488A-93E0-8883C9ADC6FC}"/>
                    </a:ext>
                  </a:extLst>
                </p14:cNvPr>
                <p14:cNvContentPartPr/>
                <p14:nvPr/>
              </p14:nvContentPartPr>
              <p14:xfrm>
                <a:off x="1553773" y="243912"/>
                <a:ext cx="114480" cy="27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0824D8-6664-488A-93E0-8883C9ADC6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49453" y="239592"/>
                  <a:ext cx="12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BCB5B4-6254-49F3-ACCE-65E3A9999B71}"/>
                    </a:ext>
                  </a:extLst>
                </p14:cNvPr>
                <p14:cNvContentPartPr/>
                <p14:nvPr/>
              </p14:nvContentPartPr>
              <p14:xfrm>
                <a:off x="1774093" y="184872"/>
                <a:ext cx="123120" cy="127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BCB5B4-6254-49F3-ACCE-65E3A9999B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69773" y="180552"/>
                  <a:ext cx="131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4ECE7D2-09A1-466F-AE30-628F3C1022E6}"/>
                    </a:ext>
                  </a:extLst>
                </p14:cNvPr>
                <p14:cNvContentPartPr/>
                <p14:nvPr/>
              </p14:nvContentPartPr>
              <p14:xfrm>
                <a:off x="843493" y="354072"/>
                <a:ext cx="1084680" cy="158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4ECE7D2-09A1-466F-AE30-628F3C1022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9173" y="349752"/>
                  <a:ext cx="10933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6AA8F81-D74F-4BDA-A381-B9394C0B1BC0}"/>
              </a:ext>
            </a:extLst>
          </p:cNvPr>
          <p:cNvGrpSpPr/>
          <p:nvPr/>
        </p:nvGrpSpPr>
        <p:grpSpPr>
          <a:xfrm>
            <a:off x="11648173" y="1953912"/>
            <a:ext cx="154080" cy="172080"/>
            <a:chOff x="11648173" y="1953912"/>
            <a:chExt cx="1540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E61BBC8-2874-4F4D-B4EB-618DD59709E2}"/>
                    </a:ext>
                  </a:extLst>
                </p14:cNvPr>
                <p14:cNvContentPartPr/>
                <p14:nvPr/>
              </p14:nvContentPartPr>
              <p14:xfrm>
                <a:off x="11648173" y="1953912"/>
                <a:ext cx="104040" cy="172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E61BBC8-2874-4F4D-B4EB-618DD59709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43853" y="1949592"/>
                  <a:ext cx="11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479885-144F-44A1-ABCA-080EDACFCB5E}"/>
                    </a:ext>
                  </a:extLst>
                </p14:cNvPr>
                <p14:cNvContentPartPr/>
                <p14:nvPr/>
              </p14:nvContentPartPr>
              <p14:xfrm>
                <a:off x="11678773" y="1995672"/>
                <a:ext cx="123480" cy="91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479885-144F-44A1-ABCA-080EDACFCB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74453" y="1991352"/>
                  <a:ext cx="1321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E972E207-3807-4AA3-8D4C-15EF8042F530}"/>
              </a:ext>
            </a:extLst>
          </p:cNvPr>
          <p:cNvGrpSpPr/>
          <p:nvPr/>
        </p:nvGrpSpPr>
        <p:grpSpPr>
          <a:xfrm>
            <a:off x="40333" y="624432"/>
            <a:ext cx="1019520" cy="270000"/>
            <a:chOff x="40333" y="624432"/>
            <a:chExt cx="101952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07616B3-8C8E-498A-96DE-8CF2374E0170}"/>
                    </a:ext>
                  </a:extLst>
                </p14:cNvPr>
                <p14:cNvContentPartPr/>
                <p14:nvPr/>
              </p14:nvContentPartPr>
              <p14:xfrm>
                <a:off x="40333" y="669432"/>
                <a:ext cx="91080" cy="171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07616B3-8C8E-498A-96DE-8CF2374E01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13" y="665112"/>
                  <a:ext cx="99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28D7CBB-BDF9-4F5C-B7D7-BE3DB0D52D66}"/>
                    </a:ext>
                  </a:extLst>
                </p14:cNvPr>
                <p14:cNvContentPartPr/>
                <p14:nvPr/>
              </p14:nvContentPartPr>
              <p14:xfrm>
                <a:off x="114133" y="629472"/>
                <a:ext cx="68040" cy="261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28D7CBB-BDF9-4F5C-B7D7-BE3DB0D52D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813" y="625152"/>
                  <a:ext cx="76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3B77F5-401B-4E22-87D0-980E6870B506}"/>
                    </a:ext>
                  </a:extLst>
                </p14:cNvPr>
                <p14:cNvContentPartPr/>
                <p14:nvPr/>
              </p14:nvContentPartPr>
              <p14:xfrm>
                <a:off x="320773" y="745392"/>
                <a:ext cx="99720" cy="41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3B77F5-401B-4E22-87D0-980E6870B5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6453" y="741072"/>
                  <a:ext cx="108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F7FBFE4-108C-43DF-A82E-DF5A11B384AA}"/>
                    </a:ext>
                  </a:extLst>
                </p14:cNvPr>
                <p14:cNvContentPartPr/>
                <p14:nvPr/>
              </p14:nvContentPartPr>
              <p14:xfrm>
                <a:off x="385573" y="743952"/>
                <a:ext cx="51480" cy="150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F7FBFE4-108C-43DF-A82E-DF5A11B384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1253" y="739632"/>
                  <a:ext cx="60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E5C640-2B61-4251-94A3-9C197CD5DC2B}"/>
                    </a:ext>
                  </a:extLst>
                </p14:cNvPr>
                <p14:cNvContentPartPr/>
                <p14:nvPr/>
              </p14:nvContentPartPr>
              <p14:xfrm>
                <a:off x="549373" y="737472"/>
                <a:ext cx="138600" cy="56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E5C640-2B61-4251-94A3-9C197CD5DC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5053" y="733152"/>
                  <a:ext cx="147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F07DC41-8A28-4E5C-B5F4-B96B1468D7AD}"/>
                    </a:ext>
                  </a:extLst>
                </p14:cNvPr>
                <p14:cNvContentPartPr/>
                <p14:nvPr/>
              </p14:nvContentPartPr>
              <p14:xfrm>
                <a:off x="760333" y="721272"/>
                <a:ext cx="111960" cy="31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F07DC41-8A28-4E5C-B5F4-B96B1468D7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6013" y="716952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EC7114B-F0F5-460F-9949-DE2934BDC423}"/>
                    </a:ext>
                  </a:extLst>
                </p14:cNvPr>
                <p14:cNvContentPartPr/>
                <p14:nvPr/>
              </p14:nvContentPartPr>
              <p14:xfrm>
                <a:off x="832693" y="737112"/>
                <a:ext cx="51120" cy="135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EC7114B-F0F5-460F-9949-DE2934BDC4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8373" y="732792"/>
                  <a:ext cx="59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D0B820D-A6CE-47E4-8B08-A6CBBAECF543}"/>
                    </a:ext>
                  </a:extLst>
                </p14:cNvPr>
                <p14:cNvContentPartPr/>
                <p14:nvPr/>
              </p14:nvContentPartPr>
              <p14:xfrm>
                <a:off x="965893" y="624432"/>
                <a:ext cx="27360" cy="93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D0B820D-A6CE-47E4-8B08-A6CBBAECF5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573" y="620112"/>
                  <a:ext cx="36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4AD775A-E656-4F9C-B025-5ACD4593552F}"/>
                    </a:ext>
                  </a:extLst>
                </p14:cNvPr>
                <p14:cNvContentPartPr/>
                <p14:nvPr/>
              </p14:nvContentPartPr>
              <p14:xfrm>
                <a:off x="916213" y="637752"/>
                <a:ext cx="143640" cy="105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4AD775A-E656-4F9C-B025-5ACD459355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1893" y="633432"/>
                  <a:ext cx="1522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12638DA-BF85-4900-B041-B5B38FB1F350}"/>
                  </a:ext>
                </a:extLst>
              </p14:cNvPr>
              <p14:cNvContentPartPr/>
              <p14:nvPr/>
            </p14:nvContentPartPr>
            <p14:xfrm>
              <a:off x="4863253" y="143472"/>
              <a:ext cx="88560" cy="640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12638DA-BF85-4900-B041-B5B38FB1F3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58933" y="139152"/>
                <a:ext cx="97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C164F17-82D0-4284-8823-1529AE997510}"/>
                  </a:ext>
                </a:extLst>
              </p14:cNvPr>
              <p14:cNvContentPartPr/>
              <p14:nvPr/>
            </p14:nvContentPartPr>
            <p14:xfrm>
              <a:off x="4960093" y="196032"/>
              <a:ext cx="12960" cy="788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C164F17-82D0-4284-8823-1529AE99751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55773" y="191712"/>
                <a:ext cx="21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6EEAE43-A1DA-441E-9901-638541F02FA9}"/>
                  </a:ext>
                </a:extLst>
              </p14:cNvPr>
              <p14:cNvContentPartPr/>
              <p14:nvPr/>
            </p14:nvContentPartPr>
            <p14:xfrm>
              <a:off x="5040013" y="109992"/>
              <a:ext cx="77040" cy="98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6EEAE43-A1DA-441E-9901-638541F02FA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35693" y="105672"/>
                <a:ext cx="85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01CB291-C256-4C59-8EC7-7E615E16003D}"/>
                  </a:ext>
                </a:extLst>
              </p14:cNvPr>
              <p14:cNvContentPartPr/>
              <p14:nvPr/>
            </p14:nvContentPartPr>
            <p14:xfrm>
              <a:off x="5163853" y="168672"/>
              <a:ext cx="77760" cy="20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01CB291-C256-4C59-8EC7-7E615E1600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59533" y="164352"/>
                <a:ext cx="86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2706F36-750F-4242-98EF-648292732E08}"/>
                  </a:ext>
                </a:extLst>
              </p14:cNvPr>
              <p14:cNvContentPartPr/>
              <p14:nvPr/>
            </p14:nvContentPartPr>
            <p14:xfrm>
              <a:off x="5203453" y="168672"/>
              <a:ext cx="40320" cy="950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2706F36-750F-4242-98EF-648292732E0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99133" y="164352"/>
                <a:ext cx="48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1690F55-243D-4AF2-A36A-C2561AB44899}"/>
                  </a:ext>
                </a:extLst>
              </p14:cNvPr>
              <p14:cNvContentPartPr/>
              <p14:nvPr/>
            </p14:nvContentPartPr>
            <p14:xfrm>
              <a:off x="5397493" y="129432"/>
              <a:ext cx="9000" cy="87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1690F55-243D-4AF2-A36A-C2561AB448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93173" y="125112"/>
                <a:ext cx="17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2EF44AB-19D5-421E-90CD-045C4586FA53}"/>
                  </a:ext>
                </a:extLst>
              </p14:cNvPr>
              <p14:cNvContentPartPr/>
              <p14:nvPr/>
            </p14:nvContentPartPr>
            <p14:xfrm>
              <a:off x="5351053" y="168312"/>
              <a:ext cx="131040" cy="7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2EF44AB-19D5-421E-90CD-045C4586FA5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46733" y="163992"/>
                <a:ext cx="139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91443F3-4A73-4BC0-9E2A-BB830D34E5B5}"/>
                  </a:ext>
                </a:extLst>
              </p14:cNvPr>
              <p14:cNvContentPartPr/>
              <p14:nvPr/>
            </p14:nvContentPartPr>
            <p14:xfrm>
              <a:off x="5570653" y="129072"/>
              <a:ext cx="19440" cy="62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91443F3-4A73-4BC0-9E2A-BB830D34E5B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66333" y="124752"/>
                <a:ext cx="28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0DAC9E2-F477-4779-983D-790FC5D97BD0}"/>
                  </a:ext>
                </a:extLst>
              </p14:cNvPr>
              <p14:cNvContentPartPr/>
              <p14:nvPr/>
            </p14:nvContentPartPr>
            <p14:xfrm>
              <a:off x="5610253" y="126552"/>
              <a:ext cx="98280" cy="730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0DAC9E2-F477-4779-983D-790FC5D97BD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05933" y="122232"/>
                <a:ext cx="106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9DA4E80-71AA-4FC8-9E26-DEEC4A23A1E2}"/>
                  </a:ext>
                </a:extLst>
              </p14:cNvPr>
              <p14:cNvContentPartPr/>
              <p14:nvPr/>
            </p14:nvContentPartPr>
            <p14:xfrm>
              <a:off x="5638693" y="111432"/>
              <a:ext cx="152280" cy="169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9DA4E80-71AA-4FC8-9E26-DEEC4A23A1E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34373" y="107112"/>
                <a:ext cx="160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DCEE212-865E-4010-80C5-5291DC259347}"/>
                  </a:ext>
                </a:extLst>
              </p14:cNvPr>
              <p14:cNvContentPartPr/>
              <p14:nvPr/>
            </p14:nvContentPartPr>
            <p14:xfrm>
              <a:off x="5775133" y="107112"/>
              <a:ext cx="101520" cy="81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DCEE212-865E-4010-80C5-5291DC25934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70813" y="102792"/>
                <a:ext cx="110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863D7AA-FC81-42B8-A96B-4B607248BEC9}"/>
                  </a:ext>
                </a:extLst>
              </p14:cNvPr>
              <p14:cNvContentPartPr/>
              <p14:nvPr/>
            </p14:nvContentPartPr>
            <p14:xfrm>
              <a:off x="4926253" y="312672"/>
              <a:ext cx="86760" cy="252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863D7AA-FC81-42B8-A96B-4B607248BEC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21933" y="308352"/>
                <a:ext cx="95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1BD1C79-24CB-42CE-9624-B900E26E7DDD}"/>
                  </a:ext>
                </a:extLst>
              </p14:cNvPr>
              <p14:cNvContentPartPr/>
              <p14:nvPr/>
            </p14:nvContentPartPr>
            <p14:xfrm>
              <a:off x="4819693" y="324192"/>
              <a:ext cx="1150560" cy="626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1BD1C79-24CB-42CE-9624-B900E26E7DD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15373" y="319872"/>
                <a:ext cx="1159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3963BCD-A485-4963-A286-040E169E367F}"/>
                  </a:ext>
                </a:extLst>
              </p14:cNvPr>
              <p14:cNvContentPartPr/>
              <p14:nvPr/>
            </p14:nvContentPartPr>
            <p14:xfrm>
              <a:off x="4896013" y="351552"/>
              <a:ext cx="1026000" cy="399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3963BCD-A485-4963-A286-040E169E36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91693" y="347232"/>
                <a:ext cx="10346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BBE68EDC-0690-40DB-AEE0-260C1A7C3978}"/>
              </a:ext>
            </a:extLst>
          </p:cNvPr>
          <p:cNvGrpSpPr/>
          <p:nvPr/>
        </p:nvGrpSpPr>
        <p:grpSpPr>
          <a:xfrm>
            <a:off x="8696893" y="2507952"/>
            <a:ext cx="3436920" cy="2037604"/>
            <a:chOff x="8696893" y="2507952"/>
            <a:chExt cx="3436920" cy="20376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B68C110-814E-4F89-9EAA-F59B611A6C7A}"/>
                    </a:ext>
                  </a:extLst>
                </p14:cNvPr>
                <p14:cNvContentPartPr/>
                <p14:nvPr/>
              </p14:nvContentPartPr>
              <p14:xfrm>
                <a:off x="9102317" y="2763916"/>
                <a:ext cx="34200" cy="1523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B68C110-814E-4F89-9EAA-F59B611A6C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97997" y="2759596"/>
                  <a:ext cx="42840" cy="15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49FEAE2-5EC2-4DF1-B954-BA9FC80AF8CA}"/>
                    </a:ext>
                  </a:extLst>
                </p14:cNvPr>
                <p14:cNvContentPartPr/>
                <p14:nvPr/>
              </p14:nvContentPartPr>
              <p14:xfrm>
                <a:off x="8972357" y="4215076"/>
                <a:ext cx="2513880" cy="48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49FEAE2-5EC2-4DF1-B954-BA9FC80AF8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68037" y="4210756"/>
                  <a:ext cx="252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8314B2-5DEA-43C6-A831-595EDD954B55}"/>
                    </a:ext>
                  </a:extLst>
                </p14:cNvPr>
                <p14:cNvContentPartPr/>
                <p14:nvPr/>
              </p14:nvContentPartPr>
              <p14:xfrm>
                <a:off x="11515037" y="4161436"/>
                <a:ext cx="153720" cy="149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8314B2-5DEA-43C6-A831-595EDD954B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10717" y="4157116"/>
                  <a:ext cx="16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44B845-1B49-4B2A-81BD-3540A93DBF11}"/>
                    </a:ext>
                  </a:extLst>
                </p14:cNvPr>
                <p14:cNvContentPartPr/>
                <p14:nvPr/>
              </p14:nvContentPartPr>
              <p14:xfrm>
                <a:off x="9076757" y="2646556"/>
                <a:ext cx="124920" cy="151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44B845-1B49-4B2A-81BD-3540A93DBF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72437" y="2642236"/>
                  <a:ext cx="13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6FF377E-A39D-494D-A4C5-FAD7250D4470}"/>
                    </a:ext>
                  </a:extLst>
                </p14:cNvPr>
                <p14:cNvContentPartPr/>
                <p14:nvPr/>
              </p14:nvContentPartPr>
              <p14:xfrm>
                <a:off x="8838077" y="2636116"/>
                <a:ext cx="68760" cy="45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6FF377E-A39D-494D-A4C5-FAD7250D447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33757" y="2631796"/>
                  <a:ext cx="77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432AFC-AFE8-4976-A24C-4E4F422DDC7F}"/>
                    </a:ext>
                  </a:extLst>
                </p14:cNvPr>
                <p14:cNvContentPartPr/>
                <p14:nvPr/>
              </p14:nvContentPartPr>
              <p14:xfrm>
                <a:off x="8868677" y="2627836"/>
                <a:ext cx="64440" cy="141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432AFC-AFE8-4976-A24C-4E4F422DDC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64357" y="2623516"/>
                  <a:ext cx="73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AF780F4-9DF7-4896-874F-163926DF7B4F}"/>
                    </a:ext>
                  </a:extLst>
                </p14:cNvPr>
                <p14:cNvContentPartPr/>
                <p14:nvPr/>
              </p14:nvContentPartPr>
              <p14:xfrm>
                <a:off x="8936357" y="2509396"/>
                <a:ext cx="129960" cy="132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AF780F4-9DF7-4896-874F-163926DF7B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32037" y="2505076"/>
                  <a:ext cx="138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F69811-E87C-4A66-87DA-615A28F976A9}"/>
                    </a:ext>
                  </a:extLst>
                </p14:cNvPr>
                <p14:cNvContentPartPr/>
                <p14:nvPr/>
              </p14:nvContentPartPr>
              <p14:xfrm>
                <a:off x="11458877" y="4375276"/>
                <a:ext cx="68400" cy="56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F69811-E87C-4A66-87DA-615A28F976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54557" y="4370956"/>
                  <a:ext cx="77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DEA993B-598D-4352-B110-F8D408350EAB}"/>
                    </a:ext>
                  </a:extLst>
                </p14:cNvPr>
                <p14:cNvContentPartPr/>
                <p14:nvPr/>
              </p14:nvContentPartPr>
              <p14:xfrm>
                <a:off x="11487677" y="4399756"/>
                <a:ext cx="75960" cy="145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DEA993B-598D-4352-B110-F8D408350E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83357" y="4395436"/>
                  <a:ext cx="84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8920ECC-AA40-4F69-B790-22481720C4B0}"/>
                    </a:ext>
                  </a:extLst>
                </p14:cNvPr>
                <p14:cNvContentPartPr/>
                <p14:nvPr/>
              </p14:nvContentPartPr>
              <p14:xfrm>
                <a:off x="9001093" y="2780472"/>
                <a:ext cx="1490760" cy="1579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8920ECC-AA40-4F69-B790-22481720C4B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96773" y="2776152"/>
                  <a:ext cx="1499400" cy="15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1548CB1-0126-49B2-93AA-4622BB638337}"/>
                    </a:ext>
                  </a:extLst>
                </p14:cNvPr>
                <p14:cNvContentPartPr/>
                <p14:nvPr/>
              </p14:nvContentPartPr>
              <p14:xfrm>
                <a:off x="10613893" y="2614512"/>
                <a:ext cx="102960" cy="48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1548CB1-0126-49B2-93AA-4622BB6383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09573" y="2610192"/>
                  <a:ext cx="111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19D860-563C-4D37-A3DD-B60AC4B92E1F}"/>
                    </a:ext>
                  </a:extLst>
                </p14:cNvPr>
                <p14:cNvContentPartPr/>
                <p14:nvPr/>
              </p14:nvContentPartPr>
              <p14:xfrm>
                <a:off x="10694533" y="2597952"/>
                <a:ext cx="34200" cy="117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19D860-563C-4D37-A3DD-B60AC4B92E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90213" y="2593632"/>
                  <a:ext cx="4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6FD0500-1CD0-4576-92D3-00E24F73F68F}"/>
                    </a:ext>
                  </a:extLst>
                </p14:cNvPr>
                <p14:cNvContentPartPr/>
                <p14:nvPr/>
              </p14:nvContentPartPr>
              <p14:xfrm>
                <a:off x="10747093" y="2507952"/>
                <a:ext cx="152280" cy="127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6FD0500-1CD0-4576-92D3-00E24F73F68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42773" y="2503632"/>
                  <a:ext cx="160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62EF0DE-3ECD-4E90-A7A5-1778699E34BD}"/>
                    </a:ext>
                  </a:extLst>
                </p14:cNvPr>
                <p14:cNvContentPartPr/>
                <p14:nvPr/>
              </p14:nvContentPartPr>
              <p14:xfrm>
                <a:off x="9385933" y="3996192"/>
                <a:ext cx="70560" cy="197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62EF0DE-3ECD-4E90-A7A5-1778699E34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81613" y="3991872"/>
                  <a:ext cx="79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DC70D1-5E51-4372-83C9-7FF1C0FA1FB7}"/>
                    </a:ext>
                  </a:extLst>
                </p14:cNvPr>
                <p14:cNvContentPartPr/>
                <p14:nvPr/>
              </p14:nvContentPartPr>
              <p14:xfrm>
                <a:off x="9238693" y="4098072"/>
                <a:ext cx="78120" cy="95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DC70D1-5E51-4372-83C9-7FF1C0FA1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34373" y="4093752"/>
                  <a:ext cx="86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3F0CABB-6C5F-4707-9083-5944866DAFD6}"/>
                    </a:ext>
                  </a:extLst>
                </p14:cNvPr>
                <p14:cNvContentPartPr/>
                <p14:nvPr/>
              </p14:nvContentPartPr>
              <p14:xfrm>
                <a:off x="9309973" y="4093392"/>
                <a:ext cx="46800" cy="78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3F0CABB-6C5F-4707-9083-5944866DAF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05653" y="4089072"/>
                  <a:ext cx="5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4AFCED1-A7DA-4E68-BB71-238A50336D96}"/>
                    </a:ext>
                  </a:extLst>
                </p14:cNvPr>
                <p14:cNvContentPartPr/>
                <p14:nvPr/>
              </p14:nvContentPartPr>
              <p14:xfrm>
                <a:off x="9303493" y="4055592"/>
                <a:ext cx="45000" cy="45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4AFCED1-A7DA-4E68-BB71-238A50336D9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99173" y="4051272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B03B76D-0D8A-4E04-ADB2-05E743CB7BAA}"/>
                    </a:ext>
                  </a:extLst>
                </p14:cNvPr>
                <p14:cNvContentPartPr/>
                <p14:nvPr/>
              </p14:nvContentPartPr>
              <p14:xfrm>
                <a:off x="9358573" y="4018872"/>
                <a:ext cx="46080" cy="66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B03B76D-0D8A-4E04-ADB2-05E743CB7B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54253" y="4014552"/>
                  <a:ext cx="54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9D4D3D8-B6D3-4E8A-8423-FA2E56A2FA45}"/>
                    </a:ext>
                  </a:extLst>
                </p14:cNvPr>
                <p14:cNvContentPartPr/>
                <p14:nvPr/>
              </p14:nvContentPartPr>
              <p14:xfrm>
                <a:off x="10933933" y="2619552"/>
                <a:ext cx="76320" cy="6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9D4D3D8-B6D3-4E8A-8423-FA2E56A2FA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29613" y="2615232"/>
                  <a:ext cx="84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5266DCA-5F4B-471E-B980-717481B48D9C}"/>
                    </a:ext>
                  </a:extLst>
                </p14:cNvPr>
                <p14:cNvContentPartPr/>
                <p14:nvPr/>
              </p14:nvContentPartPr>
              <p14:xfrm>
                <a:off x="10929253" y="2635392"/>
                <a:ext cx="103320" cy="18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5266DCA-5F4B-471E-B980-717481B48D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24933" y="2631072"/>
                  <a:ext cx="11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62EB9F-9D15-48A1-BA2E-C68F7A09090C}"/>
                    </a:ext>
                  </a:extLst>
                </p14:cNvPr>
                <p14:cNvContentPartPr/>
                <p14:nvPr/>
              </p14:nvContentPartPr>
              <p14:xfrm>
                <a:off x="11120773" y="2577072"/>
                <a:ext cx="116280" cy="142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62EB9F-9D15-48A1-BA2E-C68F7A0909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16453" y="2572752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8C1F98-23B4-4FC8-86D5-CDA96DE0FC3E}"/>
                    </a:ext>
                  </a:extLst>
                </p14:cNvPr>
                <p14:cNvContentPartPr/>
                <p14:nvPr/>
              </p14:nvContentPartPr>
              <p14:xfrm>
                <a:off x="9056533" y="3753192"/>
                <a:ext cx="114480" cy="18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8C1F98-23B4-4FC8-86D5-CDA96DE0FC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52213" y="3748872"/>
                  <a:ext cx="12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B33225-026D-4F21-B323-27F791670996}"/>
                    </a:ext>
                  </a:extLst>
                </p14:cNvPr>
                <p14:cNvContentPartPr/>
                <p14:nvPr/>
              </p14:nvContentPartPr>
              <p14:xfrm>
                <a:off x="8696893" y="3740232"/>
                <a:ext cx="87840" cy="111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B33225-026D-4F21-B323-27F7916709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92573" y="3735912"/>
                  <a:ext cx="96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37DDEE-7C65-405E-82DE-80AA60E21AE6}"/>
                    </a:ext>
                  </a:extLst>
                </p14:cNvPr>
                <p14:cNvContentPartPr/>
                <p14:nvPr/>
              </p14:nvContentPartPr>
              <p14:xfrm>
                <a:off x="8778973" y="3756072"/>
                <a:ext cx="73440" cy="89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37DDEE-7C65-405E-82DE-80AA60E21A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74653" y="3751752"/>
                  <a:ext cx="82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D72DB20-08BF-43D6-8A6B-AEEB23A9D4DD}"/>
                    </a:ext>
                  </a:extLst>
                </p14:cNvPr>
                <p14:cNvContentPartPr/>
                <p14:nvPr/>
              </p14:nvContentPartPr>
              <p14:xfrm>
                <a:off x="8818213" y="3695592"/>
                <a:ext cx="139320" cy="90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D72DB20-08BF-43D6-8A6B-AEEB23A9D4D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13893" y="3691272"/>
                  <a:ext cx="14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1CD1A1-2235-4D37-82B4-48BCAA5B37DC}"/>
                    </a:ext>
                  </a:extLst>
                </p14:cNvPr>
                <p14:cNvContentPartPr/>
                <p14:nvPr/>
              </p14:nvContentPartPr>
              <p14:xfrm>
                <a:off x="9099733" y="3056592"/>
                <a:ext cx="1884600" cy="678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1CD1A1-2235-4D37-82B4-48BCAA5B37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5413" y="3052272"/>
                  <a:ext cx="189324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C98383-7EB2-4D01-8D42-A2ED019E4701}"/>
                    </a:ext>
                  </a:extLst>
                </p14:cNvPr>
                <p14:cNvContentPartPr/>
                <p14:nvPr/>
              </p14:nvContentPartPr>
              <p14:xfrm>
                <a:off x="11132293" y="2985312"/>
                <a:ext cx="77040" cy="10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C98383-7EB2-4D01-8D42-A2ED019E47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27973" y="2980992"/>
                  <a:ext cx="85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FE91D1C-6713-4863-9692-2B679F06FC6F}"/>
                    </a:ext>
                  </a:extLst>
                </p14:cNvPr>
                <p14:cNvContentPartPr/>
                <p14:nvPr/>
              </p14:nvContentPartPr>
              <p14:xfrm>
                <a:off x="11205733" y="2950752"/>
                <a:ext cx="44640" cy="115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FE91D1C-6713-4863-9692-2B679F06FC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01413" y="2946432"/>
                  <a:ext cx="53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5B4247A-2998-4BAC-AAB5-D3558883E1CF}"/>
                    </a:ext>
                  </a:extLst>
                </p14:cNvPr>
                <p14:cNvContentPartPr/>
                <p14:nvPr/>
              </p14:nvContentPartPr>
              <p14:xfrm>
                <a:off x="11301493" y="2896752"/>
                <a:ext cx="12240" cy="64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5B4247A-2998-4BAC-AAB5-D3558883E1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97173" y="2892432"/>
                  <a:ext cx="2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D5AD576-7E4A-4DE1-83ED-95AD8D001973}"/>
                    </a:ext>
                  </a:extLst>
                </p14:cNvPr>
                <p14:cNvContentPartPr/>
                <p14:nvPr/>
              </p14:nvContentPartPr>
              <p14:xfrm>
                <a:off x="11259733" y="2887752"/>
                <a:ext cx="127800" cy="83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D5AD576-7E4A-4DE1-83ED-95AD8D00197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55413" y="2883432"/>
                  <a:ext cx="136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28B1695-55EC-4C64-B636-4B5BE0B54F46}"/>
                    </a:ext>
                  </a:extLst>
                </p14:cNvPr>
                <p14:cNvContentPartPr/>
                <p14:nvPr/>
              </p14:nvContentPartPr>
              <p14:xfrm>
                <a:off x="11397613" y="2980992"/>
                <a:ext cx="92160" cy="10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28B1695-55EC-4C64-B636-4B5BE0B54F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93293" y="2976672"/>
                  <a:ext cx="10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342537-BAF6-498D-AEFE-66C5A7C12603}"/>
                    </a:ext>
                  </a:extLst>
                </p14:cNvPr>
                <p14:cNvContentPartPr/>
                <p14:nvPr/>
              </p14:nvContentPartPr>
              <p14:xfrm>
                <a:off x="11396533" y="3018072"/>
                <a:ext cx="94320" cy="8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342537-BAF6-498D-AEFE-66C5A7C126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92213" y="3013752"/>
                  <a:ext cx="10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18EAD26-822E-45B0-BB19-B86F589C9306}"/>
                    </a:ext>
                  </a:extLst>
                </p14:cNvPr>
                <p14:cNvContentPartPr/>
                <p14:nvPr/>
              </p14:nvContentPartPr>
              <p14:xfrm>
                <a:off x="11555653" y="2938512"/>
                <a:ext cx="70920" cy="65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18EAD26-822E-45B0-BB19-B86F589C930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51333" y="2934192"/>
                  <a:ext cx="79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2D8AF1D-D1C8-47CF-BB38-00F8BBD40B90}"/>
                    </a:ext>
                  </a:extLst>
                </p14:cNvPr>
                <p14:cNvContentPartPr/>
                <p14:nvPr/>
              </p14:nvContentPartPr>
              <p14:xfrm>
                <a:off x="11636293" y="2938872"/>
                <a:ext cx="60840" cy="78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2D8AF1D-D1C8-47CF-BB38-00F8BBD40B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31973" y="2934552"/>
                  <a:ext cx="69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D37A82C-14DF-4F1B-A881-A9C0D33F843E}"/>
                    </a:ext>
                  </a:extLst>
                </p14:cNvPr>
                <p14:cNvContentPartPr/>
                <p14:nvPr/>
              </p14:nvContentPartPr>
              <p14:xfrm>
                <a:off x="11676613" y="2947152"/>
                <a:ext cx="37440" cy="6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D37A82C-14DF-4F1B-A881-A9C0D33F84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72293" y="2942832"/>
                  <a:ext cx="46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CD9CDC4-87CC-4B9B-AD40-5AD6E6B59393}"/>
                    </a:ext>
                  </a:extLst>
                </p14:cNvPr>
                <p14:cNvContentPartPr/>
                <p14:nvPr/>
              </p14:nvContentPartPr>
              <p14:xfrm>
                <a:off x="11721973" y="2933472"/>
                <a:ext cx="100080" cy="76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CD9CDC4-87CC-4B9B-AD40-5AD6E6B593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17653" y="2929152"/>
                  <a:ext cx="10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1513571-CFC8-4E6F-9109-3C9035033483}"/>
                    </a:ext>
                  </a:extLst>
                </p14:cNvPr>
                <p14:cNvContentPartPr/>
                <p14:nvPr/>
              </p14:nvContentPartPr>
              <p14:xfrm>
                <a:off x="11788213" y="2971632"/>
                <a:ext cx="81360" cy="8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1513571-CFC8-4E6F-9109-3C90350334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83893" y="2967312"/>
                  <a:ext cx="90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6F30541-58F7-43FB-B1A6-5918DB1E23B7}"/>
                    </a:ext>
                  </a:extLst>
                </p14:cNvPr>
                <p14:cNvContentPartPr/>
                <p14:nvPr/>
              </p14:nvContentPartPr>
              <p14:xfrm>
                <a:off x="11896573" y="2946072"/>
                <a:ext cx="68040" cy="47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6F30541-58F7-43FB-B1A6-5918DB1E23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92253" y="2941752"/>
                  <a:ext cx="76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98F9D7-4B5A-443D-8F81-331220862529}"/>
                    </a:ext>
                  </a:extLst>
                </p14:cNvPr>
                <p14:cNvContentPartPr/>
                <p14:nvPr/>
              </p14:nvContentPartPr>
              <p14:xfrm>
                <a:off x="11958133" y="2993232"/>
                <a:ext cx="7560" cy="36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98F9D7-4B5A-443D-8F81-3312208625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953813" y="2988912"/>
                  <a:ext cx="16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2F38884-BD96-4BC5-9672-058996E44875}"/>
                    </a:ext>
                  </a:extLst>
                </p14:cNvPr>
                <p14:cNvContentPartPr/>
                <p14:nvPr/>
              </p14:nvContentPartPr>
              <p14:xfrm>
                <a:off x="12002413" y="2948592"/>
                <a:ext cx="57240" cy="64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2F38884-BD96-4BC5-9672-058996E448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98093" y="2944272"/>
                  <a:ext cx="65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45ED0E5-5B5F-4C6A-9A28-2454A0C4C155}"/>
                    </a:ext>
                  </a:extLst>
                </p14:cNvPr>
                <p14:cNvContentPartPr/>
                <p14:nvPr/>
              </p14:nvContentPartPr>
              <p14:xfrm>
                <a:off x="12082693" y="2973072"/>
                <a:ext cx="51120" cy="82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45ED0E5-5B5F-4C6A-9A28-2454A0C4C1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078373" y="2968752"/>
                  <a:ext cx="59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6BDED69-8F6E-4524-A3CC-25A98C31AEFF}"/>
                    </a:ext>
                  </a:extLst>
                </p14:cNvPr>
                <p14:cNvContentPartPr/>
                <p14:nvPr/>
              </p14:nvContentPartPr>
              <p14:xfrm>
                <a:off x="9782293" y="3475272"/>
                <a:ext cx="31320" cy="228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6BDED69-8F6E-4524-A3CC-25A98C31AE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77973" y="3470952"/>
                  <a:ext cx="39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9995E96-ED6B-4443-8E88-39E30E35CDD5}"/>
                    </a:ext>
                  </a:extLst>
                </p14:cNvPr>
                <p14:cNvContentPartPr/>
                <p14:nvPr/>
              </p14:nvContentPartPr>
              <p14:xfrm>
                <a:off x="9733693" y="3974232"/>
                <a:ext cx="12960" cy="238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9995E96-ED6B-4443-8E88-39E30E35CD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9373" y="3969912"/>
                  <a:ext cx="21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7508C03-EF1B-400E-AD3F-D5AAD41756A7}"/>
                    </a:ext>
                  </a:extLst>
                </p14:cNvPr>
                <p14:cNvContentPartPr/>
                <p14:nvPr/>
              </p14:nvContentPartPr>
              <p14:xfrm>
                <a:off x="9682573" y="4320552"/>
                <a:ext cx="100800" cy="145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7508C03-EF1B-400E-AD3F-D5AAD41756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78253" y="4316232"/>
                  <a:ext cx="109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A7118F-4A06-44F0-AF8A-E5A227EAFD53}"/>
                    </a:ext>
                  </a:extLst>
                </p14:cNvPr>
                <p14:cNvContentPartPr/>
                <p14:nvPr/>
              </p14:nvContentPartPr>
              <p14:xfrm>
                <a:off x="9806053" y="4289592"/>
                <a:ext cx="88200" cy="124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A7118F-4A06-44F0-AF8A-E5A227EAFD5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01733" y="4285272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79DFFB09-D875-4BF9-A33A-3D62B9A9CD48}"/>
              </a:ext>
            </a:extLst>
          </p:cNvPr>
          <p:cNvGrpSpPr/>
          <p:nvPr/>
        </p:nvGrpSpPr>
        <p:grpSpPr>
          <a:xfrm>
            <a:off x="1558453" y="638832"/>
            <a:ext cx="1814040" cy="190080"/>
            <a:chOff x="1558453" y="638832"/>
            <a:chExt cx="18140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C08BB3-0514-4821-B33A-189F7CD28E2F}"/>
                    </a:ext>
                  </a:extLst>
                </p14:cNvPr>
                <p14:cNvContentPartPr/>
                <p14:nvPr/>
              </p14:nvContentPartPr>
              <p14:xfrm>
                <a:off x="1558453" y="717312"/>
                <a:ext cx="70920" cy="30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C08BB3-0514-4821-B33A-189F7CD28E2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54133" y="712992"/>
                  <a:ext cx="7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A03FF81-9053-45F6-98E0-7FD82B9C2B71}"/>
                    </a:ext>
                  </a:extLst>
                </p14:cNvPr>
                <p14:cNvContentPartPr/>
                <p14:nvPr/>
              </p14:nvContentPartPr>
              <p14:xfrm>
                <a:off x="1626493" y="702912"/>
                <a:ext cx="52200" cy="126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A03FF81-9053-45F6-98E0-7FD82B9C2B7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22173" y="698592"/>
                  <a:ext cx="60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6C3915D-91C8-4C24-AA1E-2DC2F9DC3C3E}"/>
                    </a:ext>
                  </a:extLst>
                </p14:cNvPr>
                <p14:cNvContentPartPr/>
                <p14:nvPr/>
              </p14:nvContentPartPr>
              <p14:xfrm>
                <a:off x="1863013" y="699672"/>
                <a:ext cx="127440" cy="35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6C3915D-91C8-4C24-AA1E-2DC2F9DC3C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58693" y="695352"/>
                  <a:ext cx="136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7DF8736-F8DE-4531-A1E8-0C6C47213806}"/>
                    </a:ext>
                  </a:extLst>
                </p14:cNvPr>
                <p14:cNvContentPartPr/>
                <p14:nvPr/>
              </p14:nvContentPartPr>
              <p14:xfrm>
                <a:off x="1888933" y="763032"/>
                <a:ext cx="94320" cy="12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7DF8736-F8DE-4531-A1E8-0C6C472138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84613" y="758712"/>
                  <a:ext cx="102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4E14D89-D745-448D-88DF-B50EF088DB76}"/>
                    </a:ext>
                  </a:extLst>
                </p14:cNvPr>
                <p14:cNvContentPartPr/>
                <p14:nvPr/>
              </p14:nvContentPartPr>
              <p14:xfrm>
                <a:off x="2165413" y="668712"/>
                <a:ext cx="160920" cy="106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4E14D89-D745-448D-88DF-B50EF088DB7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61093" y="664392"/>
                  <a:ext cx="16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3524218-A9EA-46FC-B519-D001F773A641}"/>
                    </a:ext>
                  </a:extLst>
                </p14:cNvPr>
                <p14:cNvContentPartPr/>
                <p14:nvPr/>
              </p14:nvContentPartPr>
              <p14:xfrm>
                <a:off x="2369533" y="671232"/>
                <a:ext cx="54000" cy="103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3524218-A9EA-46FC-B519-D001F773A6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65213" y="666912"/>
                  <a:ext cx="62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28C3752-7751-4980-BA31-748BBC7F091D}"/>
                    </a:ext>
                  </a:extLst>
                </p14:cNvPr>
                <p14:cNvContentPartPr/>
                <p14:nvPr/>
              </p14:nvContentPartPr>
              <p14:xfrm>
                <a:off x="2368093" y="661512"/>
                <a:ext cx="100800" cy="13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28C3752-7751-4980-BA31-748BBC7F091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63773" y="657192"/>
                  <a:ext cx="10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2E3B3EE-7C49-48EE-8C7F-84E7D2C774A7}"/>
                    </a:ext>
                  </a:extLst>
                </p14:cNvPr>
                <p14:cNvContentPartPr/>
                <p14:nvPr/>
              </p14:nvContentPartPr>
              <p14:xfrm>
                <a:off x="2513893" y="657192"/>
                <a:ext cx="60480" cy="81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2E3B3EE-7C49-48EE-8C7F-84E7D2C774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09573" y="652872"/>
                  <a:ext cx="6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1E5E0E7-454A-4327-896E-C7903CA422F9}"/>
                    </a:ext>
                  </a:extLst>
                </p14:cNvPr>
                <p14:cNvContentPartPr/>
                <p14:nvPr/>
              </p14:nvContentPartPr>
              <p14:xfrm>
                <a:off x="2734933" y="676632"/>
                <a:ext cx="10800" cy="88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1E5E0E7-454A-4327-896E-C7903CA422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730613" y="672312"/>
                  <a:ext cx="19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60ABAA9-7D64-4E64-ABFC-BB7EFE048126}"/>
                    </a:ext>
                  </a:extLst>
                </p14:cNvPr>
                <p14:cNvContentPartPr/>
                <p14:nvPr/>
              </p14:nvContentPartPr>
              <p14:xfrm>
                <a:off x="2714413" y="706872"/>
                <a:ext cx="97200" cy="6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60ABAA9-7D64-4E64-ABFC-BB7EFE0481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10093" y="702552"/>
                  <a:ext cx="10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2C001AA-BEF6-44CA-B75C-77AAFB8AA6F2}"/>
                    </a:ext>
                  </a:extLst>
                </p14:cNvPr>
                <p14:cNvContentPartPr/>
                <p14:nvPr/>
              </p14:nvContentPartPr>
              <p14:xfrm>
                <a:off x="2950573" y="656472"/>
                <a:ext cx="80640" cy="64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2C001AA-BEF6-44CA-B75C-77AAFB8AA6F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46253" y="652152"/>
                  <a:ext cx="89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CAD83F-0C28-4BA8-BB9D-FDA9DDE4EDCE}"/>
                    </a:ext>
                  </a:extLst>
                </p14:cNvPr>
                <p14:cNvContentPartPr/>
                <p14:nvPr/>
              </p14:nvContentPartPr>
              <p14:xfrm>
                <a:off x="3040933" y="732432"/>
                <a:ext cx="16560" cy="7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CAD83F-0C28-4BA8-BB9D-FDA9DDE4EDC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36613" y="728112"/>
                  <a:ext cx="25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8007DEC-6EBD-48E4-8722-7B466F044587}"/>
                    </a:ext>
                  </a:extLst>
                </p14:cNvPr>
                <p14:cNvContentPartPr/>
                <p14:nvPr/>
              </p14:nvContentPartPr>
              <p14:xfrm>
                <a:off x="3126253" y="638832"/>
                <a:ext cx="83520" cy="100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8007DEC-6EBD-48E4-8722-7B466F0445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21933" y="634512"/>
                  <a:ext cx="92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B45075C-2117-42B4-BB1C-C952BA98DEF1}"/>
                    </a:ext>
                  </a:extLst>
                </p14:cNvPr>
                <p14:cNvContentPartPr/>
                <p14:nvPr/>
              </p14:nvContentPartPr>
              <p14:xfrm>
                <a:off x="3292213" y="678792"/>
                <a:ext cx="72000" cy="28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B45075C-2117-42B4-BB1C-C952BA98DE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87893" y="674472"/>
                  <a:ext cx="8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3A8FD1D-2A02-4960-BF87-13E17AE16B2A}"/>
                    </a:ext>
                  </a:extLst>
                </p14:cNvPr>
                <p14:cNvContentPartPr/>
                <p14:nvPr/>
              </p14:nvContentPartPr>
              <p14:xfrm>
                <a:off x="3299413" y="688872"/>
                <a:ext cx="73080" cy="111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3A8FD1D-2A02-4960-BF87-13E17AE16B2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95093" y="684552"/>
                  <a:ext cx="817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14184C59-DC44-437D-B336-519D9CD65655}"/>
              </a:ext>
            </a:extLst>
          </p:cNvPr>
          <p:cNvGrpSpPr/>
          <p:nvPr/>
        </p:nvGrpSpPr>
        <p:grpSpPr>
          <a:xfrm>
            <a:off x="3850933" y="676632"/>
            <a:ext cx="697680" cy="182880"/>
            <a:chOff x="3850933" y="676632"/>
            <a:chExt cx="69768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A54D1B-61BD-40D4-837C-D7CDB88127E8}"/>
                    </a:ext>
                  </a:extLst>
                </p14:cNvPr>
                <p14:cNvContentPartPr/>
                <p14:nvPr/>
              </p14:nvContentPartPr>
              <p14:xfrm>
                <a:off x="3850933" y="679152"/>
                <a:ext cx="14400" cy="180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A54D1B-61BD-40D4-837C-D7CDB88127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46613" y="674832"/>
                  <a:ext cx="23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FECA90B-FF71-4088-8217-455D0140431F}"/>
                    </a:ext>
                  </a:extLst>
                </p14:cNvPr>
                <p14:cNvContentPartPr/>
                <p14:nvPr/>
              </p14:nvContentPartPr>
              <p14:xfrm>
                <a:off x="3994573" y="751512"/>
                <a:ext cx="123840" cy="10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FECA90B-FF71-4088-8217-455D014043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90253" y="747192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1BC60AB-95FE-48CD-9471-B410434B5B30}"/>
                    </a:ext>
                  </a:extLst>
                </p14:cNvPr>
                <p14:cNvContentPartPr/>
                <p14:nvPr/>
              </p14:nvContentPartPr>
              <p14:xfrm>
                <a:off x="4231453" y="682392"/>
                <a:ext cx="70200" cy="81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1BC60AB-95FE-48CD-9471-B410434B5B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27133" y="678072"/>
                  <a:ext cx="78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8F57DE-090D-41D7-BA3F-8EB7F2E72DEB}"/>
                    </a:ext>
                  </a:extLst>
                </p14:cNvPr>
                <p14:cNvContentPartPr/>
                <p14:nvPr/>
              </p14:nvContentPartPr>
              <p14:xfrm>
                <a:off x="4305973" y="761592"/>
                <a:ext cx="14400" cy="54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8F57DE-090D-41D7-BA3F-8EB7F2E72DE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301653" y="757272"/>
                  <a:ext cx="23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3A4E5B8-63D1-4AB1-8F0C-E33D4ABEF5BC}"/>
                    </a:ext>
                  </a:extLst>
                </p14:cNvPr>
                <p14:cNvContentPartPr/>
                <p14:nvPr/>
              </p14:nvContentPartPr>
              <p14:xfrm>
                <a:off x="4380493" y="676632"/>
                <a:ext cx="66240" cy="109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3A4E5B8-63D1-4AB1-8F0C-E33D4ABEF5B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76173" y="672312"/>
                  <a:ext cx="74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EFAE83-71D4-4606-BAFC-4ADA6C839891}"/>
                    </a:ext>
                  </a:extLst>
                </p14:cNvPr>
                <p14:cNvContentPartPr/>
                <p14:nvPr/>
              </p14:nvContentPartPr>
              <p14:xfrm>
                <a:off x="4484173" y="714072"/>
                <a:ext cx="64440" cy="104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EFAE83-71D4-4606-BAFC-4ADA6C83989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79853" y="709752"/>
                  <a:ext cx="73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E3B9D248-C5B3-497A-9E03-31C773E7FA71}"/>
              </a:ext>
            </a:extLst>
          </p:cNvPr>
          <p:cNvGrpSpPr/>
          <p:nvPr/>
        </p:nvGrpSpPr>
        <p:grpSpPr>
          <a:xfrm>
            <a:off x="9498253" y="4530792"/>
            <a:ext cx="383400" cy="92880"/>
            <a:chOff x="9498253" y="4530792"/>
            <a:chExt cx="38340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B579515-2D9A-4597-AF7D-4109C35E4709}"/>
                    </a:ext>
                  </a:extLst>
                </p14:cNvPr>
                <p14:cNvContentPartPr/>
                <p14:nvPr/>
              </p14:nvContentPartPr>
              <p14:xfrm>
                <a:off x="9498253" y="4551672"/>
                <a:ext cx="61200" cy="61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B579515-2D9A-4597-AF7D-4109C35E470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93933" y="4547352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083FBC5-8ABB-473C-9E97-2879BCF5E933}"/>
                    </a:ext>
                  </a:extLst>
                </p14:cNvPr>
                <p14:cNvContentPartPr/>
                <p14:nvPr/>
              </p14:nvContentPartPr>
              <p14:xfrm>
                <a:off x="9592933" y="4554192"/>
                <a:ext cx="68040" cy="69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083FBC5-8ABB-473C-9E97-2879BCF5E93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88613" y="4549872"/>
                  <a:ext cx="76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9725499-4644-46AE-9EDF-F87FE9731767}"/>
                    </a:ext>
                  </a:extLst>
                </p14:cNvPr>
                <p14:cNvContentPartPr/>
                <p14:nvPr/>
              </p14:nvContentPartPr>
              <p14:xfrm>
                <a:off x="9616333" y="4530792"/>
                <a:ext cx="80640" cy="3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9725499-4644-46AE-9EDF-F87FE973176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12013" y="4526472"/>
                  <a:ext cx="892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1577EBD-4B59-4028-B97B-31C15B861530}"/>
                    </a:ext>
                  </a:extLst>
                </p14:cNvPr>
                <p14:cNvContentPartPr/>
                <p14:nvPr/>
              </p14:nvContentPartPr>
              <p14:xfrm>
                <a:off x="9711013" y="4538712"/>
                <a:ext cx="78120" cy="57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1577EBD-4B59-4028-B97B-31C15B8615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06693" y="4534392"/>
                  <a:ext cx="86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C706089-1C2F-42EA-9883-C372F55176B3}"/>
                    </a:ext>
                  </a:extLst>
                </p14:cNvPr>
                <p14:cNvContentPartPr/>
                <p14:nvPr/>
              </p14:nvContentPartPr>
              <p14:xfrm>
                <a:off x="9791293" y="4552032"/>
                <a:ext cx="90360" cy="60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C706089-1C2F-42EA-9883-C372F55176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86973" y="4547712"/>
                  <a:ext cx="990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DEFD8F40-8B03-484A-B255-7C0E5C69F013}"/>
              </a:ext>
            </a:extLst>
          </p:cNvPr>
          <p:cNvGrpSpPr/>
          <p:nvPr/>
        </p:nvGrpSpPr>
        <p:grpSpPr>
          <a:xfrm>
            <a:off x="177133" y="2355312"/>
            <a:ext cx="172080" cy="265680"/>
            <a:chOff x="177133" y="2355312"/>
            <a:chExt cx="1720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626C248-0418-49EF-8D78-4B8C066BC0EA}"/>
                    </a:ext>
                  </a:extLst>
                </p14:cNvPr>
                <p14:cNvContentPartPr/>
                <p14:nvPr/>
              </p14:nvContentPartPr>
              <p14:xfrm>
                <a:off x="177133" y="2442432"/>
                <a:ext cx="89640" cy="90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626C248-0418-49EF-8D78-4B8C066BC0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2813" y="2438112"/>
                  <a:ext cx="98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FEF064-FEB2-486B-88A0-3D74E505E71B}"/>
                    </a:ext>
                  </a:extLst>
                </p14:cNvPr>
                <p14:cNvContentPartPr/>
                <p14:nvPr/>
              </p14:nvContentPartPr>
              <p14:xfrm>
                <a:off x="248773" y="2355312"/>
                <a:ext cx="100440" cy="265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FEF064-FEB2-486B-88A0-3D74E505E7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4453" y="2350992"/>
                  <a:ext cx="10908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0EF7717C-2A14-45D4-AE25-5409496E8216}"/>
              </a:ext>
            </a:extLst>
          </p:cNvPr>
          <p:cNvGrpSpPr/>
          <p:nvPr/>
        </p:nvGrpSpPr>
        <p:grpSpPr>
          <a:xfrm>
            <a:off x="5538613" y="58872"/>
            <a:ext cx="404640" cy="436320"/>
            <a:chOff x="5538613" y="58872"/>
            <a:chExt cx="40464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24FFCAC-0B8A-4CE0-A978-375B841B4F82}"/>
                    </a:ext>
                  </a:extLst>
                </p14:cNvPr>
                <p14:cNvContentPartPr/>
                <p14:nvPr/>
              </p14:nvContentPartPr>
              <p14:xfrm>
                <a:off x="5538613" y="58872"/>
                <a:ext cx="376560" cy="254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24FFCAC-0B8A-4CE0-A978-375B841B4F8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34293" y="54552"/>
                  <a:ext cx="385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5A6A38A-DC1D-45F3-A03D-0891BF415A7C}"/>
                    </a:ext>
                  </a:extLst>
                </p14:cNvPr>
                <p14:cNvContentPartPr/>
                <p14:nvPr/>
              </p14:nvContentPartPr>
              <p14:xfrm>
                <a:off x="5566333" y="391152"/>
                <a:ext cx="123120" cy="104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5A6A38A-DC1D-45F3-A03D-0891BF415A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62013" y="386832"/>
                  <a:ext cx="131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36F8CC4-2A73-48A1-82CF-6927568BA67B}"/>
                    </a:ext>
                  </a:extLst>
                </p14:cNvPr>
                <p14:cNvContentPartPr/>
                <p14:nvPr/>
              </p14:nvContentPartPr>
              <p14:xfrm>
                <a:off x="5703853" y="387912"/>
                <a:ext cx="122040" cy="93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36F8CC4-2A73-48A1-82CF-6927568BA67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99533" y="383592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440F59A-FE0E-4CD9-BF69-B48C96E8EA09}"/>
                    </a:ext>
                  </a:extLst>
                </p14:cNvPr>
                <p14:cNvContentPartPr/>
                <p14:nvPr/>
              </p14:nvContentPartPr>
              <p14:xfrm>
                <a:off x="5836693" y="383592"/>
                <a:ext cx="106560" cy="104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440F59A-FE0E-4CD9-BF69-B48C96E8EA0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32373" y="379272"/>
                  <a:ext cx="1152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4AF22489-A744-409C-9324-80CADF84AF2C}"/>
              </a:ext>
            </a:extLst>
          </p:cNvPr>
          <p:cNvGrpSpPr/>
          <p:nvPr/>
        </p:nvGrpSpPr>
        <p:grpSpPr>
          <a:xfrm>
            <a:off x="1706413" y="66072"/>
            <a:ext cx="2841120" cy="1913400"/>
            <a:chOff x="1706413" y="66072"/>
            <a:chExt cx="2841120" cy="19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E18C440-EAB0-466F-9D5A-CF029F17314D}"/>
                    </a:ext>
                  </a:extLst>
                </p14:cNvPr>
                <p14:cNvContentPartPr/>
                <p14:nvPr/>
              </p14:nvContentPartPr>
              <p14:xfrm>
                <a:off x="1706413" y="80472"/>
                <a:ext cx="318240" cy="279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E18C440-EAB0-466F-9D5A-CF029F17314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02093" y="76152"/>
                  <a:ext cx="326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7B57752-CF95-45CB-A2F0-C02B56FF7524}"/>
                    </a:ext>
                  </a:extLst>
                </p14:cNvPr>
                <p14:cNvContentPartPr/>
                <p14:nvPr/>
              </p14:nvContentPartPr>
              <p14:xfrm>
                <a:off x="4124173" y="66072"/>
                <a:ext cx="273240" cy="244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7B57752-CF95-45CB-A2F0-C02B56FF75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19853" y="61752"/>
                  <a:ext cx="281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B1DB68B-D7E0-4C30-81F8-8182B0CD9AE0}"/>
                    </a:ext>
                  </a:extLst>
                </p14:cNvPr>
                <p14:cNvContentPartPr/>
                <p14:nvPr/>
              </p14:nvContentPartPr>
              <p14:xfrm>
                <a:off x="3980173" y="386112"/>
                <a:ext cx="68040" cy="92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B1DB68B-D7E0-4C30-81F8-8182B0CD9AE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75853" y="381792"/>
                  <a:ext cx="7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8708D2D-5B57-4BAA-AF8F-20CED50B019E}"/>
                    </a:ext>
                  </a:extLst>
                </p14:cNvPr>
                <p14:cNvContentPartPr/>
                <p14:nvPr/>
              </p14:nvContentPartPr>
              <p14:xfrm>
                <a:off x="4045333" y="379992"/>
                <a:ext cx="12600" cy="118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8708D2D-5B57-4BAA-AF8F-20CED50B019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41013" y="375672"/>
                  <a:ext cx="2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A3FF650-DFBE-47EA-A1AF-2E01305ACB66}"/>
                    </a:ext>
                  </a:extLst>
                </p14:cNvPr>
                <p14:cNvContentPartPr/>
                <p14:nvPr/>
              </p14:nvContentPartPr>
              <p14:xfrm>
                <a:off x="3990973" y="470352"/>
                <a:ext cx="112680" cy="22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A3FF650-DFBE-47EA-A1AF-2E01305ACB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986653" y="466032"/>
                  <a:ext cx="121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F5648C1-46D2-4C88-8855-57A01E988B6B}"/>
                    </a:ext>
                  </a:extLst>
                </p14:cNvPr>
                <p14:cNvContentPartPr/>
                <p14:nvPr/>
              </p14:nvContentPartPr>
              <p14:xfrm>
                <a:off x="4090333" y="382152"/>
                <a:ext cx="75960" cy="108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F5648C1-46D2-4C88-8855-57A01E988B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86013" y="377832"/>
                  <a:ext cx="84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AFB97BA-93D3-4053-B29F-7305D8027204}"/>
                    </a:ext>
                  </a:extLst>
                </p14:cNvPr>
                <p14:cNvContentPartPr/>
                <p14:nvPr/>
              </p14:nvContentPartPr>
              <p14:xfrm>
                <a:off x="3893053" y="409512"/>
                <a:ext cx="5760" cy="95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AFB97BA-93D3-4053-B29F-7305D802720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88733" y="405192"/>
                  <a:ext cx="14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22C3EFE-C0E8-4474-9A60-5C43888CA87D}"/>
                    </a:ext>
                  </a:extLst>
                </p14:cNvPr>
                <p14:cNvContentPartPr/>
                <p14:nvPr/>
              </p14:nvContentPartPr>
              <p14:xfrm>
                <a:off x="3867133" y="450552"/>
                <a:ext cx="92880" cy="7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22C3EFE-C0E8-4474-9A60-5C43888CA8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62813" y="446232"/>
                  <a:ext cx="101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5CD2917-607C-4164-A90A-9670B46275F7}"/>
                    </a:ext>
                  </a:extLst>
                </p14:cNvPr>
                <p14:cNvContentPartPr/>
                <p14:nvPr/>
              </p14:nvContentPartPr>
              <p14:xfrm>
                <a:off x="4194733" y="435432"/>
                <a:ext cx="78480" cy="9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5CD2917-607C-4164-A90A-9670B46275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90413" y="431112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AB549E8-1019-4E07-9FFF-58653066A69F}"/>
                    </a:ext>
                  </a:extLst>
                </p14:cNvPr>
                <p14:cNvContentPartPr/>
                <p14:nvPr/>
              </p14:nvContentPartPr>
              <p14:xfrm>
                <a:off x="4194013" y="457392"/>
                <a:ext cx="72720" cy="10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AB549E8-1019-4E07-9FFF-58653066A6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89693" y="453072"/>
                  <a:ext cx="81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8572E4A-1536-4E7D-9AE0-3F38AAE7BF52}"/>
                    </a:ext>
                  </a:extLst>
                </p14:cNvPr>
                <p14:cNvContentPartPr/>
                <p14:nvPr/>
              </p14:nvContentPartPr>
              <p14:xfrm>
                <a:off x="4277893" y="378552"/>
                <a:ext cx="67320" cy="90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8572E4A-1536-4E7D-9AE0-3F38AAE7BF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73573" y="374232"/>
                  <a:ext cx="75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246BF3D-BB3E-4CFB-B816-40BCE8E48ACD}"/>
                    </a:ext>
                  </a:extLst>
                </p14:cNvPr>
                <p14:cNvContentPartPr/>
                <p14:nvPr/>
              </p14:nvContentPartPr>
              <p14:xfrm>
                <a:off x="4298413" y="371712"/>
                <a:ext cx="70560" cy="7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246BF3D-BB3E-4CFB-B816-40BCE8E48AC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94093" y="367392"/>
                  <a:ext cx="79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6E15D1E-5543-42A6-8FA3-8929105BEA26}"/>
                    </a:ext>
                  </a:extLst>
                </p14:cNvPr>
                <p14:cNvContentPartPr/>
                <p14:nvPr/>
              </p14:nvContentPartPr>
              <p14:xfrm>
                <a:off x="4381933" y="378912"/>
                <a:ext cx="73080" cy="87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6E15D1E-5543-42A6-8FA3-8929105BEA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77613" y="374592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A3F7DE8-A70A-49A3-929F-630848EB9137}"/>
                    </a:ext>
                  </a:extLst>
                </p14:cNvPr>
                <p14:cNvContentPartPr/>
                <p14:nvPr/>
              </p14:nvContentPartPr>
              <p14:xfrm>
                <a:off x="2212213" y="473952"/>
                <a:ext cx="111240" cy="102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A3F7DE8-A70A-49A3-929F-630848EB91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07893" y="469632"/>
                  <a:ext cx="119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EFBAB8D-DECC-4260-AC60-A9B0C484B164}"/>
                    </a:ext>
                  </a:extLst>
                </p14:cNvPr>
                <p14:cNvContentPartPr/>
                <p14:nvPr/>
              </p14:nvContentPartPr>
              <p14:xfrm>
                <a:off x="2327773" y="491232"/>
                <a:ext cx="90000" cy="608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EFBAB8D-DECC-4260-AC60-A9B0C484B16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23453" y="486912"/>
                  <a:ext cx="98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1427C72-7B6E-44F3-A95A-D95E599EEF88}"/>
                    </a:ext>
                  </a:extLst>
                </p14:cNvPr>
                <p14:cNvContentPartPr/>
                <p14:nvPr/>
              </p14:nvContentPartPr>
              <p14:xfrm>
                <a:off x="2472853" y="476112"/>
                <a:ext cx="86400" cy="69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1427C72-7B6E-44F3-A95A-D95E599EEF8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68533" y="471792"/>
                  <a:ext cx="95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659289A-08DC-4545-9B42-03ED0C36310D}"/>
                    </a:ext>
                  </a:extLst>
                </p14:cNvPr>
                <p14:cNvContentPartPr/>
                <p14:nvPr/>
              </p14:nvContentPartPr>
              <p14:xfrm>
                <a:off x="2167213" y="579432"/>
                <a:ext cx="442080" cy="271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659289A-08DC-4545-9B42-03ED0C36310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62893" y="575112"/>
                  <a:ext cx="450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4EE5D58-B835-4599-A75C-29628EFAB221}"/>
                    </a:ext>
                  </a:extLst>
                </p14:cNvPr>
                <p14:cNvContentPartPr/>
                <p14:nvPr/>
              </p14:nvContentPartPr>
              <p14:xfrm>
                <a:off x="2295013" y="1003152"/>
                <a:ext cx="371520" cy="295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4EE5D58-B835-4599-A75C-29628EFAB2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90693" y="998832"/>
                  <a:ext cx="380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6C992FE-E845-4555-8BB3-B83C6207DEA3}"/>
                    </a:ext>
                  </a:extLst>
                </p14:cNvPr>
                <p14:cNvContentPartPr/>
                <p14:nvPr/>
              </p14:nvContentPartPr>
              <p14:xfrm>
                <a:off x="2698573" y="916752"/>
                <a:ext cx="95040" cy="116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6C992FE-E845-4555-8BB3-B83C6207DEA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94253" y="912432"/>
                  <a:ext cx="103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BEE805B-4CF2-491F-92AB-E0E31AD4E505}"/>
                    </a:ext>
                  </a:extLst>
                </p14:cNvPr>
                <p14:cNvContentPartPr/>
                <p14:nvPr/>
              </p14:nvContentPartPr>
              <p14:xfrm>
                <a:off x="2801173" y="950952"/>
                <a:ext cx="99720" cy="63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BEE805B-4CF2-491F-92AB-E0E31AD4E5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96853" y="946632"/>
                  <a:ext cx="108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3B7E500-8EB2-4701-8AFA-3E1C302D9455}"/>
                    </a:ext>
                  </a:extLst>
                </p14:cNvPr>
                <p14:cNvContentPartPr/>
                <p14:nvPr/>
              </p14:nvContentPartPr>
              <p14:xfrm>
                <a:off x="2939413" y="936192"/>
                <a:ext cx="104400" cy="85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3B7E500-8EB2-4701-8AFA-3E1C302D94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35093" y="931872"/>
                  <a:ext cx="11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20C824A-94BD-4289-802F-086B88CDDCD5}"/>
                    </a:ext>
                  </a:extLst>
                </p14:cNvPr>
                <p14:cNvContentPartPr/>
                <p14:nvPr/>
              </p14:nvContentPartPr>
              <p14:xfrm>
                <a:off x="2345053" y="1324272"/>
                <a:ext cx="434880" cy="237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20C824A-94BD-4289-802F-086B88CDDC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40733" y="1319952"/>
                  <a:ext cx="443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FE375AC-3F9C-4870-B331-B3DA69B3B197}"/>
                    </a:ext>
                  </a:extLst>
                </p14:cNvPr>
                <p14:cNvContentPartPr/>
                <p14:nvPr/>
              </p14:nvContentPartPr>
              <p14:xfrm>
                <a:off x="2734573" y="1194672"/>
                <a:ext cx="158040" cy="76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FE375AC-3F9C-4870-B331-B3DA69B3B19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30253" y="1190352"/>
                  <a:ext cx="166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AD37A25-BB86-49C3-BA57-E13A15FA4FD8}"/>
                    </a:ext>
                  </a:extLst>
                </p14:cNvPr>
                <p14:cNvContentPartPr/>
                <p14:nvPr/>
              </p14:nvContentPartPr>
              <p14:xfrm>
                <a:off x="2867053" y="1201152"/>
                <a:ext cx="115560" cy="792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AD37A25-BB86-49C3-BA57-E13A15FA4FD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62733" y="1196832"/>
                  <a:ext cx="124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78E397D-080A-49F4-A153-822770296968}"/>
                    </a:ext>
                  </a:extLst>
                </p14:cNvPr>
                <p14:cNvContentPartPr/>
                <p14:nvPr/>
              </p14:nvContentPartPr>
              <p14:xfrm>
                <a:off x="3001693" y="1188912"/>
                <a:ext cx="95400" cy="71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78E397D-080A-49F4-A153-8227702969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97373" y="1184592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DCAB893-C655-4E44-9943-D9E2FD91F6B0}"/>
                    </a:ext>
                  </a:extLst>
                </p14:cNvPr>
                <p14:cNvContentPartPr/>
                <p14:nvPr/>
              </p14:nvContentPartPr>
              <p14:xfrm>
                <a:off x="2225893" y="1655112"/>
                <a:ext cx="500760" cy="2404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DCAB893-C655-4E44-9943-D9E2FD91F6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21573" y="1650792"/>
                  <a:ext cx="509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A38A605-9040-4D1C-BDFD-13BB532374A4}"/>
                    </a:ext>
                  </a:extLst>
                </p14:cNvPr>
                <p14:cNvContentPartPr/>
                <p14:nvPr/>
              </p14:nvContentPartPr>
              <p14:xfrm>
                <a:off x="2682733" y="1602552"/>
                <a:ext cx="133560" cy="81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A38A605-9040-4D1C-BDFD-13BB532374A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78413" y="1598232"/>
                  <a:ext cx="142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5982C83-8597-4A9C-8D71-5AFD33B029FB}"/>
                    </a:ext>
                  </a:extLst>
                </p14:cNvPr>
                <p14:cNvContentPartPr/>
                <p14:nvPr/>
              </p14:nvContentPartPr>
              <p14:xfrm>
                <a:off x="2820253" y="1606872"/>
                <a:ext cx="101160" cy="66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5982C83-8597-4A9C-8D71-5AFD33B029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15933" y="1602552"/>
                  <a:ext cx="10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E0A41E1-0170-460F-B44F-B5C949592C38}"/>
                    </a:ext>
                  </a:extLst>
                </p14:cNvPr>
                <p14:cNvContentPartPr/>
                <p14:nvPr/>
              </p14:nvContentPartPr>
              <p14:xfrm>
                <a:off x="2930413" y="1617312"/>
                <a:ext cx="128520" cy="824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E0A41E1-0170-460F-B44F-B5C949592C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926093" y="1612992"/>
                  <a:ext cx="137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312A94F-BAB6-4E08-B6E9-3EED6914D8C0}"/>
                    </a:ext>
                  </a:extLst>
                </p14:cNvPr>
                <p14:cNvContentPartPr/>
                <p14:nvPr/>
              </p14:nvContentPartPr>
              <p14:xfrm>
                <a:off x="3205453" y="1675632"/>
                <a:ext cx="615960" cy="303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312A94F-BAB6-4E08-B6E9-3EED6914D8C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01133" y="1671312"/>
                  <a:ext cx="624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0A8DDC9-5927-4640-9E0A-BD3E28946B92}"/>
                    </a:ext>
                  </a:extLst>
                </p14:cNvPr>
                <p14:cNvContentPartPr/>
                <p14:nvPr/>
              </p14:nvContentPartPr>
              <p14:xfrm>
                <a:off x="3915013" y="1587432"/>
                <a:ext cx="122040" cy="124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0A8DDC9-5927-4640-9E0A-BD3E28946B9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10693" y="1583112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2CE80F2-94B7-45C4-9111-DC5A79FC3687}"/>
                    </a:ext>
                  </a:extLst>
                </p14:cNvPr>
                <p14:cNvContentPartPr/>
                <p14:nvPr/>
              </p14:nvContentPartPr>
              <p14:xfrm>
                <a:off x="4083493" y="1611192"/>
                <a:ext cx="120240" cy="79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2CE80F2-94B7-45C4-9111-DC5A79FC36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79173" y="1606872"/>
                  <a:ext cx="128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CDEA55-43FA-46A2-B79C-3E68350863C4}"/>
                    </a:ext>
                  </a:extLst>
                </p14:cNvPr>
                <p14:cNvContentPartPr/>
                <p14:nvPr/>
              </p14:nvContentPartPr>
              <p14:xfrm>
                <a:off x="4202293" y="1606512"/>
                <a:ext cx="164160" cy="81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CDEA55-43FA-46A2-B79C-3E68350863C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97973" y="1602192"/>
                  <a:ext cx="172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A4F211A-0D6F-47DF-9C45-C0E951B5A147}"/>
                    </a:ext>
                  </a:extLst>
                </p14:cNvPr>
                <p14:cNvContentPartPr/>
                <p14:nvPr/>
              </p14:nvContentPartPr>
              <p14:xfrm>
                <a:off x="4359973" y="1616952"/>
                <a:ext cx="187560" cy="92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A4F211A-0D6F-47DF-9C45-C0E951B5A14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55653" y="1612632"/>
                  <a:ext cx="1962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ECE425A9-CF63-4BA9-8196-88239FB4F3DB}"/>
              </a:ext>
            </a:extLst>
          </p:cNvPr>
          <p:cNvGrpSpPr/>
          <p:nvPr/>
        </p:nvGrpSpPr>
        <p:grpSpPr>
          <a:xfrm>
            <a:off x="519853" y="2346672"/>
            <a:ext cx="1704240" cy="227880"/>
            <a:chOff x="519853" y="2346672"/>
            <a:chExt cx="170424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0D17E71-6485-448C-A1CD-F88F40C38685}"/>
                    </a:ext>
                  </a:extLst>
                </p14:cNvPr>
                <p14:cNvContentPartPr/>
                <p14:nvPr/>
              </p14:nvContentPartPr>
              <p14:xfrm>
                <a:off x="519853" y="2424072"/>
                <a:ext cx="93600" cy="50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0D17E71-6485-448C-A1CD-F88F40C3868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5533" y="2419752"/>
                  <a:ext cx="102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EB67A3C-E0EE-4E88-AC08-0AF44D6693FC}"/>
                    </a:ext>
                  </a:extLst>
                </p14:cNvPr>
                <p14:cNvContentPartPr/>
                <p14:nvPr/>
              </p14:nvContentPartPr>
              <p14:xfrm>
                <a:off x="569893" y="2429832"/>
                <a:ext cx="72000" cy="144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EB67A3C-E0EE-4E88-AC08-0AF44D6693F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5573" y="2425512"/>
                  <a:ext cx="80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50A55FB-8910-48D3-B67E-A368E17A5074}"/>
                    </a:ext>
                  </a:extLst>
                </p14:cNvPr>
                <p14:cNvContentPartPr/>
                <p14:nvPr/>
              </p14:nvContentPartPr>
              <p14:xfrm>
                <a:off x="656293" y="2346672"/>
                <a:ext cx="134640" cy="101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50A55FB-8910-48D3-B67E-A368E17A50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1973" y="2342352"/>
                  <a:ext cx="143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79DCCD6-E049-40B8-A1EE-3BABDC1C883D}"/>
                    </a:ext>
                  </a:extLst>
                </p14:cNvPr>
                <p14:cNvContentPartPr/>
                <p14:nvPr/>
              </p14:nvContentPartPr>
              <p14:xfrm>
                <a:off x="878413" y="2436312"/>
                <a:ext cx="63720" cy="12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79DCCD6-E049-40B8-A1EE-3BABDC1C88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4093" y="2431992"/>
                  <a:ext cx="72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D38804D-FBDD-4913-BC66-D2BD8A6E0704}"/>
                    </a:ext>
                  </a:extLst>
                </p14:cNvPr>
                <p14:cNvContentPartPr/>
                <p14:nvPr/>
              </p14:nvContentPartPr>
              <p14:xfrm>
                <a:off x="832693" y="2473752"/>
                <a:ext cx="129600" cy="12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D38804D-FBDD-4913-BC66-D2BD8A6E070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8373" y="2469432"/>
                  <a:ext cx="13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1C58A81-1FDD-4BF1-9DEB-D346B47FA559}"/>
                    </a:ext>
                  </a:extLst>
                </p14:cNvPr>
                <p14:cNvContentPartPr/>
                <p14:nvPr/>
              </p14:nvContentPartPr>
              <p14:xfrm>
                <a:off x="1078573" y="2370072"/>
                <a:ext cx="111960" cy="106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1C58A81-1FDD-4BF1-9DEB-D346B47FA55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4253" y="2365752"/>
                  <a:ext cx="12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586259-A0CB-4BC2-9A95-3A3AC551CA13}"/>
                    </a:ext>
                  </a:extLst>
                </p14:cNvPr>
                <p14:cNvContentPartPr/>
                <p14:nvPr/>
              </p14:nvContentPartPr>
              <p14:xfrm>
                <a:off x="1245973" y="2394912"/>
                <a:ext cx="109440" cy="68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586259-A0CB-4BC2-9A95-3A3AC551CA1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41653" y="2390592"/>
                  <a:ext cx="11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27E4D21-3E60-4BD0-901D-E3B3F892D533}"/>
                    </a:ext>
                  </a:extLst>
                </p14:cNvPr>
                <p14:cNvContentPartPr/>
                <p14:nvPr/>
              </p14:nvContentPartPr>
              <p14:xfrm>
                <a:off x="1405093" y="2398512"/>
                <a:ext cx="74880" cy="53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27E4D21-3E60-4BD0-901D-E3B3F892D53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00773" y="2394192"/>
                  <a:ext cx="83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5892C36-86F1-44CF-81FF-1EDC82962E35}"/>
                    </a:ext>
                  </a:extLst>
                </p14:cNvPr>
                <p14:cNvContentPartPr/>
                <p14:nvPr/>
              </p14:nvContentPartPr>
              <p14:xfrm>
                <a:off x="1558093" y="2397432"/>
                <a:ext cx="107640" cy="82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5892C36-86F1-44CF-81FF-1EDC82962E3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53773" y="2393112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9BCA082-9B2E-41E7-83DE-D199F9110D54}"/>
                    </a:ext>
                  </a:extLst>
                </p14:cNvPr>
                <p14:cNvContentPartPr/>
                <p14:nvPr/>
              </p14:nvContentPartPr>
              <p14:xfrm>
                <a:off x="1747813" y="2391312"/>
                <a:ext cx="109080" cy="68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9BCA082-9B2E-41E7-83DE-D199F9110D5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43493" y="2386992"/>
                  <a:ext cx="117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94E4E5A-DE4E-4D9B-A499-6E606BAB821F}"/>
                    </a:ext>
                  </a:extLst>
                </p14:cNvPr>
                <p14:cNvContentPartPr/>
                <p14:nvPr/>
              </p14:nvContentPartPr>
              <p14:xfrm>
                <a:off x="1852573" y="2467992"/>
                <a:ext cx="32040" cy="65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94E4E5A-DE4E-4D9B-A499-6E606BAB821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48253" y="2463672"/>
                  <a:ext cx="40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51479FD-C8DB-4086-BFD0-507A5125581A}"/>
                    </a:ext>
                  </a:extLst>
                </p14:cNvPr>
                <p14:cNvContentPartPr/>
                <p14:nvPr/>
              </p14:nvContentPartPr>
              <p14:xfrm>
                <a:off x="1955893" y="2375472"/>
                <a:ext cx="74880" cy="90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51479FD-C8DB-4086-BFD0-507A512558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51573" y="2371152"/>
                  <a:ext cx="83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7D79EFE-451A-45D9-B9E7-CAB533153915}"/>
                    </a:ext>
                  </a:extLst>
                </p14:cNvPr>
                <p14:cNvContentPartPr/>
                <p14:nvPr/>
              </p14:nvContentPartPr>
              <p14:xfrm>
                <a:off x="2105293" y="2418672"/>
                <a:ext cx="110160" cy="22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7D79EFE-451A-45D9-B9E7-CAB53315391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00973" y="2414352"/>
                  <a:ext cx="11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A0DAEBF-F8F3-4CB4-A198-18F706D5E417}"/>
                    </a:ext>
                  </a:extLst>
                </p14:cNvPr>
                <p14:cNvContentPartPr/>
                <p14:nvPr/>
              </p14:nvContentPartPr>
              <p14:xfrm>
                <a:off x="2160373" y="2414352"/>
                <a:ext cx="63720" cy="118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A0DAEBF-F8F3-4CB4-A198-18F706D5E41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56053" y="2410032"/>
                  <a:ext cx="723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CF8A59C4-E549-4442-A60A-925AD3816AD0}"/>
              </a:ext>
            </a:extLst>
          </p:cNvPr>
          <p:cNvGrpSpPr/>
          <p:nvPr/>
        </p:nvGrpSpPr>
        <p:grpSpPr>
          <a:xfrm>
            <a:off x="2504173" y="2359992"/>
            <a:ext cx="229680" cy="121680"/>
            <a:chOff x="2504173" y="2359992"/>
            <a:chExt cx="22968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D0645A5-F8F3-480E-8115-0AE8FC9C58B2}"/>
                    </a:ext>
                  </a:extLst>
                </p14:cNvPr>
                <p14:cNvContentPartPr/>
                <p14:nvPr/>
              </p14:nvContentPartPr>
              <p14:xfrm>
                <a:off x="2504173" y="2402472"/>
                <a:ext cx="154080" cy="12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D0645A5-F8F3-480E-8115-0AE8FC9C58B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99853" y="2398152"/>
                  <a:ext cx="162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2574E83-FA47-418B-B960-A1314B476F42}"/>
                    </a:ext>
                  </a:extLst>
                </p14:cNvPr>
                <p14:cNvContentPartPr/>
                <p14:nvPr/>
              </p14:nvContentPartPr>
              <p14:xfrm>
                <a:off x="2524693" y="2434512"/>
                <a:ext cx="147960" cy="100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2574E83-FA47-418B-B960-A1314B476F4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20373" y="2430192"/>
                  <a:ext cx="156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144264D-05FD-43C6-8E3A-7B51C52E53C5}"/>
                    </a:ext>
                  </a:extLst>
                </p14:cNvPr>
                <p14:cNvContentPartPr/>
                <p14:nvPr/>
              </p14:nvContentPartPr>
              <p14:xfrm>
                <a:off x="2662573" y="2359992"/>
                <a:ext cx="71280" cy="121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144264D-05FD-43C6-8E3A-7B51C52E53C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58253" y="2355672"/>
                  <a:ext cx="799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D5DA72E2-F688-4D2D-BFFC-CC3473F8C8AF}"/>
              </a:ext>
            </a:extLst>
          </p:cNvPr>
          <p:cNvGrpSpPr/>
          <p:nvPr/>
        </p:nvGrpSpPr>
        <p:grpSpPr>
          <a:xfrm>
            <a:off x="2989813" y="2282592"/>
            <a:ext cx="709200" cy="230760"/>
            <a:chOff x="2989813" y="2282592"/>
            <a:chExt cx="7092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BED592B-FDFC-4935-8F71-EEDE86A71544}"/>
                    </a:ext>
                  </a:extLst>
                </p14:cNvPr>
                <p14:cNvContentPartPr/>
                <p14:nvPr/>
              </p14:nvContentPartPr>
              <p14:xfrm>
                <a:off x="2989813" y="2373312"/>
                <a:ext cx="116280" cy="140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BED592B-FDFC-4935-8F71-EEDE86A7154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85493" y="2368992"/>
                  <a:ext cx="12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AE7B7D5-3A7E-47F6-B3C0-7D9B6D9086A8}"/>
                    </a:ext>
                  </a:extLst>
                </p14:cNvPr>
                <p14:cNvContentPartPr/>
                <p14:nvPr/>
              </p14:nvContentPartPr>
              <p14:xfrm>
                <a:off x="3209053" y="2399232"/>
                <a:ext cx="148320" cy="7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AE7B7D5-3A7E-47F6-B3C0-7D9B6D9086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04733" y="2394912"/>
                  <a:ext cx="156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F8C4A52-623E-48C3-9A7F-A8B84B22201A}"/>
                    </a:ext>
                  </a:extLst>
                </p14:cNvPr>
                <p14:cNvContentPartPr/>
                <p14:nvPr/>
              </p14:nvContentPartPr>
              <p14:xfrm>
                <a:off x="3243973" y="2422632"/>
                <a:ext cx="138960" cy="22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F8C4A52-623E-48C3-9A7F-A8B84B22201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39653" y="2418312"/>
                  <a:ext cx="14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C878DC8-0932-45CF-8A4F-AA537F66BF03}"/>
                    </a:ext>
                  </a:extLst>
                </p14:cNvPr>
                <p14:cNvContentPartPr/>
                <p14:nvPr/>
              </p14:nvContentPartPr>
              <p14:xfrm>
                <a:off x="3439093" y="2380152"/>
                <a:ext cx="95040" cy="118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C878DC8-0932-45CF-8A4F-AA537F66BF0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34773" y="2375832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0E7F017-0609-45D5-AC49-B66FFEC8D1E0}"/>
                    </a:ext>
                  </a:extLst>
                </p14:cNvPr>
                <p14:cNvContentPartPr/>
                <p14:nvPr/>
              </p14:nvContentPartPr>
              <p14:xfrm>
                <a:off x="3603613" y="2282952"/>
                <a:ext cx="46800" cy="89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0E7F017-0609-45D5-AC49-B66FFEC8D1E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599293" y="2278632"/>
                  <a:ext cx="55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7F39F40-AE32-473B-9A9E-25C4DECC8C04}"/>
                    </a:ext>
                  </a:extLst>
                </p14:cNvPr>
                <p14:cNvContentPartPr/>
                <p14:nvPr/>
              </p14:nvContentPartPr>
              <p14:xfrm>
                <a:off x="3566533" y="2282592"/>
                <a:ext cx="132480" cy="853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7F39F40-AE32-473B-9A9E-25C4DECC8C0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62213" y="2278272"/>
                  <a:ext cx="1411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9930D5EB-EBC9-46DC-9525-19BE2441A5C8}"/>
              </a:ext>
            </a:extLst>
          </p:cNvPr>
          <p:cNvGrpSpPr/>
          <p:nvPr/>
        </p:nvGrpSpPr>
        <p:grpSpPr>
          <a:xfrm>
            <a:off x="3926173" y="2326872"/>
            <a:ext cx="344880" cy="133560"/>
            <a:chOff x="3926173" y="2326872"/>
            <a:chExt cx="34488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0AD7737-282F-467E-9F38-158E8DC95486}"/>
                    </a:ext>
                  </a:extLst>
                </p14:cNvPr>
                <p14:cNvContentPartPr/>
                <p14:nvPr/>
              </p14:nvContentPartPr>
              <p14:xfrm>
                <a:off x="3926173" y="2402112"/>
                <a:ext cx="191880" cy="4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0AD7737-282F-467E-9F38-158E8DC9548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21853" y="2397792"/>
                  <a:ext cx="200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2285F07-5435-4D83-A981-5800B3B3BB42}"/>
                    </a:ext>
                  </a:extLst>
                </p14:cNvPr>
                <p14:cNvContentPartPr/>
                <p14:nvPr/>
              </p14:nvContentPartPr>
              <p14:xfrm>
                <a:off x="3970093" y="2446392"/>
                <a:ext cx="165600" cy="4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2285F07-5435-4D83-A981-5800B3B3BB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65773" y="2442072"/>
                  <a:ext cx="174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16B324D-782B-44FE-8844-2539F0F15CBE}"/>
                    </a:ext>
                  </a:extLst>
                </p14:cNvPr>
                <p14:cNvContentPartPr/>
                <p14:nvPr/>
              </p14:nvContentPartPr>
              <p14:xfrm>
                <a:off x="4145413" y="2326872"/>
                <a:ext cx="125640" cy="133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16B324D-782B-44FE-8844-2539F0F15CB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141093" y="2322552"/>
                  <a:ext cx="1342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47FD519E-A11D-4499-85FA-6214B5A7E343}"/>
              </a:ext>
            </a:extLst>
          </p:cNvPr>
          <p:cNvGrpSpPr/>
          <p:nvPr/>
        </p:nvGrpSpPr>
        <p:grpSpPr>
          <a:xfrm>
            <a:off x="4521973" y="2162712"/>
            <a:ext cx="1587240" cy="310320"/>
            <a:chOff x="4521973" y="2162712"/>
            <a:chExt cx="15872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1E40FD9-280F-43A3-87DE-D6F5B9C6C9E2}"/>
                    </a:ext>
                  </a:extLst>
                </p14:cNvPr>
                <p14:cNvContentPartPr/>
                <p14:nvPr/>
              </p14:nvContentPartPr>
              <p14:xfrm>
                <a:off x="4521973" y="2345952"/>
                <a:ext cx="109440" cy="47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1E40FD9-280F-43A3-87DE-D6F5B9C6C9E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17653" y="2341632"/>
                  <a:ext cx="118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EC0AECA-6D14-46CF-9B76-22B6967496A8}"/>
                    </a:ext>
                  </a:extLst>
                </p14:cNvPr>
                <p14:cNvContentPartPr/>
                <p14:nvPr/>
              </p14:nvContentPartPr>
              <p14:xfrm>
                <a:off x="4582453" y="2349192"/>
                <a:ext cx="63720" cy="1238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EC0AECA-6D14-46CF-9B76-22B6967496A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78133" y="2344872"/>
                  <a:ext cx="72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B65D08F-68CC-4FDC-8601-38C622C84BCF}"/>
                    </a:ext>
                  </a:extLst>
                </p14:cNvPr>
                <p14:cNvContentPartPr/>
                <p14:nvPr/>
              </p14:nvContentPartPr>
              <p14:xfrm>
                <a:off x="4713493" y="2266392"/>
                <a:ext cx="123120" cy="127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B65D08F-68CC-4FDC-8601-38C622C84BC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709173" y="2262072"/>
                  <a:ext cx="131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E5C1657-7DD8-41DD-8BD1-896EE8449CDC}"/>
                    </a:ext>
                  </a:extLst>
                </p14:cNvPr>
                <p14:cNvContentPartPr/>
                <p14:nvPr/>
              </p14:nvContentPartPr>
              <p14:xfrm>
                <a:off x="4913653" y="2162712"/>
                <a:ext cx="21240" cy="90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E5C1657-7DD8-41DD-8BD1-896EE8449CD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09333" y="2158392"/>
                  <a:ext cx="29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7C76E43-14C7-432E-BA49-DCBAF850F3B3}"/>
                    </a:ext>
                  </a:extLst>
                </p14:cNvPr>
                <p14:cNvContentPartPr/>
                <p14:nvPr/>
              </p14:nvContentPartPr>
              <p14:xfrm>
                <a:off x="4973053" y="2373312"/>
                <a:ext cx="162000" cy="11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7C76E43-14C7-432E-BA49-DCBAF850F3B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68733" y="2368992"/>
                  <a:ext cx="17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A86FF02-830C-492C-BD89-C283D8188048}"/>
                    </a:ext>
                  </a:extLst>
                </p14:cNvPr>
                <p14:cNvContentPartPr/>
                <p14:nvPr/>
              </p14:nvContentPartPr>
              <p14:xfrm>
                <a:off x="4993933" y="2413272"/>
                <a:ext cx="205920" cy="9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A86FF02-830C-492C-BD89-C283D818804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89613" y="2408952"/>
                  <a:ext cx="214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5819A20-1E7D-43E5-BD3C-AFF7AC333051}"/>
                    </a:ext>
                  </a:extLst>
                </p14:cNvPr>
                <p14:cNvContentPartPr/>
                <p14:nvPr/>
              </p14:nvContentPartPr>
              <p14:xfrm>
                <a:off x="5366893" y="2317152"/>
                <a:ext cx="174600" cy="107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5819A20-1E7D-43E5-BD3C-AFF7AC33305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362573" y="2312832"/>
                  <a:ext cx="18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20631C0-826F-460C-984B-7BA9583CDF88}"/>
                    </a:ext>
                  </a:extLst>
                </p14:cNvPr>
                <p14:cNvContentPartPr/>
                <p14:nvPr/>
              </p14:nvContentPartPr>
              <p14:xfrm>
                <a:off x="5595853" y="2319672"/>
                <a:ext cx="133560" cy="81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20631C0-826F-460C-984B-7BA9583CDF8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91533" y="2315352"/>
                  <a:ext cx="142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C02E524-4430-471C-B0F7-6BE5568F85DA}"/>
                    </a:ext>
                  </a:extLst>
                </p14:cNvPr>
                <p14:cNvContentPartPr/>
                <p14:nvPr/>
              </p14:nvContentPartPr>
              <p14:xfrm>
                <a:off x="5773693" y="2295552"/>
                <a:ext cx="141480" cy="103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C02E524-4430-471C-B0F7-6BE5568F85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69373" y="2291232"/>
                  <a:ext cx="150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16AFA02-B4B2-4B3C-8BC2-CAB39DC4CBC7}"/>
                    </a:ext>
                  </a:extLst>
                </p14:cNvPr>
                <p14:cNvContentPartPr/>
                <p14:nvPr/>
              </p14:nvContentPartPr>
              <p14:xfrm>
                <a:off x="5968093" y="2328312"/>
                <a:ext cx="141120" cy="900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16AFA02-B4B2-4B3C-8BC2-CAB39DC4CBC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63773" y="2323992"/>
                  <a:ext cx="1497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98BB2B02-D547-42E7-838C-AC4D0D33C338}"/>
                  </a:ext>
                </a:extLst>
              </p14:cNvPr>
              <p14:cNvContentPartPr/>
              <p14:nvPr/>
            </p14:nvContentPartPr>
            <p14:xfrm>
              <a:off x="2964253" y="308352"/>
              <a:ext cx="225000" cy="4284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98BB2B02-D547-42E7-838C-AC4D0D33C33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959933" y="304032"/>
                <a:ext cx="23364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4548CD85-0ED9-4DF4-9EBE-FA008160BCE9}"/>
              </a:ext>
            </a:extLst>
          </p:cNvPr>
          <p:cNvGrpSpPr/>
          <p:nvPr/>
        </p:nvGrpSpPr>
        <p:grpSpPr>
          <a:xfrm>
            <a:off x="8727493" y="2654112"/>
            <a:ext cx="3228840" cy="884160"/>
            <a:chOff x="8727493" y="2654112"/>
            <a:chExt cx="322884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F80F8E1-962E-49F8-A27F-0A2031FB4A4B}"/>
                    </a:ext>
                  </a:extLst>
                </p14:cNvPr>
                <p14:cNvContentPartPr/>
                <p14:nvPr/>
              </p14:nvContentPartPr>
              <p14:xfrm>
                <a:off x="9033853" y="3476352"/>
                <a:ext cx="129960" cy="24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F80F8E1-962E-49F8-A27F-0A2031FB4A4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029533" y="3472032"/>
                  <a:ext cx="138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8474D50-7FA5-41FE-9E0C-26C1B2064DD9}"/>
                    </a:ext>
                  </a:extLst>
                </p14:cNvPr>
                <p14:cNvContentPartPr/>
                <p14:nvPr/>
              </p14:nvContentPartPr>
              <p14:xfrm>
                <a:off x="8727493" y="3422712"/>
                <a:ext cx="81360" cy="115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8474D50-7FA5-41FE-9E0C-26C1B2064DD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723173" y="3418392"/>
                  <a:ext cx="90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A174908-A8B1-4291-A586-7019850BC082}"/>
                    </a:ext>
                  </a:extLst>
                </p14:cNvPr>
                <p14:cNvContentPartPr/>
                <p14:nvPr/>
              </p14:nvContentPartPr>
              <p14:xfrm>
                <a:off x="8814253" y="3424512"/>
                <a:ext cx="59400" cy="73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A174908-A8B1-4291-A586-7019850BC08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809933" y="3420192"/>
                  <a:ext cx="6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AD4E0A1-2A65-4250-907B-3B0695F32FD3}"/>
                    </a:ext>
                  </a:extLst>
                </p14:cNvPr>
                <p14:cNvContentPartPr/>
                <p14:nvPr/>
              </p14:nvContentPartPr>
              <p14:xfrm>
                <a:off x="8889493" y="3411552"/>
                <a:ext cx="87480" cy="101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AD4E0A1-2A65-4250-907B-3B0695F32FD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885173" y="3407232"/>
                  <a:ext cx="9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3D69C6C-9188-4744-82D8-184FC12AC02B}"/>
                    </a:ext>
                  </a:extLst>
                </p14:cNvPr>
                <p14:cNvContentPartPr/>
                <p14:nvPr/>
              </p14:nvContentPartPr>
              <p14:xfrm>
                <a:off x="9095053" y="2957232"/>
                <a:ext cx="1589040" cy="538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3D69C6C-9188-4744-82D8-184FC12AC02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090733" y="2952912"/>
                  <a:ext cx="15976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CA00185-AA02-44A7-A848-6B05325A5781}"/>
                    </a:ext>
                  </a:extLst>
                </p14:cNvPr>
                <p14:cNvContentPartPr/>
                <p14:nvPr/>
              </p14:nvContentPartPr>
              <p14:xfrm>
                <a:off x="10802173" y="2839512"/>
                <a:ext cx="69840" cy="30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CA00185-AA02-44A7-A848-6B05325A57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97853" y="2835192"/>
                  <a:ext cx="78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D3DD26A-731B-4418-B671-9A527F18AED0}"/>
                    </a:ext>
                  </a:extLst>
                </p14:cNvPr>
                <p14:cNvContentPartPr/>
                <p14:nvPr/>
              </p14:nvContentPartPr>
              <p14:xfrm>
                <a:off x="10854733" y="2833032"/>
                <a:ext cx="31320" cy="83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D3DD26A-731B-4418-B671-9A527F18AED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850413" y="2828712"/>
                  <a:ext cx="39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F353AED-3863-4C8F-9EFF-D189145E06CA}"/>
                    </a:ext>
                  </a:extLst>
                </p14:cNvPr>
                <p14:cNvContentPartPr/>
                <p14:nvPr/>
              </p14:nvContentPartPr>
              <p14:xfrm>
                <a:off x="10958053" y="2768232"/>
                <a:ext cx="11160" cy="622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F353AED-3863-4C8F-9EFF-D189145E06C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953733" y="2763912"/>
                  <a:ext cx="19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7AB3A46-C0E3-4CAB-8518-A3B2EEBC5B56}"/>
                    </a:ext>
                  </a:extLst>
                </p14:cNvPr>
                <p14:cNvContentPartPr/>
                <p14:nvPr/>
              </p14:nvContentPartPr>
              <p14:xfrm>
                <a:off x="10892173" y="2771472"/>
                <a:ext cx="89280" cy="590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7AB3A46-C0E3-4CAB-8518-A3B2EEBC5B5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87853" y="2767152"/>
                  <a:ext cx="9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A75A83D-6DD3-44D3-8DD4-C5E22DBF39FA}"/>
                    </a:ext>
                  </a:extLst>
                </p14:cNvPr>
                <p14:cNvContentPartPr/>
                <p14:nvPr/>
              </p14:nvContentPartPr>
              <p14:xfrm>
                <a:off x="11026093" y="2731872"/>
                <a:ext cx="9720" cy="48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A75A83D-6DD3-44D3-8DD4-C5E22DBF39F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21773" y="2727552"/>
                  <a:ext cx="1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7B5BE81-714E-426D-B282-3395F8702483}"/>
                    </a:ext>
                  </a:extLst>
                </p14:cNvPr>
                <p14:cNvContentPartPr/>
                <p14:nvPr/>
              </p14:nvContentPartPr>
              <p14:xfrm>
                <a:off x="11003773" y="2802072"/>
                <a:ext cx="150840" cy="18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7B5BE81-714E-426D-B282-3395F870248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999453" y="2797752"/>
                  <a:ext cx="159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2BB2341-75EE-411D-AAC9-8218ED04C022}"/>
                    </a:ext>
                  </a:extLst>
                </p14:cNvPr>
                <p14:cNvContentPartPr/>
                <p14:nvPr/>
              </p14:nvContentPartPr>
              <p14:xfrm>
                <a:off x="11056333" y="2816112"/>
                <a:ext cx="125280" cy="22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2BB2341-75EE-411D-AAC9-8218ED04C02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052013" y="2811792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81DEED2-20F7-4521-91D2-A51905CF610E}"/>
                    </a:ext>
                  </a:extLst>
                </p14:cNvPr>
                <p14:cNvContentPartPr/>
                <p14:nvPr/>
              </p14:nvContentPartPr>
              <p14:xfrm>
                <a:off x="11228053" y="2751312"/>
                <a:ext cx="63000" cy="56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81DEED2-20F7-4521-91D2-A51905CF610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223733" y="2746992"/>
                  <a:ext cx="7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521C610-5D70-4853-8769-2257DA08BE9C}"/>
                    </a:ext>
                  </a:extLst>
                </p14:cNvPr>
                <p14:cNvContentPartPr/>
                <p14:nvPr/>
              </p14:nvContentPartPr>
              <p14:xfrm>
                <a:off x="11305453" y="2744472"/>
                <a:ext cx="79560" cy="63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521C610-5D70-4853-8769-2257DA08BE9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301133" y="2740152"/>
                  <a:ext cx="88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B7F818C-E14E-42BE-89F5-AA84BF93630A}"/>
                    </a:ext>
                  </a:extLst>
                </p14:cNvPr>
                <p14:cNvContentPartPr/>
                <p14:nvPr/>
              </p14:nvContentPartPr>
              <p14:xfrm>
                <a:off x="11413813" y="2695872"/>
                <a:ext cx="175680" cy="867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B7F818C-E14E-42BE-89F5-AA84BF93630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409493" y="2691552"/>
                  <a:ext cx="18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4FD14D9-2866-41FE-B810-3AA89DF65016}"/>
                    </a:ext>
                  </a:extLst>
                </p14:cNvPr>
                <p14:cNvContentPartPr/>
                <p14:nvPr/>
              </p14:nvContentPartPr>
              <p14:xfrm>
                <a:off x="11539453" y="2733672"/>
                <a:ext cx="83160" cy="14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4FD14D9-2866-41FE-B810-3AA89DF6501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535133" y="2729352"/>
                  <a:ext cx="91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B99BA6C-107E-4EEA-A5DB-60220275855A}"/>
                    </a:ext>
                  </a:extLst>
                </p14:cNvPr>
                <p14:cNvContentPartPr/>
                <p14:nvPr/>
              </p14:nvContentPartPr>
              <p14:xfrm>
                <a:off x="11656093" y="2679312"/>
                <a:ext cx="96120" cy="914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B99BA6C-107E-4EEA-A5DB-60220275855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51773" y="2674992"/>
                  <a:ext cx="10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51E6A19-D382-49AF-A199-5F109CB2E234}"/>
                    </a:ext>
                  </a:extLst>
                </p14:cNvPr>
                <p14:cNvContentPartPr/>
                <p14:nvPr/>
              </p14:nvContentPartPr>
              <p14:xfrm>
                <a:off x="11775253" y="2654112"/>
                <a:ext cx="69840" cy="83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51E6A19-D382-49AF-A199-5F109CB2E23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770933" y="2649792"/>
                  <a:ext cx="78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BBD31DF-3F1F-4F4F-B71C-84BBCB8DDCCD}"/>
                    </a:ext>
                  </a:extLst>
                </p14:cNvPr>
                <p14:cNvContentPartPr/>
                <p14:nvPr/>
              </p14:nvContentPartPr>
              <p14:xfrm>
                <a:off x="11885773" y="2670672"/>
                <a:ext cx="64080" cy="24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BBD31DF-3F1F-4F4F-B71C-84BBCB8DDCC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881453" y="2666352"/>
                  <a:ext cx="7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E09D594-E52E-42FA-999D-7E8846D56456}"/>
                    </a:ext>
                  </a:extLst>
                </p14:cNvPr>
                <p14:cNvContentPartPr/>
                <p14:nvPr/>
              </p14:nvContentPartPr>
              <p14:xfrm>
                <a:off x="11914933" y="2676792"/>
                <a:ext cx="41400" cy="85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E09D594-E52E-42FA-999D-7E8846D564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910613" y="2672472"/>
                  <a:ext cx="5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5DC8682-1ED8-4B7B-96B6-4AE4279E3896}"/>
                    </a:ext>
                  </a:extLst>
                </p14:cNvPr>
                <p14:cNvContentPartPr/>
                <p14:nvPr/>
              </p14:nvContentPartPr>
              <p14:xfrm>
                <a:off x="10132933" y="3145872"/>
                <a:ext cx="9360" cy="222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5DC8682-1ED8-4B7B-96B6-4AE4279E389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28613" y="3141552"/>
                  <a:ext cx="180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8AF99743-F974-4451-B8C4-8034F2F83405}"/>
                  </a:ext>
                </a:extLst>
              </p14:cNvPr>
              <p14:cNvContentPartPr/>
              <p14:nvPr/>
            </p14:nvContentPartPr>
            <p14:xfrm>
              <a:off x="10060933" y="3643392"/>
              <a:ext cx="34200" cy="5252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8AF99743-F974-4451-B8C4-8034F2F8340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0056613" y="3639072"/>
                <a:ext cx="4284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6CD86CD4-9E36-4F19-8910-68E5856B948B}"/>
              </a:ext>
            </a:extLst>
          </p:cNvPr>
          <p:cNvGrpSpPr/>
          <p:nvPr/>
        </p:nvGrpSpPr>
        <p:grpSpPr>
          <a:xfrm>
            <a:off x="9991813" y="4321272"/>
            <a:ext cx="320040" cy="126360"/>
            <a:chOff x="9991813" y="4321272"/>
            <a:chExt cx="32004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9BC6B8F-CAC6-493F-8D9D-DCCB894C2001}"/>
                    </a:ext>
                  </a:extLst>
                </p14:cNvPr>
                <p14:cNvContentPartPr/>
                <p14:nvPr/>
              </p14:nvContentPartPr>
              <p14:xfrm>
                <a:off x="9991813" y="4321272"/>
                <a:ext cx="83880" cy="126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9BC6B8F-CAC6-493F-8D9D-DCCB894C200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87493" y="4316952"/>
                  <a:ext cx="92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4E66336-C750-49E5-A31C-272E506ED963}"/>
                    </a:ext>
                  </a:extLst>
                </p14:cNvPr>
                <p14:cNvContentPartPr/>
                <p14:nvPr/>
              </p14:nvContentPartPr>
              <p14:xfrm>
                <a:off x="10102333" y="4350792"/>
                <a:ext cx="37440" cy="87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4E66336-C750-49E5-A31C-272E506ED96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098013" y="4346472"/>
                  <a:ext cx="46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D4B3610-BE55-4F87-B764-C0EF242B7D06}"/>
                    </a:ext>
                  </a:extLst>
                </p14:cNvPr>
                <p14:cNvContentPartPr/>
                <p14:nvPr/>
              </p14:nvContentPartPr>
              <p14:xfrm>
                <a:off x="10170373" y="4350792"/>
                <a:ext cx="41040" cy="87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D4B3610-BE55-4F87-B764-C0EF242B7D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166053" y="4346472"/>
                  <a:ext cx="49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7DC602B-B058-426C-8DD2-FC1CA91C53CF}"/>
                    </a:ext>
                  </a:extLst>
                </p14:cNvPr>
                <p14:cNvContentPartPr/>
                <p14:nvPr/>
              </p14:nvContentPartPr>
              <p14:xfrm>
                <a:off x="10253173" y="4355832"/>
                <a:ext cx="58680" cy="64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7DC602B-B058-426C-8DD2-FC1CA91C53C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48853" y="4351512"/>
                  <a:ext cx="673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001E4CD2-6EF0-4F51-B28F-A56144E0180A}"/>
              </a:ext>
            </a:extLst>
          </p:cNvPr>
          <p:cNvGrpSpPr/>
          <p:nvPr/>
        </p:nvGrpSpPr>
        <p:grpSpPr>
          <a:xfrm>
            <a:off x="163453" y="2707032"/>
            <a:ext cx="165960" cy="203400"/>
            <a:chOff x="163453" y="2707032"/>
            <a:chExt cx="1659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DCABA39-D437-4B56-8155-ECF3966D5A39}"/>
                    </a:ext>
                  </a:extLst>
                </p14:cNvPr>
                <p14:cNvContentPartPr/>
                <p14:nvPr/>
              </p14:nvContentPartPr>
              <p14:xfrm>
                <a:off x="163453" y="2776872"/>
                <a:ext cx="126360" cy="101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DCABA39-D437-4B56-8155-ECF3966D5A3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59133" y="2772552"/>
                  <a:ext cx="135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B4DEA0E-D405-4072-9F40-6E5DB78FF0CE}"/>
                    </a:ext>
                  </a:extLst>
                </p14:cNvPr>
                <p14:cNvContentPartPr/>
                <p14:nvPr/>
              </p14:nvContentPartPr>
              <p14:xfrm>
                <a:off x="267493" y="2707032"/>
                <a:ext cx="61920" cy="203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B4DEA0E-D405-4072-9F40-6E5DB78FF0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3173" y="2702712"/>
                  <a:ext cx="7056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9CFD0CA6-4D19-4E7E-B6D6-C6A20AF8CD43}"/>
                  </a:ext>
                </a:extLst>
              </p14:cNvPr>
              <p14:cNvContentPartPr/>
              <p14:nvPr/>
            </p14:nvContentPartPr>
            <p14:xfrm>
              <a:off x="2828173" y="10992"/>
              <a:ext cx="614880" cy="4687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9CFD0CA6-4D19-4E7E-B6D6-C6A20AF8CD4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823853" y="6672"/>
                <a:ext cx="6235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E93CCD2C-A1C9-4834-90C1-2C6C8AD3BE2D}"/>
                  </a:ext>
                </a:extLst>
              </p14:cNvPr>
              <p14:cNvContentPartPr/>
              <p14:nvPr/>
            </p14:nvContentPartPr>
            <p14:xfrm>
              <a:off x="4574173" y="2958672"/>
              <a:ext cx="490680" cy="38520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E93CCD2C-A1C9-4834-90C1-2C6C8AD3BE2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569853" y="2954352"/>
                <a:ext cx="4993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838BB794-E093-4176-810D-E3AB491C43E1}"/>
                  </a:ext>
                </a:extLst>
              </p14:cNvPr>
              <p14:cNvContentPartPr/>
              <p14:nvPr/>
            </p14:nvContentPartPr>
            <p14:xfrm>
              <a:off x="3225253" y="1923672"/>
              <a:ext cx="610200" cy="8172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838BB794-E093-4176-810D-E3AB491C43E1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220933" y="1919352"/>
                <a:ext cx="61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DD615C73-9C41-4435-B414-3E0B9B89D0B0}"/>
                  </a:ext>
                </a:extLst>
              </p14:cNvPr>
              <p14:cNvContentPartPr/>
              <p14:nvPr/>
            </p14:nvContentPartPr>
            <p14:xfrm>
              <a:off x="5392093" y="2518032"/>
              <a:ext cx="924840" cy="2952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DD615C73-9C41-4435-B414-3E0B9B89D0B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387773" y="2513712"/>
                <a:ext cx="933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8E8BC16-20B1-4807-BEA2-028205759332}"/>
                  </a:ext>
                </a:extLst>
              </p14:cNvPr>
              <p14:cNvContentPartPr/>
              <p14:nvPr/>
            </p14:nvContentPartPr>
            <p14:xfrm>
              <a:off x="1080373" y="1131312"/>
              <a:ext cx="102240" cy="723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8E8BC16-20B1-4807-BEA2-028205759332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76053" y="1126992"/>
                <a:ext cx="110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6CD7B19-B861-4D4E-98CA-81E561E60024}"/>
                  </a:ext>
                </a:extLst>
              </p14:cNvPr>
              <p14:cNvContentPartPr/>
              <p14:nvPr/>
            </p14:nvContentPartPr>
            <p14:xfrm>
              <a:off x="1133293" y="1156872"/>
              <a:ext cx="52200" cy="107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6CD7B19-B861-4D4E-98CA-81E561E6002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128973" y="1152552"/>
                <a:ext cx="608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06534A1-E499-459D-97C1-5233D101A34A}"/>
                  </a:ext>
                </a:extLst>
              </p14:cNvPr>
              <p14:cNvContentPartPr/>
              <p14:nvPr/>
            </p14:nvContentPartPr>
            <p14:xfrm>
              <a:off x="1243813" y="1184232"/>
              <a:ext cx="108720" cy="180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06534A1-E499-459D-97C1-5233D101A34A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239493" y="1179912"/>
                <a:ext cx="11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93CD8D9-74C7-4ADA-AB97-9C6C5D2BD834}"/>
                  </a:ext>
                </a:extLst>
              </p14:cNvPr>
              <p14:cNvContentPartPr/>
              <p14:nvPr/>
            </p14:nvContentPartPr>
            <p14:xfrm>
              <a:off x="1420213" y="1147512"/>
              <a:ext cx="92880" cy="770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93CD8D9-74C7-4ADA-AB97-9C6C5D2BD83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415893" y="1143192"/>
                <a:ext cx="101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2266FC7-F359-4CF5-B679-92473C5BDFA4}"/>
                  </a:ext>
                </a:extLst>
              </p14:cNvPr>
              <p14:cNvContentPartPr/>
              <p14:nvPr/>
            </p14:nvContentPartPr>
            <p14:xfrm>
              <a:off x="1516693" y="1218072"/>
              <a:ext cx="16560" cy="532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2266FC7-F359-4CF5-B679-92473C5BDFA4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512373" y="1213752"/>
                <a:ext cx="25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68B942B-7604-4461-8BDF-C93FD7B1693A}"/>
                  </a:ext>
                </a:extLst>
              </p14:cNvPr>
              <p14:cNvContentPartPr/>
              <p14:nvPr/>
            </p14:nvContentPartPr>
            <p14:xfrm>
              <a:off x="1587973" y="1150752"/>
              <a:ext cx="60840" cy="727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68B942B-7604-4461-8BDF-C93FD7B1693A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583653" y="1146432"/>
                <a:ext cx="694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D04D4E8-EF18-4A56-9074-112DA61A5D91}"/>
                  </a:ext>
                </a:extLst>
              </p14:cNvPr>
              <p14:cNvContentPartPr/>
              <p14:nvPr/>
            </p14:nvContentPartPr>
            <p14:xfrm>
              <a:off x="1680133" y="1192152"/>
              <a:ext cx="72000" cy="205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D04D4E8-EF18-4A56-9074-112DA61A5D91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675813" y="1187832"/>
                <a:ext cx="80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A41EFE7-15E3-4E77-AAE2-A29C01DAC98D}"/>
                  </a:ext>
                </a:extLst>
              </p14:cNvPr>
              <p14:cNvContentPartPr/>
              <p14:nvPr/>
            </p14:nvContentPartPr>
            <p14:xfrm>
              <a:off x="1732333" y="1190352"/>
              <a:ext cx="33120" cy="806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A41EFE7-15E3-4E77-AAE2-A29C01DAC98D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728013" y="1186032"/>
                <a:ext cx="41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3A3EDF6-CB6F-47C6-A05C-C4A85C52D70E}"/>
                  </a:ext>
                </a:extLst>
              </p14:cNvPr>
              <p14:cNvContentPartPr/>
              <p14:nvPr/>
            </p14:nvContentPartPr>
            <p14:xfrm>
              <a:off x="1963453" y="1160832"/>
              <a:ext cx="144720" cy="7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3A3EDF6-CB6F-47C6-A05C-C4A85C52D70E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959133" y="1156512"/>
                <a:ext cx="1533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6321E64-3ABB-4A2B-B8B4-08CE483D2B23}"/>
                  </a:ext>
                </a:extLst>
              </p14:cNvPr>
              <p14:cNvContentPartPr/>
              <p14:nvPr/>
            </p14:nvContentPartPr>
            <p14:xfrm>
              <a:off x="2020333" y="1174872"/>
              <a:ext cx="133920" cy="14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6321E64-3ABB-4A2B-B8B4-08CE483D2B23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016013" y="1170552"/>
                <a:ext cx="142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F6E11CD-BB17-49EE-8B7D-1FA9E0D4E5A6}"/>
                  </a:ext>
                </a:extLst>
              </p14:cNvPr>
              <p14:cNvContentPartPr/>
              <p14:nvPr/>
            </p14:nvContentPartPr>
            <p14:xfrm>
              <a:off x="2341813" y="1085952"/>
              <a:ext cx="13680" cy="777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F6E11CD-BB17-49EE-8B7D-1FA9E0D4E5A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337493" y="1081632"/>
                <a:ext cx="223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6D2D9C7-0B28-4DFD-9952-2A8D3FC30325}"/>
                  </a:ext>
                </a:extLst>
              </p14:cNvPr>
              <p14:cNvContentPartPr/>
              <p14:nvPr/>
            </p14:nvContentPartPr>
            <p14:xfrm>
              <a:off x="2378173" y="1071912"/>
              <a:ext cx="113760" cy="1173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6D2D9C7-0B28-4DFD-9952-2A8D3FC3032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373853" y="1067592"/>
                <a:ext cx="122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8CFAF2AF-5CEC-4E25-8CEB-1B108D03B9FF}"/>
                  </a:ext>
                </a:extLst>
              </p14:cNvPr>
              <p14:cNvContentPartPr/>
              <p14:nvPr/>
            </p14:nvContentPartPr>
            <p14:xfrm>
              <a:off x="2547373" y="1061112"/>
              <a:ext cx="92160" cy="817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8CFAF2AF-5CEC-4E25-8CEB-1B108D03B9FF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543053" y="1056792"/>
                <a:ext cx="100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EFDE82C-231F-47F7-A8AC-1E20992F89C4}"/>
                  </a:ext>
                </a:extLst>
              </p14:cNvPr>
              <p14:cNvContentPartPr/>
              <p14:nvPr/>
            </p14:nvContentPartPr>
            <p14:xfrm>
              <a:off x="996853" y="1498512"/>
              <a:ext cx="87840" cy="374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EFDE82C-231F-47F7-A8AC-1E20992F89C4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92533" y="1494192"/>
                <a:ext cx="96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0571E3E-BF02-47DF-ACA5-9CDB0D809739}"/>
                  </a:ext>
                </a:extLst>
              </p14:cNvPr>
              <p14:cNvContentPartPr/>
              <p14:nvPr/>
            </p14:nvContentPartPr>
            <p14:xfrm>
              <a:off x="1051933" y="1503192"/>
              <a:ext cx="37080" cy="1065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0571E3E-BF02-47DF-ACA5-9CDB0D80973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47613" y="1498872"/>
                <a:ext cx="45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51B6EC7-8383-42CD-ABD6-86E824038B71}"/>
                  </a:ext>
                </a:extLst>
              </p14:cNvPr>
              <p14:cNvContentPartPr/>
              <p14:nvPr/>
            </p14:nvContentPartPr>
            <p14:xfrm>
              <a:off x="1148773" y="1434792"/>
              <a:ext cx="80280" cy="1364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51B6EC7-8383-42CD-ABD6-86E824038B7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44453" y="1430472"/>
                <a:ext cx="88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E72E5D6-EEC2-4BD4-B0FB-C002DA6AD493}"/>
                  </a:ext>
                </a:extLst>
              </p14:cNvPr>
              <p14:cNvContentPartPr/>
              <p14:nvPr/>
            </p14:nvContentPartPr>
            <p14:xfrm>
              <a:off x="1272253" y="1445232"/>
              <a:ext cx="95400" cy="882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E72E5D6-EEC2-4BD4-B0FB-C002DA6AD49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267933" y="1440912"/>
                <a:ext cx="104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EC40F7CF-73D3-4480-9B44-87FFE973A29E}"/>
                  </a:ext>
                </a:extLst>
              </p14:cNvPr>
              <p14:cNvContentPartPr/>
              <p14:nvPr/>
            </p14:nvContentPartPr>
            <p14:xfrm>
              <a:off x="1448653" y="1466472"/>
              <a:ext cx="14040" cy="507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EC40F7CF-73D3-4480-9B44-87FFE973A29E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444333" y="1462152"/>
                <a:ext cx="22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680C22E5-E6DF-47A8-8326-86917CF5A806}"/>
                  </a:ext>
                </a:extLst>
              </p14:cNvPr>
              <p14:cNvContentPartPr/>
              <p14:nvPr/>
            </p14:nvContentPartPr>
            <p14:xfrm>
              <a:off x="1425973" y="1489152"/>
              <a:ext cx="112320" cy="129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680C22E5-E6DF-47A8-8326-86917CF5A806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421653" y="1484832"/>
                <a:ext cx="12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917A8EB4-7B97-4508-A99E-4A6B023079AC}"/>
                  </a:ext>
                </a:extLst>
              </p14:cNvPr>
              <p14:cNvContentPartPr/>
              <p14:nvPr/>
            </p14:nvContentPartPr>
            <p14:xfrm>
              <a:off x="1639813" y="1447392"/>
              <a:ext cx="74880" cy="58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917A8EB4-7B97-4508-A99E-4A6B023079AC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635493" y="1443072"/>
                <a:ext cx="83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25897E1-E29F-46C4-9C57-7031B5B5F382}"/>
                  </a:ext>
                </a:extLst>
              </p14:cNvPr>
              <p14:cNvContentPartPr/>
              <p14:nvPr/>
            </p14:nvContentPartPr>
            <p14:xfrm>
              <a:off x="1723333" y="1497072"/>
              <a:ext cx="18360" cy="633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25897E1-E29F-46C4-9C57-7031B5B5F382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719013" y="1492752"/>
                <a:ext cx="27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EA7E8AB-4F29-4792-9C6B-9CD6B915B96B}"/>
                  </a:ext>
                </a:extLst>
              </p14:cNvPr>
              <p14:cNvContentPartPr/>
              <p14:nvPr/>
            </p14:nvContentPartPr>
            <p14:xfrm>
              <a:off x="1793533" y="1427952"/>
              <a:ext cx="67680" cy="1011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EA7E8AB-4F29-4792-9C6B-9CD6B915B96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789213" y="1423632"/>
                <a:ext cx="76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9650DDBA-7208-40AA-BCBF-B476101A1BF9}"/>
                  </a:ext>
                </a:extLst>
              </p14:cNvPr>
              <p14:cNvContentPartPr/>
              <p14:nvPr/>
            </p14:nvContentPartPr>
            <p14:xfrm>
              <a:off x="1892893" y="1413552"/>
              <a:ext cx="66960" cy="1360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9650DDBA-7208-40AA-BCBF-B476101A1BF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888573" y="1409232"/>
                <a:ext cx="75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40A2ABF-52F2-468D-AE83-9D0308976944}"/>
                  </a:ext>
                </a:extLst>
              </p14:cNvPr>
              <p14:cNvContentPartPr/>
              <p14:nvPr/>
            </p14:nvContentPartPr>
            <p14:xfrm>
              <a:off x="2130133" y="1469712"/>
              <a:ext cx="129960" cy="25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40A2ABF-52F2-468D-AE83-9D0308976944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125813" y="1465392"/>
                <a:ext cx="138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7AB627C-1BFE-4163-A120-E6FA1F228580}"/>
                  </a:ext>
                </a:extLst>
              </p14:cNvPr>
              <p14:cNvContentPartPr/>
              <p14:nvPr/>
            </p14:nvContentPartPr>
            <p14:xfrm>
              <a:off x="2162173" y="1502472"/>
              <a:ext cx="123840" cy="54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7AB627C-1BFE-4163-A120-E6FA1F22858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157853" y="1498152"/>
                <a:ext cx="132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306648B-7816-40DE-AF16-C34490D0F7E4}"/>
                  </a:ext>
                </a:extLst>
              </p14:cNvPr>
              <p14:cNvContentPartPr/>
              <p14:nvPr/>
            </p14:nvContentPartPr>
            <p14:xfrm>
              <a:off x="2361613" y="1417512"/>
              <a:ext cx="96480" cy="856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306648B-7816-40DE-AF16-C34490D0F7E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357293" y="1413192"/>
                <a:ext cx="105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D27D1EB-833F-4343-A24B-470C5555D017}"/>
                  </a:ext>
                </a:extLst>
              </p14:cNvPr>
              <p14:cNvContentPartPr/>
              <p14:nvPr/>
            </p14:nvContentPartPr>
            <p14:xfrm>
              <a:off x="2526853" y="1402392"/>
              <a:ext cx="56160" cy="990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D27D1EB-833F-4343-A24B-470C5555D01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522533" y="1398072"/>
                <a:ext cx="64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1F0E832-FD13-4ADB-8689-CA45A5538C6F}"/>
                  </a:ext>
                </a:extLst>
              </p14:cNvPr>
              <p14:cNvContentPartPr/>
              <p14:nvPr/>
            </p14:nvContentPartPr>
            <p14:xfrm>
              <a:off x="2540533" y="1405632"/>
              <a:ext cx="195120" cy="8028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1F0E832-FD13-4ADB-8689-CA45A5538C6F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536213" y="1401312"/>
                <a:ext cx="203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32F01C7-2B2E-436E-B6F3-1A5B66C51F14}"/>
                  </a:ext>
                </a:extLst>
              </p14:cNvPr>
              <p14:cNvContentPartPr/>
              <p14:nvPr/>
            </p14:nvContentPartPr>
            <p14:xfrm>
              <a:off x="3206893" y="1320672"/>
              <a:ext cx="21600" cy="174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32F01C7-2B2E-436E-B6F3-1A5B66C51F14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202573" y="1316352"/>
                <a:ext cx="30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A2DC74A-AA1C-42BE-89A0-04F60C3CCF7F}"/>
                  </a:ext>
                </a:extLst>
              </p14:cNvPr>
              <p14:cNvContentPartPr/>
              <p14:nvPr/>
            </p14:nvContentPartPr>
            <p14:xfrm>
              <a:off x="3364213" y="1393032"/>
              <a:ext cx="28800" cy="50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A2DC74A-AA1C-42BE-89A0-04F60C3CCF7F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359893" y="1388712"/>
                <a:ext cx="37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0FBEDA3-35B7-4BBB-B2ED-58BD72B45357}"/>
                  </a:ext>
                </a:extLst>
              </p14:cNvPr>
              <p14:cNvContentPartPr/>
              <p14:nvPr/>
            </p14:nvContentPartPr>
            <p14:xfrm>
              <a:off x="3389773" y="1448832"/>
              <a:ext cx="15480" cy="118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0FBEDA3-35B7-4BBB-B2ED-58BD72B4535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385453" y="1444512"/>
                <a:ext cx="24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D1988B02-AAF2-41DD-B6C4-5C3B484A862C}"/>
                  </a:ext>
                </a:extLst>
              </p14:cNvPr>
              <p14:cNvContentPartPr/>
              <p14:nvPr/>
            </p14:nvContentPartPr>
            <p14:xfrm>
              <a:off x="3541693" y="1356672"/>
              <a:ext cx="160200" cy="1065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D1988B02-AAF2-41DD-B6C4-5C3B484A862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537373" y="1352352"/>
                <a:ext cx="1688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6BA28A1-3954-4662-8BCC-2AFBDF4FF026}"/>
                  </a:ext>
                </a:extLst>
              </p14:cNvPr>
              <p14:cNvContentPartPr/>
              <p14:nvPr/>
            </p14:nvContentPartPr>
            <p14:xfrm>
              <a:off x="3758413" y="1398432"/>
              <a:ext cx="51480" cy="97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6BA28A1-3954-4662-8BCC-2AFBDF4FF02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754093" y="1394112"/>
                <a:ext cx="60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D4C6426-B4E6-4A68-9831-9B2EEC2EB4A8}"/>
                  </a:ext>
                </a:extLst>
              </p14:cNvPr>
              <p14:cNvContentPartPr/>
              <p14:nvPr/>
            </p14:nvContentPartPr>
            <p14:xfrm>
              <a:off x="3918973" y="1353792"/>
              <a:ext cx="113040" cy="1170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D4C6426-B4E6-4A68-9831-9B2EEC2EB4A8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914653" y="1349472"/>
                <a:ext cx="121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27615E98-B8E8-445E-97ED-1678A1DC70C5}"/>
                  </a:ext>
                </a:extLst>
              </p14:cNvPr>
              <p14:cNvContentPartPr/>
              <p14:nvPr/>
            </p14:nvContentPartPr>
            <p14:xfrm>
              <a:off x="4153333" y="1305192"/>
              <a:ext cx="86400" cy="1058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27615E98-B8E8-445E-97ED-1678A1DC70C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149013" y="1300872"/>
                <a:ext cx="95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F102B1D-3176-43B9-ACA3-BB20F4ED382F}"/>
                  </a:ext>
                </a:extLst>
              </p14:cNvPr>
              <p14:cNvContentPartPr/>
              <p14:nvPr/>
            </p14:nvContentPartPr>
            <p14:xfrm>
              <a:off x="1450813" y="1847352"/>
              <a:ext cx="105840" cy="874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F102B1D-3176-43B9-ACA3-BB20F4ED382F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446493" y="1843032"/>
                <a:ext cx="114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C0FD0C9-1A9C-4E6D-9B13-AECEE233F553}"/>
                  </a:ext>
                </a:extLst>
              </p14:cNvPr>
              <p14:cNvContentPartPr/>
              <p14:nvPr/>
            </p14:nvContentPartPr>
            <p14:xfrm>
              <a:off x="1618213" y="1764552"/>
              <a:ext cx="76320" cy="1029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C0FD0C9-1A9C-4E6D-9B13-AECEE233F553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613893" y="1760232"/>
                <a:ext cx="84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BA4BC78-A41F-4A42-BE29-A9467030B52D}"/>
                  </a:ext>
                </a:extLst>
              </p14:cNvPr>
              <p14:cNvContentPartPr/>
              <p14:nvPr/>
            </p14:nvContentPartPr>
            <p14:xfrm>
              <a:off x="3233893" y="1801632"/>
              <a:ext cx="120240" cy="1245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BA4BC78-A41F-4A42-BE29-A9467030B52D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229573" y="1797312"/>
                <a:ext cx="128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62E494B6-96CB-4811-BC6B-3460F5BF58AF}"/>
                  </a:ext>
                </a:extLst>
              </p14:cNvPr>
              <p14:cNvContentPartPr/>
              <p14:nvPr/>
            </p14:nvContentPartPr>
            <p14:xfrm>
              <a:off x="3386533" y="1784712"/>
              <a:ext cx="82080" cy="1087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62E494B6-96CB-4811-BC6B-3460F5BF58AF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3382213" y="1780392"/>
                <a:ext cx="90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2BAA5F13-2F11-4E48-942B-4D2895F8F651}"/>
                  </a:ext>
                </a:extLst>
              </p14:cNvPr>
              <p14:cNvContentPartPr/>
              <p14:nvPr/>
            </p14:nvContentPartPr>
            <p14:xfrm>
              <a:off x="3419653" y="1789392"/>
              <a:ext cx="74160" cy="108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2BAA5F13-2F11-4E48-942B-4D2895F8F651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415333" y="1785072"/>
                <a:ext cx="82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10C789D-F8AB-40D3-B371-7B8CC4EB8BF6}"/>
                  </a:ext>
                </a:extLst>
              </p14:cNvPr>
              <p14:cNvContentPartPr/>
              <p14:nvPr/>
            </p14:nvContentPartPr>
            <p14:xfrm>
              <a:off x="3526933" y="1780392"/>
              <a:ext cx="72720" cy="802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10C789D-F8AB-40D3-B371-7B8CC4EB8BF6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522613" y="1776072"/>
                <a:ext cx="81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A4FB558-5597-4EB3-A987-D9DEDAB38399}"/>
                  </a:ext>
                </a:extLst>
              </p14:cNvPr>
              <p14:cNvContentPartPr/>
              <p14:nvPr/>
            </p14:nvContentPartPr>
            <p14:xfrm>
              <a:off x="3632053" y="1778592"/>
              <a:ext cx="87480" cy="730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A4FB558-5597-4EB3-A987-D9DEDAB38399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627733" y="1774272"/>
                <a:ext cx="961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9F37E786-DC4F-4E16-864A-524223622F74}"/>
                  </a:ext>
                </a:extLst>
              </p14:cNvPr>
              <p14:cNvContentPartPr/>
              <p14:nvPr/>
            </p14:nvContentPartPr>
            <p14:xfrm>
              <a:off x="2097373" y="1527672"/>
              <a:ext cx="803160" cy="65952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9F37E786-DC4F-4E16-864A-524223622F74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093053" y="1523352"/>
                <a:ext cx="811800" cy="66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0" name="Gruppieren 549">
            <a:extLst>
              <a:ext uri="{FF2B5EF4-FFF2-40B4-BE49-F238E27FC236}">
                <a16:creationId xmlns:a16="http://schemas.microsoft.com/office/drawing/2014/main" id="{23314A30-E0F5-4EC5-AC73-CE7E13F9D635}"/>
              </a:ext>
            </a:extLst>
          </p:cNvPr>
          <p:cNvGrpSpPr/>
          <p:nvPr/>
        </p:nvGrpSpPr>
        <p:grpSpPr>
          <a:xfrm>
            <a:off x="1922053" y="1657992"/>
            <a:ext cx="1161720" cy="455040"/>
            <a:chOff x="1922053" y="1657992"/>
            <a:chExt cx="116172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FA2EFF-4C4E-4921-A18B-70BE8C7FF434}"/>
                    </a:ext>
                  </a:extLst>
                </p14:cNvPr>
                <p14:cNvContentPartPr/>
                <p14:nvPr/>
              </p14:nvContentPartPr>
              <p14:xfrm>
                <a:off x="1951933" y="1843032"/>
                <a:ext cx="91800" cy="14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FA2EFF-4C4E-4921-A18B-70BE8C7FF43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47613" y="1838712"/>
                  <a:ext cx="100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DEC67CF-D913-4715-9CFA-B34060CC1DB1}"/>
                    </a:ext>
                  </a:extLst>
                </p14:cNvPr>
                <p14:cNvContentPartPr/>
                <p14:nvPr/>
              </p14:nvContentPartPr>
              <p14:xfrm>
                <a:off x="1922053" y="1892712"/>
                <a:ext cx="117000" cy="6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DEC67CF-D913-4715-9CFA-B34060CC1DB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917733" y="1888392"/>
                  <a:ext cx="125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4633E7-7008-4277-9814-8D6DC7F26A64}"/>
                    </a:ext>
                  </a:extLst>
                </p14:cNvPr>
                <p14:cNvContentPartPr/>
                <p14:nvPr/>
              </p14:nvContentPartPr>
              <p14:xfrm>
                <a:off x="2233453" y="1726392"/>
                <a:ext cx="129600" cy="93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4633E7-7008-4277-9814-8D6DC7F26A6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29133" y="1722072"/>
                  <a:ext cx="138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ACAF4E4-B572-402C-9797-2BFB8AB6A5BD}"/>
                    </a:ext>
                  </a:extLst>
                </p14:cNvPr>
                <p14:cNvContentPartPr/>
                <p14:nvPr/>
              </p14:nvContentPartPr>
              <p14:xfrm>
                <a:off x="2413813" y="1723512"/>
                <a:ext cx="68400" cy="99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ACAF4E4-B572-402C-9797-2BFB8AB6A5B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09493" y="1719192"/>
                  <a:ext cx="7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6D5F2A-378F-4816-916F-E4DABCCBDE4C}"/>
                    </a:ext>
                  </a:extLst>
                </p14:cNvPr>
                <p14:cNvContentPartPr/>
                <p14:nvPr/>
              </p14:nvContentPartPr>
              <p14:xfrm>
                <a:off x="2437573" y="1718472"/>
                <a:ext cx="94680" cy="3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6D5F2A-378F-4816-916F-E4DABCCBDE4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33253" y="1714152"/>
                  <a:ext cx="103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5B4299D-44BB-4918-83F7-C68494314002}"/>
                    </a:ext>
                  </a:extLst>
                </p14:cNvPr>
                <p14:cNvContentPartPr/>
                <p14:nvPr/>
              </p14:nvContentPartPr>
              <p14:xfrm>
                <a:off x="2583733" y="1719192"/>
                <a:ext cx="87840" cy="86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5B4299D-44BB-4918-83F7-C6849431400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579413" y="1714872"/>
                  <a:ext cx="9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61642D6-D81A-41B1-8B11-52B46F39524A}"/>
                    </a:ext>
                  </a:extLst>
                </p14:cNvPr>
                <p14:cNvContentPartPr/>
                <p14:nvPr/>
              </p14:nvContentPartPr>
              <p14:xfrm>
                <a:off x="2197093" y="1880112"/>
                <a:ext cx="520920" cy="284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61642D6-D81A-41B1-8B11-52B46F39524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92773" y="1875792"/>
                  <a:ext cx="52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00F33C6-86B3-4124-852A-DCAAFF979E27}"/>
                    </a:ext>
                  </a:extLst>
                </p14:cNvPr>
                <p14:cNvContentPartPr/>
                <p14:nvPr/>
              </p14:nvContentPartPr>
              <p14:xfrm>
                <a:off x="2192773" y="1989912"/>
                <a:ext cx="245880" cy="84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00F33C6-86B3-4124-852A-DCAAFF979E2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188453" y="1985592"/>
                  <a:ext cx="254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3ABFB3D-E157-4136-A1D0-4D205358B559}"/>
                    </a:ext>
                  </a:extLst>
                </p14:cNvPr>
                <p14:cNvContentPartPr/>
                <p14:nvPr/>
              </p14:nvContentPartPr>
              <p14:xfrm>
                <a:off x="2510293" y="1995672"/>
                <a:ext cx="81720" cy="59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3ABFB3D-E157-4136-A1D0-4D205358B55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505973" y="1991352"/>
                  <a:ext cx="90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DED0D18-E727-44DB-8C07-4211C6026BAB}"/>
                    </a:ext>
                  </a:extLst>
                </p14:cNvPr>
                <p14:cNvContentPartPr/>
                <p14:nvPr/>
              </p14:nvContentPartPr>
              <p14:xfrm>
                <a:off x="2579773" y="2050392"/>
                <a:ext cx="28080" cy="62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DED0D18-E727-44DB-8C07-4211C6026BA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575453" y="2046072"/>
                  <a:ext cx="36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22BF81D-E9A4-4E7B-A88C-43259F18C427}"/>
                    </a:ext>
                  </a:extLst>
                </p14:cNvPr>
                <p14:cNvContentPartPr/>
                <p14:nvPr/>
              </p14:nvContentPartPr>
              <p14:xfrm>
                <a:off x="2680573" y="1959672"/>
                <a:ext cx="61920" cy="97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22BF81D-E9A4-4E7B-A88C-43259F18C42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676253" y="1955352"/>
                  <a:ext cx="7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ADF60C9-D082-485F-B73D-34CE84D3EA2C}"/>
                    </a:ext>
                  </a:extLst>
                </p14:cNvPr>
                <p14:cNvContentPartPr/>
                <p14:nvPr/>
              </p14:nvContentPartPr>
              <p14:xfrm>
                <a:off x="2913493" y="1878312"/>
                <a:ext cx="145800" cy="5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ADF60C9-D082-485F-B73D-34CE84D3EA2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09173" y="1873992"/>
                  <a:ext cx="154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95233FC-F9F9-4FDA-9275-452789CB3494}"/>
                    </a:ext>
                  </a:extLst>
                </p14:cNvPr>
                <p14:cNvContentPartPr/>
                <p14:nvPr/>
              </p14:nvContentPartPr>
              <p14:xfrm>
                <a:off x="2953093" y="1910352"/>
                <a:ext cx="130680" cy="10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95233FC-F9F9-4FDA-9275-452789CB349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948773" y="1906032"/>
                  <a:ext cx="139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294F4CC-604F-433B-A40A-387735499CE8}"/>
                    </a:ext>
                  </a:extLst>
                </p14:cNvPr>
                <p14:cNvContentPartPr/>
                <p14:nvPr/>
              </p14:nvContentPartPr>
              <p14:xfrm>
                <a:off x="2180173" y="1657992"/>
                <a:ext cx="607680" cy="227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294F4CC-604F-433B-A40A-387735499CE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175853" y="1653672"/>
                  <a:ext cx="61632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B330438B-D21D-4D41-98E9-BBE4A165263B}"/>
              </a:ext>
            </a:extLst>
          </p:cNvPr>
          <p:cNvGrpSpPr/>
          <p:nvPr/>
        </p:nvGrpSpPr>
        <p:grpSpPr>
          <a:xfrm>
            <a:off x="2180533" y="127632"/>
            <a:ext cx="2467080" cy="213480"/>
            <a:chOff x="2180533" y="127632"/>
            <a:chExt cx="246708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1BDE7BD-AAC0-4B3E-BF6B-2E708BC9930F}"/>
                    </a:ext>
                  </a:extLst>
                </p14:cNvPr>
                <p14:cNvContentPartPr/>
                <p14:nvPr/>
              </p14:nvContentPartPr>
              <p14:xfrm>
                <a:off x="2180533" y="225912"/>
                <a:ext cx="129960" cy="21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1BDE7BD-AAC0-4B3E-BF6B-2E708BC9930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176213" y="221592"/>
                  <a:ext cx="13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7989EA2-FBEF-43AB-83A9-B21385C9A6A0}"/>
                    </a:ext>
                  </a:extLst>
                </p14:cNvPr>
                <p14:cNvContentPartPr/>
                <p14:nvPr/>
              </p14:nvContentPartPr>
              <p14:xfrm>
                <a:off x="2208613" y="262632"/>
                <a:ext cx="114120" cy="15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7989EA2-FBEF-43AB-83A9-B21385C9A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04293" y="258312"/>
                  <a:ext cx="12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103714-83C2-441E-AD13-E23B6DCC76F9}"/>
                    </a:ext>
                  </a:extLst>
                </p14:cNvPr>
                <p14:cNvContentPartPr/>
                <p14:nvPr/>
              </p14:nvContentPartPr>
              <p14:xfrm>
                <a:off x="2494093" y="157872"/>
                <a:ext cx="105120" cy="114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103714-83C2-441E-AD13-E23B6DCC76F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489773" y="153552"/>
                  <a:ext cx="11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9A4E41-77D1-4E49-9238-F990A0CE5A09}"/>
                    </a:ext>
                  </a:extLst>
                </p14:cNvPr>
                <p14:cNvContentPartPr/>
                <p14:nvPr/>
              </p14:nvContentPartPr>
              <p14:xfrm>
                <a:off x="2648533" y="178032"/>
                <a:ext cx="74160" cy="60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9A4E41-77D1-4E49-9238-F990A0CE5A0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644213" y="173712"/>
                  <a:ext cx="82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8642FE1-EC22-4F7C-A221-40884359E880}"/>
                    </a:ext>
                  </a:extLst>
                </p14:cNvPr>
                <p14:cNvContentPartPr/>
                <p14:nvPr/>
              </p14:nvContentPartPr>
              <p14:xfrm>
                <a:off x="2773813" y="189192"/>
                <a:ext cx="99000" cy="6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8642FE1-EC22-4F7C-A221-40884359E88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769493" y="184872"/>
                  <a:ext cx="10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CE9292-2201-416D-958C-D7ECCBEEAA94}"/>
                    </a:ext>
                  </a:extLst>
                </p14:cNvPr>
                <p14:cNvContentPartPr/>
                <p14:nvPr/>
              </p14:nvContentPartPr>
              <p14:xfrm>
                <a:off x="2941573" y="162552"/>
                <a:ext cx="66960" cy="59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CE9292-2201-416D-958C-D7ECCBEEAA9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937253" y="158232"/>
                  <a:ext cx="75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141366-B875-477F-8C35-ADC158487B92}"/>
                    </a:ext>
                  </a:extLst>
                </p14:cNvPr>
                <p14:cNvContentPartPr/>
                <p14:nvPr/>
              </p14:nvContentPartPr>
              <p14:xfrm>
                <a:off x="3032293" y="203592"/>
                <a:ext cx="13320" cy="71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141366-B875-477F-8C35-ADC158487B9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027973" y="199272"/>
                  <a:ext cx="21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EC7541-B2CB-4B52-8A33-F6315DBADAA5}"/>
                    </a:ext>
                  </a:extLst>
                </p14:cNvPr>
                <p14:cNvContentPartPr/>
                <p14:nvPr/>
              </p14:nvContentPartPr>
              <p14:xfrm>
                <a:off x="3116533" y="154272"/>
                <a:ext cx="74880" cy="93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EC7541-B2CB-4B52-8A33-F6315DBADAA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112213" y="149952"/>
                  <a:ext cx="83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D00C858-C6AA-44EA-A6E3-90FE7B339F61}"/>
                    </a:ext>
                  </a:extLst>
                </p14:cNvPr>
                <p14:cNvContentPartPr/>
                <p14:nvPr/>
              </p14:nvContentPartPr>
              <p14:xfrm>
                <a:off x="3252613" y="180912"/>
                <a:ext cx="92520" cy="130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D00C858-C6AA-44EA-A6E3-90FE7B339F6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248293" y="176592"/>
                  <a:ext cx="101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A230143-A817-4F68-816C-A187CBA9E032}"/>
                    </a:ext>
                  </a:extLst>
                </p14:cNvPr>
                <p14:cNvContentPartPr/>
                <p14:nvPr/>
              </p14:nvContentPartPr>
              <p14:xfrm>
                <a:off x="3490573" y="179832"/>
                <a:ext cx="9720" cy="76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A230143-A817-4F68-816C-A187CBA9E03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86253" y="175512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003EC6-0C59-4027-8544-0425BF91749A}"/>
                    </a:ext>
                  </a:extLst>
                </p14:cNvPr>
                <p14:cNvContentPartPr/>
                <p14:nvPr/>
              </p14:nvContentPartPr>
              <p14:xfrm>
                <a:off x="3443053" y="197472"/>
                <a:ext cx="98280" cy="6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003EC6-0C59-4027-8544-0425BF91749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438733" y="193152"/>
                  <a:ext cx="106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40D4507-E64B-4F2D-9DCA-5CA04060F77B}"/>
                    </a:ext>
                  </a:extLst>
                </p14:cNvPr>
                <p14:cNvContentPartPr/>
                <p14:nvPr/>
              </p14:nvContentPartPr>
              <p14:xfrm>
                <a:off x="3718093" y="127632"/>
                <a:ext cx="81000" cy="116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40D4507-E64B-4F2D-9DCA-5CA04060F77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713773" y="123312"/>
                  <a:ext cx="89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7DF9AD-C00B-4D6F-81D7-8FE1129A95DE}"/>
                    </a:ext>
                  </a:extLst>
                </p14:cNvPr>
                <p14:cNvContentPartPr/>
                <p14:nvPr/>
              </p14:nvContentPartPr>
              <p14:xfrm>
                <a:off x="3737533" y="184872"/>
                <a:ext cx="111960" cy="10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7DF9AD-C00B-4D6F-81D7-8FE1129A95D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33213" y="180552"/>
                  <a:ext cx="12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EF6861D-8FA3-4F21-B599-F41034F27B4D}"/>
                    </a:ext>
                  </a:extLst>
                </p14:cNvPr>
                <p14:cNvContentPartPr/>
                <p14:nvPr/>
              </p14:nvContentPartPr>
              <p14:xfrm>
                <a:off x="3856693" y="147432"/>
                <a:ext cx="88200" cy="79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EF6861D-8FA3-4F21-B599-F41034F27B4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52373" y="143112"/>
                  <a:ext cx="96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954F88-7B39-4B7C-A2C4-76B5E2855750}"/>
                    </a:ext>
                  </a:extLst>
                </p14:cNvPr>
                <p14:cNvContentPartPr/>
                <p14:nvPr/>
              </p14:nvContentPartPr>
              <p14:xfrm>
                <a:off x="4080613" y="157152"/>
                <a:ext cx="9000" cy="80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954F88-7B39-4B7C-A2C4-76B5E285575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76293" y="152832"/>
                  <a:ext cx="17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9BF99CB-52BF-446D-90E5-EE19A73483B0}"/>
                    </a:ext>
                  </a:extLst>
                </p14:cNvPr>
                <p14:cNvContentPartPr/>
                <p14:nvPr/>
              </p14:nvContentPartPr>
              <p14:xfrm>
                <a:off x="4044973" y="185232"/>
                <a:ext cx="104400" cy="19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9BF99CB-52BF-446D-90E5-EE19A73483B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40653" y="180912"/>
                  <a:ext cx="11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F0466A9-E7B8-4222-AC9F-60A277519A23}"/>
                    </a:ext>
                  </a:extLst>
                </p14:cNvPr>
                <p14:cNvContentPartPr/>
                <p14:nvPr/>
              </p14:nvContentPartPr>
              <p14:xfrm>
                <a:off x="4181773" y="142392"/>
                <a:ext cx="113760" cy="82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F0466A9-E7B8-4222-AC9F-60A277519A2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177453" y="138072"/>
                  <a:ext cx="122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3CC75A3-3D09-4675-A41B-8587C43BE8B0}"/>
                    </a:ext>
                  </a:extLst>
                </p14:cNvPr>
                <p14:cNvContentPartPr/>
                <p14:nvPr/>
              </p14:nvContentPartPr>
              <p14:xfrm>
                <a:off x="4308853" y="134832"/>
                <a:ext cx="66960" cy="63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3CC75A3-3D09-4675-A41B-8587C43BE8B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304533" y="130512"/>
                  <a:ext cx="75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93BE6DB-2FE0-41E9-9F7F-2CA1DE710C61}"/>
                    </a:ext>
                  </a:extLst>
                </p14:cNvPr>
                <p14:cNvContentPartPr/>
                <p14:nvPr/>
              </p14:nvContentPartPr>
              <p14:xfrm>
                <a:off x="4507933" y="168312"/>
                <a:ext cx="139680" cy="3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93BE6DB-2FE0-41E9-9F7F-2CA1DE710C6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503613" y="163992"/>
                  <a:ext cx="148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CF113FA-F9B5-41C8-B924-70C0E73D7723}"/>
                    </a:ext>
                  </a:extLst>
                </p14:cNvPr>
                <p14:cNvContentPartPr/>
                <p14:nvPr/>
              </p14:nvContentPartPr>
              <p14:xfrm>
                <a:off x="4527733" y="211512"/>
                <a:ext cx="106200" cy="8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CF113FA-F9B5-41C8-B924-70C0E73D772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23413" y="207192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6EE70CB-E745-4290-A4CC-B673CA0EDB23}"/>
                    </a:ext>
                  </a:extLst>
                </p14:cNvPr>
                <p14:cNvContentPartPr/>
                <p14:nvPr/>
              </p14:nvContentPartPr>
              <p14:xfrm>
                <a:off x="2439373" y="322392"/>
                <a:ext cx="350280" cy="187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6EE70CB-E745-4290-A4CC-B673CA0EDB2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435053" y="318072"/>
                  <a:ext cx="358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E32BDA8-5F26-45EF-A2E6-50CB13673F68}"/>
                    </a:ext>
                  </a:extLst>
                </p14:cNvPr>
                <p14:cNvContentPartPr/>
                <p14:nvPr/>
              </p14:nvContentPartPr>
              <p14:xfrm>
                <a:off x="3683893" y="322032"/>
                <a:ext cx="195120" cy="72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E32BDA8-5F26-45EF-A2E6-50CB13673F6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679573" y="317712"/>
                  <a:ext cx="203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A82023D-342D-4871-AB5F-78DAC88F6362}"/>
                    </a:ext>
                  </a:extLst>
                </p14:cNvPr>
                <p14:cNvContentPartPr/>
                <p14:nvPr/>
              </p14:nvContentPartPr>
              <p14:xfrm>
                <a:off x="4179253" y="272712"/>
                <a:ext cx="231480" cy="9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A82023D-342D-4871-AB5F-78DAC88F636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74933" y="268392"/>
                  <a:ext cx="240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E6BC3615-B209-4CF5-B40A-10B298CC51D3}"/>
                  </a:ext>
                </a:extLst>
              </p14:cNvPr>
              <p14:cNvContentPartPr/>
              <p14:nvPr/>
            </p14:nvContentPartPr>
            <p14:xfrm>
              <a:off x="2383933" y="3790272"/>
              <a:ext cx="275040" cy="27396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E6BC3615-B209-4CF5-B40A-10B298CC51D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379613" y="3785952"/>
                <a:ext cx="2836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40F15773-7151-4E1D-A3AA-9494ABB227A0}"/>
                  </a:ext>
                </a:extLst>
              </p14:cNvPr>
              <p14:cNvContentPartPr/>
              <p14:nvPr/>
            </p14:nvContentPartPr>
            <p14:xfrm>
              <a:off x="2938333" y="3681912"/>
              <a:ext cx="2107080" cy="97164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40F15773-7151-4E1D-A3AA-9494ABB227A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934013" y="3677592"/>
                <a:ext cx="2115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EFB6610B-9F97-4667-99C5-2E54A141A258}"/>
                  </a:ext>
                </a:extLst>
              </p14:cNvPr>
              <p14:cNvContentPartPr/>
              <p14:nvPr/>
            </p14:nvContentPartPr>
            <p14:xfrm>
              <a:off x="3036613" y="3672192"/>
              <a:ext cx="641520" cy="93384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EFB6610B-9F97-4667-99C5-2E54A141A258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3032293" y="3667872"/>
                <a:ext cx="65016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8F706D4D-AE81-478C-A86D-0BD78BE29083}"/>
                  </a:ext>
                </a:extLst>
              </p14:cNvPr>
              <p14:cNvContentPartPr/>
              <p14:nvPr/>
            </p14:nvContentPartPr>
            <p14:xfrm>
              <a:off x="7117933" y="2250552"/>
              <a:ext cx="100440" cy="21780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8F706D4D-AE81-478C-A86D-0BD78BE29083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7113613" y="2246232"/>
                <a:ext cx="109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C81E7033-3C6E-40F9-8FAD-0B89C899A57D}"/>
                  </a:ext>
                </a:extLst>
              </p14:cNvPr>
              <p14:cNvContentPartPr/>
              <p14:nvPr/>
            </p14:nvContentPartPr>
            <p14:xfrm>
              <a:off x="7264453" y="2254872"/>
              <a:ext cx="48600" cy="12708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C81E7033-3C6E-40F9-8FAD-0B89C899A57D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260133" y="2250552"/>
                <a:ext cx="57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22409A04-0E5B-46C9-BAB3-EEDD8A7DF419}"/>
                  </a:ext>
                </a:extLst>
              </p14:cNvPr>
              <p14:cNvContentPartPr/>
              <p14:nvPr/>
            </p14:nvContentPartPr>
            <p14:xfrm>
              <a:off x="7330333" y="2299512"/>
              <a:ext cx="84960" cy="10116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22409A04-0E5B-46C9-BAB3-EEDD8A7DF41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7326013" y="2295192"/>
                <a:ext cx="93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D1E0DE6D-C9EC-4A42-BCB2-5CD4AE781E1D}"/>
                  </a:ext>
                </a:extLst>
              </p14:cNvPr>
              <p14:cNvContentPartPr/>
              <p14:nvPr/>
            </p14:nvContentPartPr>
            <p14:xfrm>
              <a:off x="7431133" y="2262072"/>
              <a:ext cx="290160" cy="12708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D1E0DE6D-C9EC-4A42-BCB2-5CD4AE781E1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426813" y="2257752"/>
                <a:ext cx="298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18EC9676-9362-40DC-BEB7-666C4ACE1F00}"/>
                  </a:ext>
                </a:extLst>
              </p14:cNvPr>
              <p14:cNvContentPartPr/>
              <p14:nvPr/>
            </p14:nvContentPartPr>
            <p14:xfrm>
              <a:off x="7602133" y="2343072"/>
              <a:ext cx="147240" cy="147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18EC9676-9362-40DC-BEB7-666C4ACE1F0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597813" y="2338752"/>
                <a:ext cx="155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77373399-9480-4F13-A7E0-9641183E32F7}"/>
                  </a:ext>
                </a:extLst>
              </p14:cNvPr>
              <p14:cNvContentPartPr/>
              <p14:nvPr/>
            </p14:nvContentPartPr>
            <p14:xfrm>
              <a:off x="7895173" y="2209872"/>
              <a:ext cx="75240" cy="8748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77373399-9480-4F13-A7E0-9641183E32F7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7890853" y="2205552"/>
                <a:ext cx="83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CF9D059D-FDF9-4D85-B639-DEBF658086AC}"/>
                  </a:ext>
                </a:extLst>
              </p14:cNvPr>
              <p14:cNvContentPartPr/>
              <p14:nvPr/>
            </p14:nvContentPartPr>
            <p14:xfrm>
              <a:off x="7948813" y="2246232"/>
              <a:ext cx="14400" cy="8244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CF9D059D-FDF9-4D85-B639-DEBF658086A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944493" y="2241912"/>
                <a:ext cx="23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F745D792-9391-4B5D-B985-CCFBFCB9DF26}"/>
                  </a:ext>
                </a:extLst>
              </p14:cNvPr>
              <p14:cNvContentPartPr/>
              <p14:nvPr/>
            </p14:nvContentPartPr>
            <p14:xfrm>
              <a:off x="7872853" y="2481312"/>
              <a:ext cx="148680" cy="15876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F745D792-9391-4B5D-B985-CCFBFCB9DF26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868533" y="2476992"/>
                <a:ext cx="1573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B274A104-DB11-4525-A7D9-9395FE4E9C9A}"/>
              </a:ext>
            </a:extLst>
          </p:cNvPr>
          <p:cNvGrpSpPr/>
          <p:nvPr/>
        </p:nvGrpSpPr>
        <p:grpSpPr>
          <a:xfrm>
            <a:off x="9547933" y="426792"/>
            <a:ext cx="2242080" cy="759240"/>
            <a:chOff x="9547933" y="426792"/>
            <a:chExt cx="2242080" cy="75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BAA8B077-9A5D-4E25-A320-76171297CFF7}"/>
                    </a:ext>
                  </a:extLst>
                </p14:cNvPr>
                <p14:cNvContentPartPr/>
                <p14:nvPr/>
              </p14:nvContentPartPr>
              <p14:xfrm>
                <a:off x="10703173" y="561432"/>
                <a:ext cx="21600" cy="3841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BAA8B077-9A5D-4E25-A320-76171297CFF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698853" y="557112"/>
                  <a:ext cx="30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1786DAE-3F1B-4C9B-8FEA-2CCA3C8E8DCA}"/>
                    </a:ext>
                  </a:extLst>
                </p14:cNvPr>
                <p14:cNvContentPartPr/>
                <p14:nvPr/>
              </p14:nvContentPartPr>
              <p14:xfrm>
                <a:off x="10528933" y="959232"/>
                <a:ext cx="1093680" cy="806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1786DAE-3F1B-4C9B-8FEA-2CCA3C8E8DC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524613" y="954912"/>
                  <a:ext cx="110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3CA282B-8AF9-4874-B34E-9ACA13A7CEB3}"/>
                    </a:ext>
                  </a:extLst>
                </p14:cNvPr>
                <p14:cNvContentPartPr/>
                <p14:nvPr/>
              </p14:nvContentPartPr>
              <p14:xfrm>
                <a:off x="11586973" y="927552"/>
                <a:ext cx="139320" cy="1299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3CA282B-8AF9-4874-B34E-9ACA13A7CEB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582653" y="923232"/>
                  <a:ext cx="147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DA1A9544-9223-49D0-8C23-F6FBAAD9FFFA}"/>
                    </a:ext>
                  </a:extLst>
                </p14:cNvPr>
                <p14:cNvContentPartPr/>
                <p14:nvPr/>
              </p14:nvContentPartPr>
              <p14:xfrm>
                <a:off x="10545493" y="433632"/>
                <a:ext cx="241560" cy="2091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DA1A9544-9223-49D0-8C23-F6FBAAD9FFF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541173" y="429312"/>
                  <a:ext cx="25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B85F3A5A-AA59-485F-A847-D8CB35DE0E51}"/>
                    </a:ext>
                  </a:extLst>
                </p14:cNvPr>
                <p14:cNvContentPartPr/>
                <p14:nvPr/>
              </p14:nvContentPartPr>
              <p14:xfrm>
                <a:off x="10312933" y="466752"/>
                <a:ext cx="53280" cy="1609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B85F3A5A-AA59-485F-A847-D8CB35DE0E5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308613" y="462432"/>
                  <a:ext cx="61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6F12440-88F2-44E0-9268-D06C547531D5}"/>
                    </a:ext>
                  </a:extLst>
                </p14:cNvPr>
                <p14:cNvContentPartPr/>
                <p14:nvPr/>
              </p14:nvContentPartPr>
              <p14:xfrm>
                <a:off x="10394653" y="445152"/>
                <a:ext cx="49320" cy="1119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6F12440-88F2-44E0-9268-D06C547531D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390333" y="440832"/>
                  <a:ext cx="57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57A1CEC-70FD-4845-8481-55406485A1AD}"/>
                    </a:ext>
                  </a:extLst>
                </p14:cNvPr>
                <p14:cNvContentPartPr/>
                <p14:nvPr/>
              </p14:nvContentPartPr>
              <p14:xfrm>
                <a:off x="10450093" y="426792"/>
                <a:ext cx="110520" cy="1468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57A1CEC-70FD-4845-8481-55406485A1A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445773" y="422472"/>
                  <a:ext cx="11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CADC0C83-D374-4686-99DA-067A724FFD9E}"/>
                    </a:ext>
                  </a:extLst>
                </p14:cNvPr>
                <p14:cNvContentPartPr/>
                <p14:nvPr/>
              </p14:nvContentPartPr>
              <p14:xfrm>
                <a:off x="10765453" y="517872"/>
                <a:ext cx="862920" cy="4626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CADC0C83-D374-4686-99DA-067A724FFD9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761133" y="513552"/>
                  <a:ext cx="8715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A857227-A453-44DD-917F-94B83245E412}"/>
                    </a:ext>
                  </a:extLst>
                </p14:cNvPr>
                <p14:cNvContentPartPr/>
                <p14:nvPr/>
              </p14:nvContentPartPr>
              <p14:xfrm>
                <a:off x="11624053" y="1064352"/>
                <a:ext cx="109440" cy="1216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A857227-A453-44DD-917F-94B83245E41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619733" y="1060032"/>
                  <a:ext cx="118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6C37EC48-AAFD-4638-A9B1-FB092AD87296}"/>
                    </a:ext>
                  </a:extLst>
                </p14:cNvPr>
                <p14:cNvContentPartPr/>
                <p14:nvPr/>
              </p14:nvContentPartPr>
              <p14:xfrm>
                <a:off x="11634133" y="1101792"/>
                <a:ext cx="155880" cy="504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6C37EC48-AAFD-4638-A9B1-FB092AD8729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629813" y="1097472"/>
                  <a:ext cx="164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454BB0A-6B3B-42FE-BC65-D49BD3C1DD6C}"/>
                    </a:ext>
                  </a:extLst>
                </p14:cNvPr>
                <p14:cNvContentPartPr/>
                <p14:nvPr/>
              </p14:nvContentPartPr>
              <p14:xfrm>
                <a:off x="9774013" y="631272"/>
                <a:ext cx="29880" cy="3488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454BB0A-6B3B-42FE-BC65-D49BD3C1DD6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769693" y="626952"/>
                  <a:ext cx="38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A5FA3444-07FB-4F5F-AB2D-EC0AE891DA9E}"/>
                    </a:ext>
                  </a:extLst>
                </p14:cNvPr>
                <p14:cNvContentPartPr/>
                <p14:nvPr/>
              </p14:nvContentPartPr>
              <p14:xfrm>
                <a:off x="9640093" y="912432"/>
                <a:ext cx="725040" cy="597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A5FA3444-07FB-4F5F-AB2D-EC0AE891DA9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635773" y="908112"/>
                  <a:ext cx="733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4A1D0932-C99C-42E1-8386-39D0333D26CA}"/>
                    </a:ext>
                  </a:extLst>
                </p14:cNvPr>
                <p14:cNvContentPartPr/>
                <p14:nvPr/>
              </p14:nvContentPartPr>
              <p14:xfrm>
                <a:off x="10261813" y="862032"/>
                <a:ext cx="140040" cy="1454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4A1D0932-C99C-42E1-8386-39D0333D26C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57493" y="857712"/>
                  <a:ext cx="148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7B04753-816E-4D3D-B296-466EBF5262D1}"/>
                    </a:ext>
                  </a:extLst>
                </p14:cNvPr>
                <p14:cNvContentPartPr/>
                <p14:nvPr/>
              </p14:nvContentPartPr>
              <p14:xfrm>
                <a:off x="9651613" y="501672"/>
                <a:ext cx="183240" cy="1836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7B04753-816E-4D3D-B296-466EBF5262D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647293" y="497352"/>
                  <a:ext cx="191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097835A-8F4B-45C3-8305-C3BBC4FD0708}"/>
                    </a:ext>
                  </a:extLst>
                </p14:cNvPr>
                <p14:cNvContentPartPr/>
                <p14:nvPr/>
              </p14:nvContentPartPr>
              <p14:xfrm>
                <a:off x="9547933" y="498072"/>
                <a:ext cx="97920" cy="1591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097835A-8F4B-45C3-8305-C3BBC4FD070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543613" y="493752"/>
                  <a:ext cx="10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93E90ED-9169-4C39-8D69-80638133F2B6}"/>
                    </a:ext>
                  </a:extLst>
                </p14:cNvPr>
                <p14:cNvContentPartPr/>
                <p14:nvPr/>
              </p14:nvContentPartPr>
              <p14:xfrm>
                <a:off x="9636493" y="488352"/>
                <a:ext cx="59760" cy="1015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93E90ED-9169-4C39-8D69-80638133F2B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632173" y="484032"/>
                  <a:ext cx="68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67F38C83-56FB-4F48-8AD5-18F85086323E}"/>
                    </a:ext>
                  </a:extLst>
                </p14:cNvPr>
                <p14:cNvContentPartPr/>
                <p14:nvPr/>
              </p14:nvContentPartPr>
              <p14:xfrm>
                <a:off x="9677173" y="480072"/>
                <a:ext cx="58680" cy="1188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67F38C83-56FB-4F48-8AD5-18F85086323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672853" y="475752"/>
                  <a:ext cx="6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F0BF1DB-DC01-4C16-8005-F24539BF035C}"/>
                    </a:ext>
                  </a:extLst>
                </p14:cNvPr>
                <p14:cNvContentPartPr/>
                <p14:nvPr/>
              </p14:nvContentPartPr>
              <p14:xfrm>
                <a:off x="9694453" y="712272"/>
                <a:ext cx="677880" cy="594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F0BF1DB-DC01-4C16-8005-F24539BF035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690133" y="707952"/>
                  <a:ext cx="686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7FA253E-A5AF-46AC-A47D-147C86976BB3}"/>
                    </a:ext>
                  </a:extLst>
                </p14:cNvPr>
                <p14:cNvContentPartPr/>
                <p14:nvPr/>
              </p14:nvContentPartPr>
              <p14:xfrm>
                <a:off x="9552253" y="711552"/>
                <a:ext cx="55080" cy="943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7FA253E-A5AF-46AC-A47D-147C86976BB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547933" y="707232"/>
                  <a:ext cx="63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7B94F16B-A219-4321-AEA2-54493A7AD096}"/>
                    </a:ext>
                  </a:extLst>
                </p14:cNvPr>
                <p14:cNvContentPartPr/>
                <p14:nvPr/>
              </p14:nvContentPartPr>
              <p14:xfrm>
                <a:off x="9610933" y="718032"/>
                <a:ext cx="9360" cy="1252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7B94F16B-A219-4321-AEA2-54493A7AD09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606613" y="713712"/>
                  <a:ext cx="18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2C34E5D-C099-4517-8A06-2A5FEBEFB939}"/>
                    </a:ext>
                  </a:extLst>
                </p14:cNvPr>
                <p14:cNvContentPartPr/>
                <p14:nvPr/>
              </p14:nvContentPartPr>
              <p14:xfrm>
                <a:off x="10308613" y="961392"/>
                <a:ext cx="91800" cy="16884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2C34E5D-C099-4517-8A06-2A5FEBEFB93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304293" y="957072"/>
                  <a:ext cx="100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796216-1A80-484C-AF08-168311CCC774}"/>
                    </a:ext>
                  </a:extLst>
                </p14:cNvPr>
                <p14:cNvContentPartPr/>
                <p14:nvPr/>
              </p14:nvContentPartPr>
              <p14:xfrm>
                <a:off x="10328773" y="981552"/>
                <a:ext cx="137520" cy="921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796216-1A80-484C-AF08-168311CCC77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324453" y="977232"/>
                  <a:ext cx="1461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2742FBE3-CC1E-4745-80B9-6D08328932DB}"/>
                  </a:ext>
                </a:extLst>
              </p14:cNvPr>
              <p14:cNvContentPartPr/>
              <p14:nvPr/>
            </p14:nvContentPartPr>
            <p14:xfrm>
              <a:off x="3090613" y="3657072"/>
              <a:ext cx="609480" cy="88344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2742FBE3-CC1E-4745-80B9-6D08328932DB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3086293" y="3652752"/>
                <a:ext cx="618120" cy="89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2" name="Gruppieren 681">
            <a:extLst>
              <a:ext uri="{FF2B5EF4-FFF2-40B4-BE49-F238E27FC236}">
                <a16:creationId xmlns:a16="http://schemas.microsoft.com/office/drawing/2014/main" id="{9F66091D-3DFA-4603-AF9B-8F6C33581CCB}"/>
              </a:ext>
            </a:extLst>
          </p:cNvPr>
          <p:cNvGrpSpPr/>
          <p:nvPr/>
        </p:nvGrpSpPr>
        <p:grpSpPr>
          <a:xfrm>
            <a:off x="9901453" y="1879032"/>
            <a:ext cx="974880" cy="598680"/>
            <a:chOff x="9901453" y="1879032"/>
            <a:chExt cx="97488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531462F-87B7-4FAF-B08C-54F9CF5FF78C}"/>
                    </a:ext>
                  </a:extLst>
                </p14:cNvPr>
                <p14:cNvContentPartPr/>
                <p14:nvPr/>
              </p14:nvContentPartPr>
              <p14:xfrm>
                <a:off x="9901453" y="1939512"/>
                <a:ext cx="96480" cy="254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531462F-87B7-4FAF-B08C-54F9CF5FF78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897133" y="1935192"/>
                  <a:ext cx="105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13C5164E-2C68-4A7D-AC4B-E4E34BC6EB6A}"/>
                    </a:ext>
                  </a:extLst>
                </p14:cNvPr>
                <p14:cNvContentPartPr/>
                <p14:nvPr/>
              </p14:nvContentPartPr>
              <p14:xfrm>
                <a:off x="10021693" y="1933752"/>
                <a:ext cx="70200" cy="1425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13C5164E-2C68-4A7D-AC4B-E4E34BC6EB6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017373" y="1929432"/>
                  <a:ext cx="78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F7407570-28BC-4653-8540-E44063ABE22D}"/>
                    </a:ext>
                  </a:extLst>
                </p14:cNvPr>
                <p14:cNvContentPartPr/>
                <p14:nvPr/>
              </p14:nvContentPartPr>
              <p14:xfrm>
                <a:off x="10101253" y="1953192"/>
                <a:ext cx="93960" cy="1227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F7407570-28BC-4653-8540-E44063ABE22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096933" y="1948872"/>
                  <a:ext cx="102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ED12F552-7AF0-4E5C-B872-94D0FA4E47F9}"/>
                    </a:ext>
                  </a:extLst>
                </p14:cNvPr>
                <p14:cNvContentPartPr/>
                <p14:nvPr/>
              </p14:nvContentPartPr>
              <p14:xfrm>
                <a:off x="10195933" y="1921872"/>
                <a:ext cx="52920" cy="1587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ED12F552-7AF0-4E5C-B872-94D0FA4E47F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191613" y="1917552"/>
                  <a:ext cx="61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2CE4C73C-F1E6-4BD3-8CC1-B7208C578FEB}"/>
                    </a:ext>
                  </a:extLst>
                </p14:cNvPr>
                <p14:cNvContentPartPr/>
                <p14:nvPr/>
              </p14:nvContentPartPr>
              <p14:xfrm>
                <a:off x="10296733" y="1953192"/>
                <a:ext cx="162720" cy="622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2CE4C73C-F1E6-4BD3-8CC1-B7208C578FE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292413" y="1948872"/>
                  <a:ext cx="171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9F7C661-EA27-47D5-B3E9-C9D6DB230666}"/>
                    </a:ext>
                  </a:extLst>
                </p14:cNvPr>
                <p14:cNvContentPartPr/>
                <p14:nvPr/>
              </p14:nvContentPartPr>
              <p14:xfrm>
                <a:off x="10526773" y="1915752"/>
                <a:ext cx="119160" cy="10332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9F7C661-EA27-47D5-B3E9-C9D6DB23066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522453" y="1911432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F6F4A9A-6A22-4122-94A1-84B0D27BF2FA}"/>
                    </a:ext>
                  </a:extLst>
                </p14:cNvPr>
                <p14:cNvContentPartPr/>
                <p14:nvPr/>
              </p14:nvContentPartPr>
              <p14:xfrm>
                <a:off x="10686973" y="1934472"/>
                <a:ext cx="31320" cy="183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F6F4A9A-6A22-4122-94A1-84B0D27BF2F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682653" y="1930152"/>
                  <a:ext cx="3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0BD587FD-31FB-410C-9F6C-9BBE4D371C07}"/>
                    </a:ext>
                  </a:extLst>
                </p14:cNvPr>
                <p14:cNvContentPartPr/>
                <p14:nvPr/>
              </p14:nvContentPartPr>
              <p14:xfrm>
                <a:off x="10778413" y="1879032"/>
                <a:ext cx="97920" cy="1058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0BD587FD-31FB-410C-9F6C-9BBE4D371C0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774093" y="1874712"/>
                  <a:ext cx="106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FB2637DD-0727-4562-88E3-95D5ADA44E1E}"/>
                    </a:ext>
                  </a:extLst>
                </p14:cNvPr>
                <p14:cNvContentPartPr/>
                <p14:nvPr/>
              </p14:nvContentPartPr>
              <p14:xfrm>
                <a:off x="9981373" y="2279712"/>
                <a:ext cx="69120" cy="1980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FB2637DD-0727-4562-88E3-95D5ADA44E1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977053" y="2275392"/>
                  <a:ext cx="77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E29F24F2-4DEE-417D-BAE0-2BE316C063C7}"/>
                    </a:ext>
                  </a:extLst>
                </p14:cNvPr>
                <p14:cNvContentPartPr/>
                <p14:nvPr/>
              </p14:nvContentPartPr>
              <p14:xfrm>
                <a:off x="10041493" y="2208072"/>
                <a:ext cx="38520" cy="673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E29F24F2-4DEE-417D-BAE0-2BE316C063C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037173" y="2203752"/>
                  <a:ext cx="47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12031C7C-22AC-41BE-A8FD-409A1B1C6B5A}"/>
                    </a:ext>
                  </a:extLst>
                </p14:cNvPr>
                <p14:cNvContentPartPr/>
                <p14:nvPr/>
              </p14:nvContentPartPr>
              <p14:xfrm>
                <a:off x="10114213" y="2191872"/>
                <a:ext cx="99360" cy="2019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12031C7C-22AC-41BE-A8FD-409A1B1C6B5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09893" y="2187552"/>
                  <a:ext cx="108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F532EF74-90A7-4A25-A2BD-FBBF369A816C}"/>
                    </a:ext>
                  </a:extLst>
                </p14:cNvPr>
                <p14:cNvContentPartPr/>
                <p14:nvPr/>
              </p14:nvContentPartPr>
              <p14:xfrm>
                <a:off x="10178653" y="2232192"/>
                <a:ext cx="113400" cy="1508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F532EF74-90A7-4A25-A2BD-FBBF369A816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174333" y="2227872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8954F56A-C61E-4B09-8B1D-40D42CF933F3}"/>
                    </a:ext>
                  </a:extLst>
                </p14:cNvPr>
                <p14:cNvContentPartPr/>
                <p14:nvPr/>
              </p14:nvContentPartPr>
              <p14:xfrm>
                <a:off x="10289533" y="2164512"/>
                <a:ext cx="204120" cy="1738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8954F56A-C61E-4B09-8B1D-40D42CF933F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285213" y="2160192"/>
                  <a:ext cx="212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2FFAEC32-0BE4-4D89-A181-F587CE78A256}"/>
                    </a:ext>
                  </a:extLst>
                </p14:cNvPr>
                <p14:cNvContentPartPr/>
                <p14:nvPr/>
              </p14:nvContentPartPr>
              <p14:xfrm>
                <a:off x="10402573" y="2227152"/>
                <a:ext cx="124560" cy="446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2FFAEC32-0BE4-4D89-A181-F587CE78A25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398253" y="2222832"/>
                  <a:ext cx="133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2167C58-1C59-43DE-B08C-EBCA49AE68EE}"/>
                    </a:ext>
                  </a:extLst>
                </p14:cNvPr>
                <p14:cNvContentPartPr/>
                <p14:nvPr/>
              </p14:nvContentPartPr>
              <p14:xfrm>
                <a:off x="10612093" y="2144712"/>
                <a:ext cx="115560" cy="1494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2167C58-1C59-43DE-B08C-EBCA49AE68E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607773" y="2140392"/>
                  <a:ext cx="1242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3495F306-26B0-4045-BF84-17290B95ED15}"/>
              </a:ext>
            </a:extLst>
          </p:cNvPr>
          <p:cNvGrpSpPr/>
          <p:nvPr/>
        </p:nvGrpSpPr>
        <p:grpSpPr>
          <a:xfrm>
            <a:off x="506173" y="2515872"/>
            <a:ext cx="7514280" cy="2925360"/>
            <a:chOff x="506173" y="2515872"/>
            <a:chExt cx="7514280" cy="29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2AC9CAC-6F11-4561-9F47-2DD86188EBCE}"/>
                    </a:ext>
                  </a:extLst>
                </p14:cNvPr>
                <p14:cNvContentPartPr/>
                <p14:nvPr/>
              </p14:nvContentPartPr>
              <p14:xfrm>
                <a:off x="749893" y="4706832"/>
                <a:ext cx="140400" cy="1472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2AC9CAC-6F11-4561-9F47-2DD86188EBC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45573" y="4702512"/>
                  <a:ext cx="14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A10CCC0-445E-48D5-99A0-39005A0F7D0B}"/>
                    </a:ext>
                  </a:extLst>
                </p14:cNvPr>
                <p14:cNvContentPartPr/>
                <p14:nvPr/>
              </p14:nvContentPartPr>
              <p14:xfrm>
                <a:off x="967333" y="4749672"/>
                <a:ext cx="66960" cy="460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A10CCC0-445E-48D5-99A0-39005A0F7D0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63013" y="4745352"/>
                  <a:ext cx="75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FFF9D568-3FF2-4629-B43C-84E1D8862B01}"/>
                    </a:ext>
                  </a:extLst>
                </p14:cNvPr>
                <p14:cNvContentPartPr/>
                <p14:nvPr/>
              </p14:nvContentPartPr>
              <p14:xfrm>
                <a:off x="1008373" y="4757592"/>
                <a:ext cx="53280" cy="1180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FFF9D568-3FF2-4629-B43C-84E1D8862B0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04053" y="4753272"/>
                  <a:ext cx="61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2D7D324C-B7F8-4D2F-8296-EC6AE86AA022}"/>
                    </a:ext>
                  </a:extLst>
                </p14:cNvPr>
                <p14:cNvContentPartPr/>
                <p14:nvPr/>
              </p14:nvContentPartPr>
              <p14:xfrm>
                <a:off x="1128973" y="4660392"/>
                <a:ext cx="89280" cy="1184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2D7D324C-B7F8-4D2F-8296-EC6AE86AA02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24653" y="4656072"/>
                  <a:ext cx="97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16DC33F-E37D-4A41-9AC6-5118AD7DF92A}"/>
                    </a:ext>
                  </a:extLst>
                </p14:cNvPr>
                <p14:cNvContentPartPr/>
                <p14:nvPr/>
              </p14:nvContentPartPr>
              <p14:xfrm>
                <a:off x="556933" y="4945152"/>
                <a:ext cx="643680" cy="601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16DC33F-E37D-4A41-9AC6-5118AD7DF92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52613" y="4940832"/>
                  <a:ext cx="65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7E97905E-0761-4B16-B319-12A42ABDA849}"/>
                    </a:ext>
                  </a:extLst>
                </p14:cNvPr>
                <p14:cNvContentPartPr/>
                <p14:nvPr/>
              </p14:nvContentPartPr>
              <p14:xfrm>
                <a:off x="677893" y="5059992"/>
                <a:ext cx="177840" cy="2016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7E97905E-0761-4B16-B319-12A42ABDA84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73573" y="5055672"/>
                  <a:ext cx="186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C46CB4E-07D0-4B73-A404-BA46334E9043}"/>
                    </a:ext>
                  </a:extLst>
                </p14:cNvPr>
                <p14:cNvContentPartPr/>
                <p14:nvPr/>
              </p14:nvContentPartPr>
              <p14:xfrm>
                <a:off x="912973" y="5070792"/>
                <a:ext cx="128160" cy="2192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C46CB4E-07D0-4B73-A404-BA46334E904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08653" y="5066472"/>
                  <a:ext cx="136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DCBA4AB-9A34-4BD8-8003-4450B923122F}"/>
                    </a:ext>
                  </a:extLst>
                </p14:cNvPr>
                <p14:cNvContentPartPr/>
                <p14:nvPr/>
              </p14:nvContentPartPr>
              <p14:xfrm>
                <a:off x="3034453" y="3807192"/>
                <a:ext cx="14760" cy="186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DCBA4AB-9A34-4BD8-8003-4450B923122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030133" y="3802872"/>
                  <a:ext cx="23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DADB48E-EBA8-4A96-9AD7-BB98EC4E517A}"/>
                    </a:ext>
                  </a:extLst>
                </p14:cNvPr>
                <p14:cNvContentPartPr/>
                <p14:nvPr/>
              </p14:nvContentPartPr>
              <p14:xfrm>
                <a:off x="619933" y="2709552"/>
                <a:ext cx="103320" cy="122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DADB48E-EBA8-4A96-9AD7-BB98EC4E517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15613" y="2705232"/>
                  <a:ext cx="111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368E01F-EBF4-4362-B08E-CC9A44D3BEB0}"/>
                    </a:ext>
                  </a:extLst>
                </p14:cNvPr>
                <p14:cNvContentPartPr/>
                <p14:nvPr/>
              </p14:nvContentPartPr>
              <p14:xfrm>
                <a:off x="676813" y="2721432"/>
                <a:ext cx="50400" cy="1119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368E01F-EBF4-4362-B08E-CC9A44D3BEB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72493" y="2717112"/>
                  <a:ext cx="5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3F6538D-BC23-4A8E-8448-454B4806B938}"/>
                    </a:ext>
                  </a:extLst>
                </p14:cNvPr>
                <p14:cNvContentPartPr/>
                <p14:nvPr/>
              </p14:nvContentPartPr>
              <p14:xfrm>
                <a:off x="634333" y="2825832"/>
                <a:ext cx="128520" cy="108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3F6538D-BC23-4A8E-8448-454B4806B93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30013" y="2821512"/>
                  <a:ext cx="13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8F7ADDB-D68A-414B-A56D-748AB9EFAD29}"/>
                    </a:ext>
                  </a:extLst>
                </p14:cNvPr>
                <p14:cNvContentPartPr/>
                <p14:nvPr/>
              </p14:nvContentPartPr>
              <p14:xfrm>
                <a:off x="811813" y="2734392"/>
                <a:ext cx="93600" cy="1321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8F7ADDB-D68A-414B-A56D-748AB9EFAD2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07493" y="2730072"/>
                  <a:ext cx="102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54CC139-1784-438B-B418-7F0307AC3E21}"/>
                    </a:ext>
                  </a:extLst>
                </p14:cNvPr>
                <p14:cNvContentPartPr/>
                <p14:nvPr/>
              </p14:nvContentPartPr>
              <p14:xfrm>
                <a:off x="1035733" y="2777592"/>
                <a:ext cx="101880" cy="1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54CC139-1784-438B-B418-7F0307AC3E2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31413" y="2773272"/>
                  <a:ext cx="110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611A9D9-58D7-43C4-BC2D-F96F161D5865}"/>
                    </a:ext>
                  </a:extLst>
                </p14:cNvPr>
                <p14:cNvContentPartPr/>
                <p14:nvPr/>
              </p14:nvContentPartPr>
              <p14:xfrm>
                <a:off x="1041133" y="2797752"/>
                <a:ext cx="99720" cy="11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611A9D9-58D7-43C4-BC2D-F96F161D586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36813" y="2793432"/>
                  <a:ext cx="108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EABA706-22ED-469F-AED8-E89EDF5B5897}"/>
                    </a:ext>
                  </a:extLst>
                </p14:cNvPr>
                <p14:cNvContentPartPr/>
                <p14:nvPr/>
              </p14:nvContentPartPr>
              <p14:xfrm>
                <a:off x="1195573" y="2733312"/>
                <a:ext cx="85680" cy="82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EABA706-22ED-469F-AED8-E89EDF5B589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91253" y="2728992"/>
                  <a:ext cx="94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330DF90-EF6A-4740-A5CF-C963B2435349}"/>
                    </a:ext>
                  </a:extLst>
                </p14:cNvPr>
                <p14:cNvContentPartPr/>
                <p14:nvPr/>
              </p14:nvContentPartPr>
              <p14:xfrm>
                <a:off x="1323733" y="2716032"/>
                <a:ext cx="73080" cy="86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330DF90-EF6A-4740-A5CF-C963B243534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319413" y="2711712"/>
                  <a:ext cx="81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0C4CE81-2E8A-47E6-9D3F-8939CB278E60}"/>
                    </a:ext>
                  </a:extLst>
                </p14:cNvPr>
                <p14:cNvContentPartPr/>
                <p14:nvPr/>
              </p14:nvContentPartPr>
              <p14:xfrm>
                <a:off x="1621813" y="2784432"/>
                <a:ext cx="188640" cy="8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0C4CE81-2E8A-47E6-9D3F-8939CB278E6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617493" y="2780112"/>
                  <a:ext cx="19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6A39747-0AA6-45A4-BACA-4305335EB481}"/>
                    </a:ext>
                  </a:extLst>
                </p14:cNvPr>
                <p14:cNvContentPartPr/>
                <p14:nvPr/>
              </p14:nvContentPartPr>
              <p14:xfrm>
                <a:off x="1789213" y="2739072"/>
                <a:ext cx="84960" cy="88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6A39747-0AA6-45A4-BACA-4305335EB48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784893" y="2734752"/>
                  <a:ext cx="93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F8A4EDE-1659-4431-8C17-CF7D35145DB5}"/>
                    </a:ext>
                  </a:extLst>
                </p14:cNvPr>
                <p14:cNvContentPartPr/>
                <p14:nvPr/>
              </p14:nvContentPartPr>
              <p14:xfrm>
                <a:off x="2130133" y="2743392"/>
                <a:ext cx="86400" cy="70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F8A4EDE-1659-4431-8C17-CF7D35145DB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125813" y="2739072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C5E2E90-D62F-41DF-AF2B-228ADC537D9C}"/>
                    </a:ext>
                  </a:extLst>
                </p14:cNvPr>
                <p14:cNvContentPartPr/>
                <p14:nvPr/>
              </p14:nvContentPartPr>
              <p14:xfrm>
                <a:off x="2192773" y="2731152"/>
                <a:ext cx="40680" cy="961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C5E2E90-D62F-41DF-AF2B-228ADC537D9C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188453" y="2726832"/>
                  <a:ext cx="49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568889A-8ABA-4813-9272-8BFD47673963}"/>
                    </a:ext>
                  </a:extLst>
                </p14:cNvPr>
                <p14:cNvContentPartPr/>
                <p14:nvPr/>
              </p14:nvContentPartPr>
              <p14:xfrm>
                <a:off x="2143813" y="2815392"/>
                <a:ext cx="110880" cy="2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568889A-8ABA-4813-9272-8BFD4767396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139493" y="2811072"/>
                  <a:ext cx="119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B0A6DDB-5C30-4556-AB73-0D05B7A98ACB}"/>
                    </a:ext>
                  </a:extLst>
                </p14:cNvPr>
                <p14:cNvContentPartPr/>
                <p14:nvPr/>
              </p14:nvContentPartPr>
              <p14:xfrm>
                <a:off x="2326333" y="2763912"/>
                <a:ext cx="90360" cy="93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B0A6DDB-5C30-4556-AB73-0D05B7A98AC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322013" y="2759592"/>
                  <a:ext cx="99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260E248-9F27-4C60-AE57-5AFAD8834BEA}"/>
                    </a:ext>
                  </a:extLst>
                </p14:cNvPr>
                <p14:cNvContentPartPr/>
                <p14:nvPr/>
              </p14:nvContentPartPr>
              <p14:xfrm>
                <a:off x="2425333" y="2814312"/>
                <a:ext cx="77400" cy="46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260E248-9F27-4C60-AE57-5AFAD8834BE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421013" y="2809992"/>
                  <a:ext cx="86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FF0D832-D06C-4B1C-93F0-ACD6EE064767}"/>
                    </a:ext>
                  </a:extLst>
                </p14:cNvPr>
                <p14:cNvContentPartPr/>
                <p14:nvPr/>
              </p14:nvContentPartPr>
              <p14:xfrm>
                <a:off x="2685253" y="2752752"/>
                <a:ext cx="88920" cy="172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FF0D832-D06C-4B1C-93F0-ACD6EE06476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680933" y="2748432"/>
                  <a:ext cx="9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CAE7E0-C09B-4A50-B7C4-410EBC6B4CB5}"/>
                    </a:ext>
                  </a:extLst>
                </p14:cNvPr>
                <p14:cNvContentPartPr/>
                <p14:nvPr/>
              </p14:nvContentPartPr>
              <p14:xfrm>
                <a:off x="2695333" y="2781192"/>
                <a:ext cx="70920" cy="17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CAE7E0-C09B-4A50-B7C4-410EBC6B4CB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691013" y="2776872"/>
                  <a:ext cx="7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1D4AB7F-D54A-4099-9833-DEF1907F2114}"/>
                    </a:ext>
                  </a:extLst>
                </p14:cNvPr>
                <p14:cNvContentPartPr/>
                <p14:nvPr/>
              </p14:nvContentPartPr>
              <p14:xfrm>
                <a:off x="2858053" y="2713512"/>
                <a:ext cx="128160" cy="109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1D4AB7F-D54A-4099-9833-DEF1907F211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853733" y="2709192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A9713EF-A994-4E25-ACF7-1C4853B0F44A}"/>
                    </a:ext>
                  </a:extLst>
                </p14:cNvPr>
                <p14:cNvContentPartPr/>
                <p14:nvPr/>
              </p14:nvContentPartPr>
              <p14:xfrm>
                <a:off x="3008893" y="2712072"/>
                <a:ext cx="88200" cy="96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A9713EF-A994-4E25-ACF7-1C4853B0F44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004573" y="2707752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0BEDA10-C826-453F-A91A-5BEDFBC5FAF8}"/>
                    </a:ext>
                  </a:extLst>
                </p14:cNvPr>
                <p14:cNvContentPartPr/>
                <p14:nvPr/>
              </p14:nvContentPartPr>
              <p14:xfrm>
                <a:off x="546853" y="3039312"/>
                <a:ext cx="84240" cy="120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0BEDA10-C826-453F-A91A-5BEDFBC5FAF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42533" y="3034992"/>
                  <a:ext cx="92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3F872B9-43DD-4CF1-A137-F3CF9EEEE8D2}"/>
                    </a:ext>
                  </a:extLst>
                </p14:cNvPr>
                <p14:cNvContentPartPr/>
                <p14:nvPr/>
              </p14:nvContentPartPr>
              <p14:xfrm>
                <a:off x="548293" y="3154152"/>
                <a:ext cx="126720" cy="17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3F872B9-43DD-4CF1-A137-F3CF9EEEE8D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3973" y="3149832"/>
                  <a:ext cx="13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BA30103-4CCF-461A-A474-0BAF3C8B8E72}"/>
                    </a:ext>
                  </a:extLst>
                </p14:cNvPr>
                <p14:cNvContentPartPr/>
                <p14:nvPr/>
              </p14:nvContentPartPr>
              <p14:xfrm>
                <a:off x="680053" y="3050112"/>
                <a:ext cx="102960" cy="103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BA30103-4CCF-461A-A474-0BAF3C8B8E7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75733" y="3045792"/>
                  <a:ext cx="111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E3A82BF-D74D-4263-9C94-B8548AE60373}"/>
                    </a:ext>
                  </a:extLst>
                </p14:cNvPr>
                <p14:cNvContentPartPr/>
                <p14:nvPr/>
              </p14:nvContentPartPr>
              <p14:xfrm>
                <a:off x="753133" y="3154152"/>
                <a:ext cx="60120" cy="648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E3A82BF-D74D-4263-9C94-B8548AE6037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48813" y="3149832"/>
                  <a:ext cx="68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23EC774-250C-4662-BD56-615EB502ED48}"/>
                    </a:ext>
                  </a:extLst>
                </p14:cNvPr>
                <p14:cNvContentPartPr/>
                <p14:nvPr/>
              </p14:nvContentPartPr>
              <p14:xfrm>
                <a:off x="903613" y="3078912"/>
                <a:ext cx="109440" cy="5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23EC774-250C-4662-BD56-615EB502ED4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899293" y="3074592"/>
                  <a:ext cx="118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28F066B-1BFC-4268-88B3-42538FD7A737}"/>
                    </a:ext>
                  </a:extLst>
                </p14:cNvPr>
                <p14:cNvContentPartPr/>
                <p14:nvPr/>
              </p14:nvContentPartPr>
              <p14:xfrm>
                <a:off x="931333" y="3114552"/>
                <a:ext cx="113760" cy="100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28F066B-1BFC-4268-88B3-42538FD7A73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27013" y="3110232"/>
                  <a:ext cx="12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B32E927-8AB6-4217-967F-26CEAA4CEA7A}"/>
                    </a:ext>
                  </a:extLst>
                </p14:cNvPr>
                <p14:cNvContentPartPr/>
                <p14:nvPr/>
              </p14:nvContentPartPr>
              <p14:xfrm>
                <a:off x="1081453" y="3051192"/>
                <a:ext cx="94680" cy="140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B32E927-8AB6-4217-967F-26CEAA4CEA7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77133" y="3046872"/>
                  <a:ext cx="103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EAC2B0C-6834-4856-85ED-950362E02515}"/>
                    </a:ext>
                  </a:extLst>
                </p14:cNvPr>
                <p14:cNvContentPartPr/>
                <p14:nvPr/>
              </p14:nvContentPartPr>
              <p14:xfrm>
                <a:off x="1224373" y="3037152"/>
                <a:ext cx="77040" cy="120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EAC2B0C-6834-4856-85ED-950362E0251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220053" y="3032832"/>
                  <a:ext cx="85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20C02CE-C6BD-435B-A726-16F1B60F0BBC}"/>
                    </a:ext>
                  </a:extLst>
                </p14:cNvPr>
                <p14:cNvContentPartPr/>
                <p14:nvPr/>
              </p14:nvContentPartPr>
              <p14:xfrm>
                <a:off x="1366573" y="3103392"/>
                <a:ext cx="2880" cy="10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20C02CE-C6BD-435B-A726-16F1B60F0BB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362253" y="3099072"/>
                  <a:ext cx="11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D0C3A88-6F74-4957-9C55-954632DE7261}"/>
                    </a:ext>
                  </a:extLst>
                </p14:cNvPr>
                <p14:cNvContentPartPr/>
                <p14:nvPr/>
              </p14:nvContentPartPr>
              <p14:xfrm>
                <a:off x="1416973" y="3045432"/>
                <a:ext cx="124920" cy="97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D0C3A88-6F74-4957-9C55-954632DE726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412653" y="3041112"/>
                  <a:ext cx="133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7175559-9727-49BD-8480-A6F00068EE02}"/>
                    </a:ext>
                  </a:extLst>
                </p14:cNvPr>
                <p14:cNvContentPartPr/>
                <p14:nvPr/>
              </p14:nvContentPartPr>
              <p14:xfrm>
                <a:off x="1522093" y="3042912"/>
                <a:ext cx="68040" cy="95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7175559-9727-49BD-8480-A6F00068EE0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517773" y="3038592"/>
                  <a:ext cx="76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76A54A2-9254-465C-BB12-9696A968A236}"/>
                    </a:ext>
                  </a:extLst>
                </p14:cNvPr>
                <p14:cNvContentPartPr/>
                <p14:nvPr/>
              </p14:nvContentPartPr>
              <p14:xfrm>
                <a:off x="1615333" y="3091512"/>
                <a:ext cx="64080" cy="47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76A54A2-9254-465C-BB12-9696A968A23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611013" y="3087192"/>
                  <a:ext cx="7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E3BBA95-B599-496B-AF7B-619AFF564B3B}"/>
                    </a:ext>
                  </a:extLst>
                </p14:cNvPr>
                <p14:cNvContentPartPr/>
                <p14:nvPr/>
              </p14:nvContentPartPr>
              <p14:xfrm>
                <a:off x="1713973" y="3050112"/>
                <a:ext cx="64440" cy="684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E3BBA95-B599-496B-AF7B-619AFF564B3B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709653" y="3045792"/>
                  <a:ext cx="73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492846-416D-4406-9A0C-416D8FA3F37F}"/>
                    </a:ext>
                  </a:extLst>
                </p14:cNvPr>
                <p14:cNvContentPartPr/>
                <p14:nvPr/>
              </p14:nvContentPartPr>
              <p14:xfrm>
                <a:off x="1745293" y="3109872"/>
                <a:ext cx="32040" cy="44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492846-416D-4406-9A0C-416D8FA3F37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740973" y="3105552"/>
                  <a:ext cx="4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9201C44-929B-4DC8-A324-AE9D1956C491}"/>
                    </a:ext>
                  </a:extLst>
                </p14:cNvPr>
                <p14:cNvContentPartPr/>
                <p14:nvPr/>
              </p14:nvContentPartPr>
              <p14:xfrm>
                <a:off x="1804693" y="3043272"/>
                <a:ext cx="122760" cy="113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9201C44-929B-4DC8-A324-AE9D1956C491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800373" y="3038952"/>
                  <a:ext cx="131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347C149-342E-412C-9715-FF0E9282864D}"/>
                    </a:ext>
                  </a:extLst>
                </p14:cNvPr>
                <p14:cNvContentPartPr/>
                <p14:nvPr/>
              </p14:nvContentPartPr>
              <p14:xfrm>
                <a:off x="1974973" y="3120672"/>
                <a:ext cx="110880" cy="118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347C149-342E-412C-9715-FF0E9282864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970653" y="3116352"/>
                  <a:ext cx="119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6C7A87-82A5-460E-AC76-1430B9684D8B}"/>
                    </a:ext>
                  </a:extLst>
                </p14:cNvPr>
                <p14:cNvContentPartPr/>
                <p14:nvPr/>
              </p14:nvContentPartPr>
              <p14:xfrm>
                <a:off x="2057773" y="3073512"/>
                <a:ext cx="92880" cy="1198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6C7A87-82A5-460E-AC76-1430B9684D8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053453" y="3069192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1D1861F-EDA7-412A-8FD4-907DF19487EA}"/>
                    </a:ext>
                  </a:extLst>
                </p14:cNvPr>
                <p14:cNvContentPartPr/>
                <p14:nvPr/>
              </p14:nvContentPartPr>
              <p14:xfrm>
                <a:off x="2263693" y="3011952"/>
                <a:ext cx="150120" cy="173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1D1861F-EDA7-412A-8FD4-907DF19487E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259373" y="3007632"/>
                  <a:ext cx="158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8519F78-2423-4143-8A8D-5984BB411211}"/>
                    </a:ext>
                  </a:extLst>
                </p14:cNvPr>
                <p14:cNvContentPartPr/>
                <p14:nvPr/>
              </p14:nvContentPartPr>
              <p14:xfrm>
                <a:off x="2306533" y="3170352"/>
                <a:ext cx="124200" cy="104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8519F78-2423-4143-8A8D-5984BB41121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302213" y="3166032"/>
                  <a:ext cx="132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77A40E1-A121-47A6-A8C5-D5B5A9B8A447}"/>
                    </a:ext>
                  </a:extLst>
                </p14:cNvPr>
                <p14:cNvContentPartPr/>
                <p14:nvPr/>
              </p14:nvContentPartPr>
              <p14:xfrm>
                <a:off x="2513893" y="3075312"/>
                <a:ext cx="90720" cy="460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77A40E1-A121-47A6-A8C5-D5B5A9B8A447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509573" y="3070992"/>
                  <a:ext cx="99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43739CC-F830-4A94-B8A5-8D1371F182B3}"/>
                    </a:ext>
                  </a:extLst>
                </p14:cNvPr>
                <p14:cNvContentPartPr/>
                <p14:nvPr/>
              </p14:nvContentPartPr>
              <p14:xfrm>
                <a:off x="2564653" y="3068112"/>
                <a:ext cx="43200" cy="1080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43739CC-F830-4A94-B8A5-8D1371F182B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60333" y="3063792"/>
                  <a:ext cx="51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FA142EA-1F4C-4423-8C3F-4E9E79688DC9}"/>
                    </a:ext>
                  </a:extLst>
                </p14:cNvPr>
                <p14:cNvContentPartPr/>
                <p14:nvPr/>
              </p14:nvContentPartPr>
              <p14:xfrm>
                <a:off x="2601013" y="3130752"/>
                <a:ext cx="75240" cy="604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FA142EA-1F4C-4423-8C3F-4E9E79688DC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596693" y="312643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5AC585A-4135-4316-A830-AE0799FBDC57}"/>
                    </a:ext>
                  </a:extLst>
                </p14:cNvPr>
                <p14:cNvContentPartPr/>
                <p14:nvPr/>
              </p14:nvContentPartPr>
              <p14:xfrm>
                <a:off x="2780293" y="3074952"/>
                <a:ext cx="119880" cy="49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5AC585A-4135-4316-A830-AE0799FBDC5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775973" y="3070632"/>
                  <a:ext cx="128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71EF198-9E73-47F2-855E-E6548B41CA9B}"/>
                    </a:ext>
                  </a:extLst>
                </p14:cNvPr>
                <p14:cNvContentPartPr/>
                <p14:nvPr/>
              </p14:nvContentPartPr>
              <p14:xfrm>
                <a:off x="2995213" y="3003672"/>
                <a:ext cx="84240" cy="104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71EF198-9E73-47F2-855E-E6548B41CA9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990893" y="2999352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6DCDE2B-7608-44D8-AF80-59B7DE340B9C}"/>
                    </a:ext>
                  </a:extLst>
                </p14:cNvPr>
                <p14:cNvContentPartPr/>
                <p14:nvPr/>
              </p14:nvContentPartPr>
              <p14:xfrm>
                <a:off x="3053533" y="3063432"/>
                <a:ext cx="20880" cy="70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6DCDE2B-7608-44D8-AF80-59B7DE340B9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049213" y="3059112"/>
                  <a:ext cx="29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00081DA-57A4-4A1E-A6CE-78A6A0FBECCF}"/>
                    </a:ext>
                  </a:extLst>
                </p14:cNvPr>
                <p14:cNvContentPartPr/>
                <p14:nvPr/>
              </p14:nvContentPartPr>
              <p14:xfrm>
                <a:off x="3130213" y="3000072"/>
                <a:ext cx="143280" cy="138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00081DA-57A4-4A1E-A6CE-78A6A0FBECCF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125893" y="2995752"/>
                  <a:ext cx="151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AF66F10-4C99-43EE-BECE-3934676E848A}"/>
                    </a:ext>
                  </a:extLst>
                </p14:cNvPr>
                <p14:cNvContentPartPr/>
                <p14:nvPr/>
              </p14:nvContentPartPr>
              <p14:xfrm>
                <a:off x="506173" y="3372672"/>
                <a:ext cx="90720" cy="113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AF66F10-4C99-43EE-BECE-3934676E848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01853" y="3368352"/>
                  <a:ext cx="99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CD7266C-7E9A-4387-963B-57BE783A907F}"/>
                    </a:ext>
                  </a:extLst>
                </p14:cNvPr>
                <p14:cNvContentPartPr/>
                <p14:nvPr/>
              </p14:nvContentPartPr>
              <p14:xfrm>
                <a:off x="588613" y="3367632"/>
                <a:ext cx="23040" cy="122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CD7266C-7E9A-4387-963B-57BE783A907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84293" y="3363312"/>
                  <a:ext cx="31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D557CBC-47D8-42A7-A7D7-CBC82EB87651}"/>
                    </a:ext>
                  </a:extLst>
                </p14:cNvPr>
                <p14:cNvContentPartPr/>
                <p14:nvPr/>
              </p14:nvContentPartPr>
              <p14:xfrm>
                <a:off x="519853" y="3477072"/>
                <a:ext cx="132120" cy="18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D557CBC-47D8-42A7-A7D7-CBC82EB8765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15533" y="3472752"/>
                  <a:ext cx="14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A6FD96B-5990-4814-ABE7-DED5C10F1FD4}"/>
                    </a:ext>
                  </a:extLst>
                </p14:cNvPr>
                <p14:cNvContentPartPr/>
                <p14:nvPr/>
              </p14:nvContentPartPr>
              <p14:xfrm>
                <a:off x="668173" y="3380952"/>
                <a:ext cx="100440" cy="102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A6FD96B-5990-4814-ABE7-DED5C10F1FD4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63853" y="3376632"/>
                  <a:ext cx="109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5C1EA0C-7F6C-4140-B7EE-A95B006E8522}"/>
                    </a:ext>
                  </a:extLst>
                </p14:cNvPr>
                <p14:cNvContentPartPr/>
                <p14:nvPr/>
              </p14:nvContentPartPr>
              <p14:xfrm>
                <a:off x="760693" y="3431352"/>
                <a:ext cx="212400" cy="112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5C1EA0C-7F6C-4140-B7EE-A95B006E852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56373" y="3427032"/>
                  <a:ext cx="22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07EDFB7-D86F-4CA6-B05E-B8A9F8AF8B54}"/>
                    </a:ext>
                  </a:extLst>
                </p14:cNvPr>
                <p14:cNvContentPartPr/>
                <p14:nvPr/>
              </p14:nvContentPartPr>
              <p14:xfrm>
                <a:off x="918733" y="3462312"/>
                <a:ext cx="79560" cy="16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07EDFB7-D86F-4CA6-B05E-B8A9F8AF8B5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914413" y="3457992"/>
                  <a:ext cx="88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5DE944E-DB51-4F4D-9568-A5D2E843442A}"/>
                    </a:ext>
                  </a:extLst>
                </p14:cNvPr>
                <p14:cNvContentPartPr/>
                <p14:nvPr/>
              </p14:nvContentPartPr>
              <p14:xfrm>
                <a:off x="1070293" y="3397872"/>
                <a:ext cx="93600" cy="82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5DE944E-DB51-4F4D-9568-A5D2E843442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65973" y="3393552"/>
                  <a:ext cx="10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EE63389-9DD1-4766-B967-09E95FC8FEC4}"/>
                    </a:ext>
                  </a:extLst>
                </p14:cNvPr>
                <p14:cNvContentPartPr/>
                <p14:nvPr/>
              </p14:nvContentPartPr>
              <p14:xfrm>
                <a:off x="1182973" y="3479952"/>
                <a:ext cx="12960" cy="529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EE63389-9DD1-4766-B967-09E95FC8FEC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178653" y="3475632"/>
                  <a:ext cx="21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9256CB2-AD8E-4ABA-8252-169FB1E35765}"/>
                    </a:ext>
                  </a:extLst>
                </p14:cNvPr>
                <p14:cNvContentPartPr/>
                <p14:nvPr/>
              </p14:nvContentPartPr>
              <p14:xfrm>
                <a:off x="1248493" y="3382752"/>
                <a:ext cx="74160" cy="115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9256CB2-AD8E-4ABA-8252-169FB1E3576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244173" y="3378432"/>
                  <a:ext cx="82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278B6B9-5B93-4A93-9C30-88BA65344D5D}"/>
                    </a:ext>
                  </a:extLst>
                </p14:cNvPr>
                <p14:cNvContentPartPr/>
                <p14:nvPr/>
              </p14:nvContentPartPr>
              <p14:xfrm>
                <a:off x="1361893" y="3437472"/>
                <a:ext cx="27720" cy="32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278B6B9-5B93-4A93-9C30-88BA65344D5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357573" y="3433152"/>
                  <a:ext cx="36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E9C30EA-B656-49CF-8F33-A86CB995029B}"/>
                    </a:ext>
                  </a:extLst>
                </p14:cNvPr>
                <p14:cNvContentPartPr/>
                <p14:nvPr/>
              </p14:nvContentPartPr>
              <p14:xfrm>
                <a:off x="1421293" y="3378072"/>
                <a:ext cx="70200" cy="82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E9C30EA-B656-49CF-8F33-A86CB995029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416973" y="3373752"/>
                  <a:ext cx="78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CF6C547-5B5B-4D00-BEC1-1860E41C802F}"/>
                    </a:ext>
                  </a:extLst>
                </p14:cNvPr>
                <p14:cNvContentPartPr/>
                <p14:nvPr/>
              </p14:nvContentPartPr>
              <p14:xfrm>
                <a:off x="1471333" y="3440712"/>
                <a:ext cx="35640" cy="48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CF6C547-5B5B-4D00-BEC1-1860E41C802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467013" y="3436392"/>
                  <a:ext cx="44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DECEDCC-AA33-4E16-AE4F-A150E1351BA8}"/>
                    </a:ext>
                  </a:extLst>
                </p14:cNvPr>
                <p14:cNvContentPartPr/>
                <p14:nvPr/>
              </p14:nvContentPartPr>
              <p14:xfrm>
                <a:off x="1525333" y="3383832"/>
                <a:ext cx="100440" cy="103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DECEDCC-AA33-4E16-AE4F-A150E1351BA8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521013" y="3379512"/>
                  <a:ext cx="109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6389B1C-E2DF-461B-8955-66CFFEEBC22C}"/>
                    </a:ext>
                  </a:extLst>
                </p14:cNvPr>
                <p14:cNvContentPartPr/>
                <p14:nvPr/>
              </p14:nvContentPartPr>
              <p14:xfrm>
                <a:off x="1666453" y="3414432"/>
                <a:ext cx="78840" cy="486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6389B1C-E2DF-461B-8955-66CFFEEBC22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662133" y="3410112"/>
                  <a:ext cx="87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396D37B-B64A-44EB-A558-D1AA3A0F8EAC}"/>
                    </a:ext>
                  </a:extLst>
                </p14:cNvPr>
                <p14:cNvContentPartPr/>
                <p14:nvPr/>
              </p14:nvContentPartPr>
              <p14:xfrm>
                <a:off x="1780573" y="3358992"/>
                <a:ext cx="65520" cy="93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396D37B-B64A-44EB-A558-D1AA3A0F8EA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776253" y="3354672"/>
                  <a:ext cx="74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B9ED909-D136-41A5-93D8-BEC057076F3F}"/>
                    </a:ext>
                  </a:extLst>
                </p14:cNvPr>
                <p14:cNvContentPartPr/>
                <p14:nvPr/>
              </p14:nvContentPartPr>
              <p14:xfrm>
                <a:off x="1832413" y="3411912"/>
                <a:ext cx="11160" cy="756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B9ED909-D136-41A5-93D8-BEC057076F3F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828093" y="3407592"/>
                  <a:ext cx="19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7C7A8D3-70F5-4EE1-986B-BE876AC33C62}"/>
                    </a:ext>
                  </a:extLst>
                </p14:cNvPr>
                <p14:cNvContentPartPr/>
                <p14:nvPr/>
              </p14:nvContentPartPr>
              <p14:xfrm>
                <a:off x="1864453" y="3374112"/>
                <a:ext cx="86040" cy="993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7C7A8D3-70F5-4EE1-986B-BE876AC33C6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860133" y="3369792"/>
                  <a:ext cx="9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8AD7AF7-268F-4324-9266-D3BB6B26542E}"/>
                    </a:ext>
                  </a:extLst>
                </p14:cNvPr>
                <p14:cNvContentPartPr/>
                <p14:nvPr/>
              </p14:nvContentPartPr>
              <p14:xfrm>
                <a:off x="1950133" y="3473112"/>
                <a:ext cx="10440" cy="29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8AD7AF7-268F-4324-9266-D3BB6B26542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45813" y="3468792"/>
                  <a:ext cx="1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6F44A65-B121-4D3C-9D60-6FD3D90CF805}"/>
                    </a:ext>
                  </a:extLst>
                </p14:cNvPr>
                <p14:cNvContentPartPr/>
                <p14:nvPr/>
              </p14:nvContentPartPr>
              <p14:xfrm>
                <a:off x="2014213" y="3363672"/>
                <a:ext cx="107640" cy="107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6F44A65-B121-4D3C-9D60-6FD3D90CF80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09893" y="3359352"/>
                  <a:ext cx="11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F39E730-7004-43B9-9353-A412F4F666B2}"/>
                    </a:ext>
                  </a:extLst>
                </p14:cNvPr>
                <p14:cNvContentPartPr/>
                <p14:nvPr/>
              </p14:nvContentPartPr>
              <p14:xfrm>
                <a:off x="2175853" y="3379152"/>
                <a:ext cx="109440" cy="88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F39E730-7004-43B9-9353-A412F4F666B2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71533" y="3374832"/>
                  <a:ext cx="118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3355DA9-9B48-4A88-BCE4-9364E09EE0DE}"/>
                    </a:ext>
                  </a:extLst>
                </p14:cNvPr>
                <p14:cNvContentPartPr/>
                <p14:nvPr/>
              </p14:nvContentPartPr>
              <p14:xfrm>
                <a:off x="2396173" y="3336312"/>
                <a:ext cx="84600" cy="90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3355DA9-9B48-4A88-BCE4-9364E09EE0D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391853" y="3331992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F45E6D4-389D-41F0-B520-D18795E12234}"/>
                    </a:ext>
                  </a:extLst>
                </p14:cNvPr>
                <p14:cNvContentPartPr/>
                <p14:nvPr/>
              </p14:nvContentPartPr>
              <p14:xfrm>
                <a:off x="2447653" y="3335952"/>
                <a:ext cx="35640" cy="131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F45E6D4-389D-41F0-B520-D18795E122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443333" y="3331632"/>
                  <a:ext cx="44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47DF178-FC87-4102-92F4-3A4F663E8909}"/>
                    </a:ext>
                  </a:extLst>
                </p14:cNvPr>
                <p14:cNvContentPartPr/>
                <p14:nvPr/>
              </p14:nvContentPartPr>
              <p14:xfrm>
                <a:off x="2385013" y="3434232"/>
                <a:ext cx="119520" cy="5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47DF178-FC87-4102-92F4-3A4F663E890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380693" y="3429912"/>
                  <a:ext cx="128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692970A-C2FE-4E13-A765-DCD59752AF4D}"/>
                    </a:ext>
                  </a:extLst>
                </p14:cNvPr>
                <p14:cNvContentPartPr/>
                <p14:nvPr/>
              </p14:nvContentPartPr>
              <p14:xfrm>
                <a:off x="2553493" y="3340632"/>
                <a:ext cx="68760" cy="1011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692970A-C2FE-4E13-A765-DCD59752AF4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549173" y="3336312"/>
                  <a:ext cx="77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A9D0B76-B22A-4CDD-A2E2-C677149A4A18}"/>
                    </a:ext>
                  </a:extLst>
                </p14:cNvPr>
                <p14:cNvContentPartPr/>
                <p14:nvPr/>
              </p14:nvContentPartPr>
              <p14:xfrm>
                <a:off x="2517133" y="3342072"/>
                <a:ext cx="75600" cy="178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A9D0B76-B22A-4CDD-A2E2-C677149A4A18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512813" y="3337752"/>
                  <a:ext cx="8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70C76E2-BBB7-44B2-AD65-320AFFADB46E}"/>
                    </a:ext>
                  </a:extLst>
                </p14:cNvPr>
                <p14:cNvContentPartPr/>
                <p14:nvPr/>
              </p14:nvContentPartPr>
              <p14:xfrm>
                <a:off x="2612893" y="3419112"/>
                <a:ext cx="108360" cy="860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70C76E2-BBB7-44B2-AD65-320AFFADB46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608573" y="3414792"/>
                  <a:ext cx="11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8CE1289-83CA-49F8-BBC3-109DEDD4FF76}"/>
                    </a:ext>
                  </a:extLst>
                </p14:cNvPr>
                <p14:cNvContentPartPr/>
                <p14:nvPr/>
              </p14:nvContentPartPr>
              <p14:xfrm>
                <a:off x="2768413" y="3369792"/>
                <a:ext cx="104040" cy="15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8CE1289-83CA-49F8-BBC3-109DEDD4FF7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764093" y="3365472"/>
                  <a:ext cx="11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BD0BA4F-E84B-4489-A23F-5472A311C0C5}"/>
                    </a:ext>
                  </a:extLst>
                </p14:cNvPr>
                <p14:cNvContentPartPr/>
                <p14:nvPr/>
              </p14:nvContentPartPr>
              <p14:xfrm>
                <a:off x="2790013" y="3413352"/>
                <a:ext cx="91080" cy="115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BD0BA4F-E84B-4489-A23F-5472A311C0C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785693" y="3409032"/>
                  <a:ext cx="99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9B522DB-85DF-438A-AC73-A450F529BD21}"/>
                    </a:ext>
                  </a:extLst>
                </p14:cNvPr>
                <p14:cNvContentPartPr/>
                <p14:nvPr/>
              </p14:nvContentPartPr>
              <p14:xfrm>
                <a:off x="2965333" y="3345672"/>
                <a:ext cx="49320" cy="676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9B522DB-85DF-438A-AC73-A450F529BD2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961013" y="3341352"/>
                  <a:ext cx="57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B6339D3-5F83-406D-BF66-50A6027B8BC1}"/>
                    </a:ext>
                  </a:extLst>
                </p14:cNvPr>
                <p14:cNvContentPartPr/>
                <p14:nvPr/>
              </p14:nvContentPartPr>
              <p14:xfrm>
                <a:off x="3016813" y="3391032"/>
                <a:ext cx="46440" cy="41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B6339D3-5F83-406D-BF66-50A6027B8BC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012493" y="3386712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2DB1D15-1045-44B4-B033-48B7982DA372}"/>
                    </a:ext>
                  </a:extLst>
                </p14:cNvPr>
                <p14:cNvContentPartPr/>
                <p14:nvPr/>
              </p14:nvContentPartPr>
              <p14:xfrm>
                <a:off x="3072613" y="3361512"/>
                <a:ext cx="74160" cy="644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2DB1D15-1045-44B4-B033-48B7982DA372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068293" y="3357192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D476CFA-A8C5-4B8A-8E4A-9D554F60EB04}"/>
                    </a:ext>
                  </a:extLst>
                </p14:cNvPr>
                <p14:cNvContentPartPr/>
                <p14:nvPr/>
              </p14:nvContentPartPr>
              <p14:xfrm>
                <a:off x="3162613" y="3427032"/>
                <a:ext cx="11520" cy="60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D476CFA-A8C5-4B8A-8E4A-9D554F60EB0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158293" y="3422712"/>
                  <a:ext cx="2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E2660F2-3647-4894-9C1B-8F9C93691F58}"/>
                    </a:ext>
                  </a:extLst>
                </p14:cNvPr>
                <p14:cNvContentPartPr/>
                <p14:nvPr/>
              </p14:nvContentPartPr>
              <p14:xfrm>
                <a:off x="3222733" y="3331272"/>
                <a:ext cx="158040" cy="1177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E2660F2-3647-4894-9C1B-8F9C93691F5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218413" y="3326952"/>
                  <a:ext cx="166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F9C50CF-790F-4B6C-B492-32CDA0B54F15}"/>
                    </a:ext>
                  </a:extLst>
                </p14:cNvPr>
                <p14:cNvContentPartPr/>
                <p14:nvPr/>
              </p14:nvContentPartPr>
              <p14:xfrm>
                <a:off x="3041293" y="3548352"/>
                <a:ext cx="12240" cy="152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F9C50CF-790F-4B6C-B492-32CDA0B54F15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036973" y="3544032"/>
                  <a:ext cx="20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3A9B325-7A3A-4640-A8BB-3A9818BA8C5A}"/>
                    </a:ext>
                  </a:extLst>
                </p14:cNvPr>
                <p14:cNvContentPartPr/>
                <p14:nvPr/>
              </p14:nvContentPartPr>
              <p14:xfrm>
                <a:off x="3468613" y="2676792"/>
                <a:ext cx="205920" cy="1041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3A9B325-7A3A-4640-A8BB-3A9818BA8C5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464293" y="2672472"/>
                  <a:ext cx="21456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1FBE97B-590A-4E55-B55E-BAA22588BDC4}"/>
                    </a:ext>
                  </a:extLst>
                </p14:cNvPr>
                <p14:cNvContentPartPr/>
                <p14:nvPr/>
              </p14:nvContentPartPr>
              <p14:xfrm>
                <a:off x="7779973" y="3279792"/>
                <a:ext cx="173520" cy="3711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1FBE97B-590A-4E55-B55E-BAA22588BDC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775653" y="3275472"/>
                  <a:ext cx="182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C6D1A510-0A12-4D8D-8DB2-8CD9168DD74E}"/>
                    </a:ext>
                  </a:extLst>
                </p14:cNvPr>
                <p14:cNvContentPartPr/>
                <p14:nvPr/>
              </p14:nvContentPartPr>
              <p14:xfrm>
                <a:off x="5266453" y="3682632"/>
                <a:ext cx="1294200" cy="99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C6D1A510-0A12-4D8D-8DB2-8CD9168DD74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262133" y="3678312"/>
                  <a:ext cx="1302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0445853-D069-4FE6-8EC8-64E2C6677031}"/>
                    </a:ext>
                  </a:extLst>
                </p14:cNvPr>
                <p14:cNvContentPartPr/>
                <p14:nvPr/>
              </p14:nvContentPartPr>
              <p14:xfrm>
                <a:off x="6608173" y="3694152"/>
                <a:ext cx="898920" cy="1144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0445853-D069-4FE6-8EC8-64E2C667703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603853" y="3689832"/>
                  <a:ext cx="90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5BB6DE4-EE02-4C10-8031-7CB928E60D72}"/>
                    </a:ext>
                  </a:extLst>
                </p14:cNvPr>
                <p14:cNvContentPartPr/>
                <p14:nvPr/>
              </p14:nvContentPartPr>
              <p14:xfrm>
                <a:off x="6299653" y="3920592"/>
                <a:ext cx="95760" cy="1850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5BB6DE4-EE02-4C10-8031-7CB928E60D72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295333" y="3916272"/>
                  <a:ext cx="104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B390691-87FA-4784-8913-6AE173522AA2}"/>
                    </a:ext>
                  </a:extLst>
                </p14:cNvPr>
                <p14:cNvContentPartPr/>
                <p14:nvPr/>
              </p14:nvContentPartPr>
              <p14:xfrm>
                <a:off x="6443293" y="3899712"/>
                <a:ext cx="67680" cy="932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B390691-87FA-4784-8913-6AE173522AA2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438973" y="3895392"/>
                  <a:ext cx="76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DB933E1-D472-45AF-B956-50297E0314C9}"/>
                    </a:ext>
                  </a:extLst>
                </p14:cNvPr>
                <p14:cNvContentPartPr/>
                <p14:nvPr/>
              </p14:nvContentPartPr>
              <p14:xfrm>
                <a:off x="6561373" y="3927432"/>
                <a:ext cx="198360" cy="457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DB933E1-D472-45AF-B956-50297E0314C9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557053" y="3923112"/>
                  <a:ext cx="207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422512E-2ADC-45CD-A093-256BE3AFB981}"/>
                    </a:ext>
                  </a:extLst>
                </p14:cNvPr>
                <p14:cNvContentPartPr/>
                <p14:nvPr/>
              </p14:nvContentPartPr>
              <p14:xfrm>
                <a:off x="6832453" y="3960912"/>
                <a:ext cx="360" cy="3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422512E-2ADC-45CD-A093-256BE3AFB98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828133" y="3956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BB98CEE-7BC8-44CD-8DFE-9291C7E3D637}"/>
                    </a:ext>
                  </a:extLst>
                </p14:cNvPr>
                <p14:cNvContentPartPr/>
                <p14:nvPr/>
              </p14:nvContentPartPr>
              <p14:xfrm>
                <a:off x="6991213" y="3887472"/>
                <a:ext cx="22320" cy="104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BB98CEE-7BC8-44CD-8DFE-9291C7E3D63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986893" y="3883152"/>
                  <a:ext cx="30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7479259-6D41-438E-B79F-A357D4217ED5}"/>
                    </a:ext>
                  </a:extLst>
                </p14:cNvPr>
                <p14:cNvContentPartPr/>
                <p14:nvPr/>
              </p14:nvContentPartPr>
              <p14:xfrm>
                <a:off x="6926053" y="3855792"/>
                <a:ext cx="182160" cy="107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7479259-6D41-438E-B79F-A357D4217ED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921733" y="3851472"/>
                  <a:ext cx="19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29A7F2E-1552-493F-A7D2-438BF2FCFE35}"/>
                    </a:ext>
                  </a:extLst>
                </p14:cNvPr>
                <p14:cNvContentPartPr/>
                <p14:nvPr/>
              </p14:nvContentPartPr>
              <p14:xfrm>
                <a:off x="7131253" y="3888552"/>
                <a:ext cx="108000" cy="752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29A7F2E-1552-493F-A7D2-438BF2FCFE35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126933" y="3884232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A9E3940-1F2A-4171-B12B-EB0C3CBD78F3}"/>
                    </a:ext>
                  </a:extLst>
                </p14:cNvPr>
                <p14:cNvContentPartPr/>
                <p14:nvPr/>
              </p14:nvContentPartPr>
              <p14:xfrm>
                <a:off x="7251493" y="3803952"/>
                <a:ext cx="10440" cy="126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A9E3940-1F2A-4171-B12B-EB0C3CBD78F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247173" y="3799632"/>
                  <a:ext cx="19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503300F-5E22-4B3E-A0AA-B587A0FAA6A0}"/>
                    </a:ext>
                  </a:extLst>
                </p14:cNvPr>
                <p14:cNvContentPartPr/>
                <p14:nvPr/>
              </p14:nvContentPartPr>
              <p14:xfrm>
                <a:off x="7269133" y="3793872"/>
                <a:ext cx="64800" cy="159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503300F-5E22-4B3E-A0AA-B587A0FAA6A0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264813" y="3789552"/>
                  <a:ext cx="73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D937829-BBC3-4E12-AA87-29E00282EE9F}"/>
                    </a:ext>
                  </a:extLst>
                </p14:cNvPr>
                <p14:cNvContentPartPr/>
                <p14:nvPr/>
              </p14:nvContentPartPr>
              <p14:xfrm>
                <a:off x="7379653" y="3879912"/>
                <a:ext cx="98640" cy="81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D937829-BBC3-4E12-AA87-29E00282EE9F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375333" y="3875592"/>
                  <a:ext cx="107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CE4CA62-7DF1-4412-8440-D99B3476F31B}"/>
                    </a:ext>
                  </a:extLst>
                </p14:cNvPr>
                <p14:cNvContentPartPr/>
                <p14:nvPr/>
              </p14:nvContentPartPr>
              <p14:xfrm>
                <a:off x="6543733" y="4095192"/>
                <a:ext cx="183960" cy="105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CE4CA62-7DF1-4412-8440-D99B3476F31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539413" y="4090872"/>
                  <a:ext cx="192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2C4839A-F8F5-4DDE-BF69-246ECD7AABFE}"/>
                    </a:ext>
                  </a:extLst>
                </p14:cNvPr>
                <p14:cNvContentPartPr/>
                <p14:nvPr/>
              </p14:nvContentPartPr>
              <p14:xfrm>
                <a:off x="6252853" y="4241352"/>
                <a:ext cx="810000" cy="896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2C4839A-F8F5-4DDE-BF69-246ECD7AABF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248533" y="4237032"/>
                  <a:ext cx="818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C99D6F3-5994-4E31-89A0-03ABDDBDC482}"/>
                    </a:ext>
                  </a:extLst>
                </p14:cNvPr>
                <p14:cNvContentPartPr/>
                <p14:nvPr/>
              </p14:nvContentPartPr>
              <p14:xfrm>
                <a:off x="6375613" y="4417752"/>
                <a:ext cx="155160" cy="1288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C99D6F3-5994-4E31-89A0-03ABDDBDC48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371293" y="4413432"/>
                  <a:ext cx="163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3F41F7C-BBAC-428F-AE4C-47B277B46B35}"/>
                    </a:ext>
                  </a:extLst>
                </p14:cNvPr>
                <p14:cNvContentPartPr/>
                <p14:nvPr/>
              </p14:nvContentPartPr>
              <p14:xfrm>
                <a:off x="6626533" y="4456632"/>
                <a:ext cx="109080" cy="169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3F41F7C-BBAC-428F-AE4C-47B277B46B3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622213" y="4452312"/>
                  <a:ext cx="11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981EFDD-AC02-45C0-9D55-FBEC14DA8210}"/>
                    </a:ext>
                  </a:extLst>
                </p14:cNvPr>
                <p14:cNvContentPartPr/>
                <p14:nvPr/>
              </p14:nvContentPartPr>
              <p14:xfrm>
                <a:off x="6780253" y="4402992"/>
                <a:ext cx="99720" cy="1000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981EFDD-AC02-45C0-9D55-FBEC14DA8210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775933" y="4398672"/>
                  <a:ext cx="108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FBF6068-43FE-4579-8A30-A0AD610E37ED}"/>
                    </a:ext>
                  </a:extLst>
                </p14:cNvPr>
                <p14:cNvContentPartPr/>
                <p14:nvPr/>
              </p14:nvContentPartPr>
              <p14:xfrm>
                <a:off x="6896173" y="4471032"/>
                <a:ext cx="23040" cy="961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FBF6068-43FE-4579-8A30-A0AD610E37E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891853" y="4466712"/>
                  <a:ext cx="31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A9D4F0A-FBB1-4770-B237-C835BC5B1F13}"/>
                    </a:ext>
                  </a:extLst>
                </p14:cNvPr>
                <p14:cNvContentPartPr/>
                <p14:nvPr/>
              </p14:nvContentPartPr>
              <p14:xfrm>
                <a:off x="6951613" y="4393272"/>
                <a:ext cx="109800" cy="1533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A9D4F0A-FBB1-4770-B237-C835BC5B1F1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947293" y="4388952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1214D3F-492E-47CD-9A14-6CED0013BFEF}"/>
                    </a:ext>
                  </a:extLst>
                </p14:cNvPr>
                <p14:cNvContentPartPr/>
                <p14:nvPr/>
              </p14:nvContentPartPr>
              <p14:xfrm>
                <a:off x="7292893" y="4247472"/>
                <a:ext cx="182880" cy="180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1214D3F-492E-47CD-9A14-6CED0013BFEF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288573" y="4243152"/>
                  <a:ext cx="191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1997B15-4B77-47ED-94F4-9E1DC341CD89}"/>
                    </a:ext>
                  </a:extLst>
                </p14:cNvPr>
                <p14:cNvContentPartPr/>
                <p14:nvPr/>
              </p14:nvContentPartPr>
              <p14:xfrm>
                <a:off x="7314853" y="4290312"/>
                <a:ext cx="208800" cy="147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1997B15-4B77-47ED-94F4-9E1DC341CD8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310533" y="4285992"/>
                  <a:ext cx="21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D5413F5-A692-47AE-818F-D91814FBE80A}"/>
                    </a:ext>
                  </a:extLst>
                </p14:cNvPr>
                <p14:cNvContentPartPr/>
                <p14:nvPr/>
              </p14:nvContentPartPr>
              <p14:xfrm>
                <a:off x="7644973" y="4193472"/>
                <a:ext cx="196920" cy="1148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D5413F5-A692-47AE-818F-D91814FBE80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640653" y="4189152"/>
                  <a:ext cx="20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FF2FE3E-B27E-4DD7-90BE-8BB7EDF6D55D}"/>
                    </a:ext>
                  </a:extLst>
                </p14:cNvPr>
                <p14:cNvContentPartPr/>
                <p14:nvPr/>
              </p14:nvContentPartPr>
              <p14:xfrm>
                <a:off x="7883293" y="4193832"/>
                <a:ext cx="137160" cy="1177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FF2FE3E-B27E-4DD7-90BE-8BB7EDF6D55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878973" y="4189512"/>
                  <a:ext cx="145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D68C724-1D37-4FE9-AAD6-43C512F71869}"/>
                    </a:ext>
                  </a:extLst>
                </p14:cNvPr>
                <p14:cNvContentPartPr/>
                <p14:nvPr/>
              </p14:nvContentPartPr>
              <p14:xfrm>
                <a:off x="3944173" y="3119232"/>
                <a:ext cx="86400" cy="1569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D68C724-1D37-4FE9-AAD6-43C512F71869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939853" y="3114912"/>
                  <a:ext cx="9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CE66C7D-ED49-422E-A311-3A44F7E90145}"/>
                    </a:ext>
                  </a:extLst>
                </p14:cNvPr>
                <p14:cNvContentPartPr/>
                <p14:nvPr/>
              </p14:nvContentPartPr>
              <p14:xfrm>
                <a:off x="4032013" y="3082152"/>
                <a:ext cx="57240" cy="2106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CE66C7D-ED49-422E-A311-3A44F7E9014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027693" y="3077832"/>
                  <a:ext cx="65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C08FF77-6F98-4965-B4ED-7AA6763A5949}"/>
                    </a:ext>
                  </a:extLst>
                </p14:cNvPr>
                <p14:cNvContentPartPr/>
                <p14:nvPr/>
              </p14:nvContentPartPr>
              <p14:xfrm>
                <a:off x="3960733" y="3249192"/>
                <a:ext cx="161280" cy="277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C08FF77-6F98-4965-B4ED-7AA6763A594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956413" y="3244872"/>
                  <a:ext cx="169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8517F39-B2B6-408F-A038-1133BD63EEBE}"/>
                    </a:ext>
                  </a:extLst>
                </p14:cNvPr>
                <p14:cNvContentPartPr/>
                <p14:nvPr/>
              </p14:nvContentPartPr>
              <p14:xfrm>
                <a:off x="4168453" y="3154872"/>
                <a:ext cx="141480" cy="206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8517F39-B2B6-408F-A038-1133BD63EEB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164133" y="3150552"/>
                  <a:ext cx="150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E8EBA0C-649B-47F4-868E-429FDF3F72B9}"/>
                    </a:ext>
                  </a:extLst>
                </p14:cNvPr>
                <p14:cNvContentPartPr/>
                <p14:nvPr/>
              </p14:nvContentPartPr>
              <p14:xfrm>
                <a:off x="4450693" y="3183672"/>
                <a:ext cx="124560" cy="176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E8EBA0C-649B-47F4-868E-429FDF3F72B9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446373" y="3179352"/>
                  <a:ext cx="13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1C983E0-D4F0-4597-9F6F-273D1B6C9041}"/>
                    </a:ext>
                  </a:extLst>
                </p14:cNvPr>
                <p14:cNvContentPartPr/>
                <p14:nvPr/>
              </p14:nvContentPartPr>
              <p14:xfrm>
                <a:off x="4443133" y="3233352"/>
                <a:ext cx="153720" cy="270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1C983E0-D4F0-4597-9F6F-273D1B6C9041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438813" y="3229032"/>
                  <a:ext cx="162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FFC4A1C-C121-4908-92BC-DA98A329FF5E}"/>
                    </a:ext>
                  </a:extLst>
                </p14:cNvPr>
                <p14:cNvContentPartPr/>
                <p14:nvPr/>
              </p14:nvContentPartPr>
              <p14:xfrm>
                <a:off x="4707373" y="3102672"/>
                <a:ext cx="95760" cy="1101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FFC4A1C-C121-4908-92BC-DA98A329FF5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703053" y="3098352"/>
                  <a:ext cx="104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C2AAE66-6DE4-46E1-A145-B400FE952235}"/>
                    </a:ext>
                  </a:extLst>
                </p14:cNvPr>
                <p14:cNvContentPartPr/>
                <p14:nvPr/>
              </p14:nvContentPartPr>
              <p14:xfrm>
                <a:off x="4736173" y="3083952"/>
                <a:ext cx="112320" cy="16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C2AAE66-6DE4-46E1-A145-B400FE95223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731853" y="3079632"/>
                  <a:ext cx="12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2D2469A-6800-4E34-876B-FF33D715D407}"/>
                    </a:ext>
                  </a:extLst>
                </p14:cNvPr>
                <p14:cNvContentPartPr/>
                <p14:nvPr/>
              </p14:nvContentPartPr>
              <p14:xfrm>
                <a:off x="4880893" y="3088632"/>
                <a:ext cx="250560" cy="1242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2D2469A-6800-4E34-876B-FF33D715D40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876573" y="3084312"/>
                  <a:ext cx="259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3B6E296-4702-4420-835B-F4ABD72E4BFC}"/>
                    </a:ext>
                  </a:extLst>
                </p14:cNvPr>
                <p14:cNvContentPartPr/>
                <p14:nvPr/>
              </p14:nvContentPartPr>
              <p14:xfrm>
                <a:off x="5078893" y="3123552"/>
                <a:ext cx="95400" cy="13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3B6E296-4702-4420-835B-F4ABD72E4BFC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074573" y="3119232"/>
                  <a:ext cx="104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172DDDD-C652-4B67-8305-EABD766D5B2D}"/>
                    </a:ext>
                  </a:extLst>
                </p14:cNvPr>
                <p14:cNvContentPartPr/>
                <p14:nvPr/>
              </p14:nvContentPartPr>
              <p14:xfrm>
                <a:off x="5297053" y="3040392"/>
                <a:ext cx="73080" cy="763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172DDDD-C652-4B67-8305-EABD766D5B2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292733" y="3036072"/>
                  <a:ext cx="81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4B2A171-40FC-4538-9F3E-C848E808AC60}"/>
                    </a:ext>
                  </a:extLst>
                </p14:cNvPr>
                <p14:cNvContentPartPr/>
                <p14:nvPr/>
              </p14:nvContentPartPr>
              <p14:xfrm>
                <a:off x="5342413" y="3094392"/>
                <a:ext cx="36360" cy="680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4B2A171-40FC-4538-9F3E-C848E808AC60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338093" y="3090072"/>
                  <a:ext cx="45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2128E2E-2239-4BCA-AE86-18818EA81AA4}"/>
                    </a:ext>
                  </a:extLst>
                </p14:cNvPr>
                <p14:cNvContentPartPr/>
                <p14:nvPr/>
              </p14:nvContentPartPr>
              <p14:xfrm>
                <a:off x="5428093" y="3034272"/>
                <a:ext cx="133560" cy="131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2128E2E-2239-4BCA-AE86-18818EA81AA4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423773" y="3029952"/>
                  <a:ext cx="142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7F0E553-82D8-4EEF-A011-1181F5320865}"/>
                    </a:ext>
                  </a:extLst>
                </p14:cNvPr>
                <p14:cNvContentPartPr/>
                <p14:nvPr/>
              </p14:nvContentPartPr>
              <p14:xfrm>
                <a:off x="5641213" y="3030312"/>
                <a:ext cx="108360" cy="993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7F0E553-82D8-4EEF-A011-1181F532086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636893" y="3025992"/>
                  <a:ext cx="117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D4A4FCE-4702-4A12-84E8-748D2AE926E9}"/>
                    </a:ext>
                  </a:extLst>
                </p14:cNvPr>
                <p14:cNvContentPartPr/>
                <p14:nvPr/>
              </p14:nvContentPartPr>
              <p14:xfrm>
                <a:off x="5877373" y="3004752"/>
                <a:ext cx="72360" cy="914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D4A4FCE-4702-4A12-84E8-748D2AE926E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873053" y="3000432"/>
                  <a:ext cx="81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C272EEC-E936-4474-B6B7-EB504141C57D}"/>
                    </a:ext>
                  </a:extLst>
                </p14:cNvPr>
                <p14:cNvContentPartPr/>
                <p14:nvPr/>
              </p14:nvContentPartPr>
              <p14:xfrm>
                <a:off x="5928133" y="3052992"/>
                <a:ext cx="51120" cy="727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C272EEC-E936-4474-B6B7-EB504141C57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923813" y="3048672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182841C-2EDE-416C-AC07-C47AA6175EE3}"/>
                    </a:ext>
                  </a:extLst>
                </p14:cNvPr>
                <p14:cNvContentPartPr/>
                <p14:nvPr/>
              </p14:nvContentPartPr>
              <p14:xfrm>
                <a:off x="6008053" y="3018792"/>
                <a:ext cx="134280" cy="127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182841C-2EDE-416C-AC07-C47AA6175EE3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003733" y="3014472"/>
                  <a:ext cx="142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54D1DC8-FD1A-4AD1-B791-0BE6832165B5}"/>
                    </a:ext>
                  </a:extLst>
                </p14:cNvPr>
                <p14:cNvContentPartPr/>
                <p14:nvPr/>
              </p14:nvContentPartPr>
              <p14:xfrm>
                <a:off x="6199213" y="2996472"/>
                <a:ext cx="140400" cy="121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54D1DC8-FD1A-4AD1-B791-0BE6832165B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194893" y="2992152"/>
                  <a:ext cx="149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A632F66-654B-4485-A828-41BB0E998311}"/>
                    </a:ext>
                  </a:extLst>
                </p14:cNvPr>
                <p14:cNvContentPartPr/>
                <p14:nvPr/>
              </p14:nvContentPartPr>
              <p14:xfrm>
                <a:off x="6354373" y="3005112"/>
                <a:ext cx="123840" cy="903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A632F66-654B-4485-A828-41BB0E998311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350053" y="3000792"/>
                  <a:ext cx="132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13BDC02-8525-4E0C-A195-FD948BC0D6D3}"/>
                    </a:ext>
                  </a:extLst>
                </p14:cNvPr>
                <p14:cNvContentPartPr/>
                <p14:nvPr/>
              </p14:nvContentPartPr>
              <p14:xfrm>
                <a:off x="6693853" y="3096192"/>
                <a:ext cx="181800" cy="122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13BDC02-8525-4E0C-A195-FD948BC0D6D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689533" y="3091872"/>
                  <a:ext cx="190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3B07D80-A324-498C-8EA9-0DC8D20F0056}"/>
                    </a:ext>
                  </a:extLst>
                </p14:cNvPr>
                <p14:cNvContentPartPr/>
                <p14:nvPr/>
              </p14:nvContentPartPr>
              <p14:xfrm>
                <a:off x="7015333" y="3086832"/>
                <a:ext cx="266760" cy="244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3B07D80-A324-498C-8EA9-0DC8D20F005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011013" y="3082512"/>
                  <a:ext cx="275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FFC1F50-0D95-485B-ADCE-B0DD3A7529DB}"/>
                    </a:ext>
                  </a:extLst>
                </p14:cNvPr>
                <p14:cNvContentPartPr/>
                <p14:nvPr/>
              </p14:nvContentPartPr>
              <p14:xfrm>
                <a:off x="4436293" y="3543312"/>
                <a:ext cx="119160" cy="10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FFC1F50-0D95-485B-ADCE-B0DD3A7529D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431973" y="3538992"/>
                  <a:ext cx="12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C0B51AA-9C10-4362-B182-C5458E11A373}"/>
                    </a:ext>
                  </a:extLst>
                </p14:cNvPr>
                <p14:cNvContentPartPr/>
                <p14:nvPr/>
              </p14:nvContentPartPr>
              <p14:xfrm>
                <a:off x="4444213" y="3583272"/>
                <a:ext cx="160560" cy="17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C0B51AA-9C10-4362-B182-C5458E11A37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439893" y="3578952"/>
                  <a:ext cx="16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8EA3CDD-1447-41B6-A932-9447EC0DEBE0}"/>
                    </a:ext>
                  </a:extLst>
                </p14:cNvPr>
                <p14:cNvContentPartPr/>
                <p14:nvPr/>
              </p14:nvContentPartPr>
              <p14:xfrm>
                <a:off x="4676413" y="3486432"/>
                <a:ext cx="100800" cy="1332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8EA3CDD-1447-41B6-A932-9447EC0DEBE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672093" y="3482112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8386B4E-2B7D-4402-A5CC-07021CFEB426}"/>
                    </a:ext>
                  </a:extLst>
                </p14:cNvPr>
                <p14:cNvContentPartPr/>
                <p14:nvPr/>
              </p14:nvContentPartPr>
              <p14:xfrm>
                <a:off x="4714213" y="3483912"/>
                <a:ext cx="97920" cy="72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8386B4E-2B7D-4402-A5CC-07021CFEB42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709893" y="3479592"/>
                  <a:ext cx="10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07640EEF-F82F-4A0B-9FF3-57F6F8ABB7FF}"/>
                    </a:ext>
                  </a:extLst>
                </p14:cNvPr>
                <p14:cNvContentPartPr/>
                <p14:nvPr/>
              </p14:nvContentPartPr>
              <p14:xfrm>
                <a:off x="4862173" y="3481752"/>
                <a:ext cx="93600" cy="982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07640EEF-F82F-4A0B-9FF3-57F6F8ABB7FF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857853" y="3477432"/>
                  <a:ext cx="102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16D00A41-DF4E-442E-8EFD-FC569D582B29}"/>
                    </a:ext>
                  </a:extLst>
                </p14:cNvPr>
                <p14:cNvContentPartPr/>
                <p14:nvPr/>
              </p14:nvContentPartPr>
              <p14:xfrm>
                <a:off x="5047933" y="3392472"/>
                <a:ext cx="87120" cy="2073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16D00A41-DF4E-442E-8EFD-FC569D582B29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043613" y="3388152"/>
                  <a:ext cx="95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38112D0-1B87-46B0-8F11-F0D8E2009B11}"/>
                    </a:ext>
                  </a:extLst>
                </p14:cNvPr>
                <p14:cNvContentPartPr/>
                <p14:nvPr/>
              </p14:nvContentPartPr>
              <p14:xfrm>
                <a:off x="5195533" y="3442512"/>
                <a:ext cx="120240" cy="1029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38112D0-1B87-46B0-8F11-F0D8E2009B1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191213" y="3438192"/>
                  <a:ext cx="12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A9C68E1-AF6D-44A2-9254-B2C566C5D8F1}"/>
                    </a:ext>
                  </a:extLst>
                </p14:cNvPr>
                <p14:cNvContentPartPr/>
                <p14:nvPr/>
              </p14:nvContentPartPr>
              <p14:xfrm>
                <a:off x="5391013" y="3461592"/>
                <a:ext cx="119160" cy="928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A9C68E1-AF6D-44A2-9254-B2C566C5D8F1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386693" y="3457272"/>
                  <a:ext cx="127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67EE2A7-845C-4601-99E9-AA1B6D48196D}"/>
                    </a:ext>
                  </a:extLst>
                </p14:cNvPr>
                <p14:cNvContentPartPr/>
                <p14:nvPr/>
              </p14:nvContentPartPr>
              <p14:xfrm>
                <a:off x="5560213" y="3542232"/>
                <a:ext cx="360" cy="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67EE2A7-845C-4601-99E9-AA1B6D48196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555893" y="3537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3F32863-A943-4FAE-8598-B1DE309CFAB2}"/>
                    </a:ext>
                  </a:extLst>
                </p14:cNvPr>
                <p14:cNvContentPartPr/>
                <p14:nvPr/>
              </p14:nvContentPartPr>
              <p14:xfrm>
                <a:off x="5621053" y="3447912"/>
                <a:ext cx="108720" cy="849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3F32863-A943-4FAE-8598-B1DE309CFAB2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616733" y="3443592"/>
                  <a:ext cx="117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6A986BC-B4AB-4A13-993C-13643F16FF16}"/>
                    </a:ext>
                  </a:extLst>
                </p14:cNvPr>
                <p14:cNvContentPartPr/>
                <p14:nvPr/>
              </p14:nvContentPartPr>
              <p14:xfrm>
                <a:off x="5710333" y="3527832"/>
                <a:ext cx="33120" cy="637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6A986BC-B4AB-4A13-993C-13643F16FF16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706013" y="3523512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07BF9E3-CAC9-4BF4-9D15-F808948367FF}"/>
                    </a:ext>
                  </a:extLst>
                </p14:cNvPr>
                <p14:cNvContentPartPr/>
                <p14:nvPr/>
              </p14:nvContentPartPr>
              <p14:xfrm>
                <a:off x="5807893" y="3423792"/>
                <a:ext cx="78120" cy="1238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07BF9E3-CAC9-4BF4-9D15-F808948367FF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803573" y="3419472"/>
                  <a:ext cx="86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4AA03CD-61D7-4338-936C-65EB19AB2462}"/>
                    </a:ext>
                  </a:extLst>
                </p14:cNvPr>
                <p14:cNvContentPartPr/>
                <p14:nvPr/>
              </p14:nvContentPartPr>
              <p14:xfrm>
                <a:off x="6021733" y="3464472"/>
                <a:ext cx="24480" cy="669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4AA03CD-61D7-4338-936C-65EB19AB2462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017413" y="3460152"/>
                  <a:ext cx="3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AE439DC-D82A-4FAD-ADD9-0A9746CCE929}"/>
                    </a:ext>
                  </a:extLst>
                </p14:cNvPr>
                <p14:cNvContentPartPr/>
                <p14:nvPr/>
              </p14:nvContentPartPr>
              <p14:xfrm>
                <a:off x="5987173" y="3487152"/>
                <a:ext cx="97200" cy="7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AE439DC-D82A-4FAD-ADD9-0A9746CCE929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982853" y="3482832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83EA255-C7C5-4F24-B4DC-A5758FA574F4}"/>
                    </a:ext>
                  </a:extLst>
                </p14:cNvPr>
                <p14:cNvContentPartPr/>
                <p14:nvPr/>
              </p14:nvContentPartPr>
              <p14:xfrm>
                <a:off x="6204613" y="3441072"/>
                <a:ext cx="114840" cy="813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83EA255-C7C5-4F24-B4DC-A5758FA574F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200293" y="3436752"/>
                  <a:ext cx="123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2663FE0-3285-48F7-B4F2-1C5C423F4C53}"/>
                    </a:ext>
                  </a:extLst>
                </p14:cNvPr>
                <p14:cNvContentPartPr/>
                <p14:nvPr/>
              </p14:nvContentPartPr>
              <p14:xfrm>
                <a:off x="6312973" y="3506232"/>
                <a:ext cx="21240" cy="763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2663FE0-3285-48F7-B4F2-1C5C423F4C53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308653" y="3501912"/>
                  <a:ext cx="29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049715D-ECFF-4AC7-A53B-F6720A46ED28}"/>
                    </a:ext>
                  </a:extLst>
                </p14:cNvPr>
                <p14:cNvContentPartPr/>
                <p14:nvPr/>
              </p14:nvContentPartPr>
              <p14:xfrm>
                <a:off x="6441853" y="3407592"/>
                <a:ext cx="86760" cy="1418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049715D-ECFF-4AC7-A53B-F6720A46ED28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437533" y="3403272"/>
                  <a:ext cx="95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0726C4B-76C5-4D70-A8C6-8CC6D154C1C1}"/>
                    </a:ext>
                  </a:extLst>
                </p14:cNvPr>
                <p14:cNvContentPartPr/>
                <p14:nvPr/>
              </p14:nvContentPartPr>
              <p14:xfrm>
                <a:off x="6579733" y="3339912"/>
                <a:ext cx="94320" cy="85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0726C4B-76C5-4D70-A8C6-8CC6D154C1C1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575413" y="3335592"/>
                  <a:ext cx="102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E29D0C5-26FF-4465-B54B-2B8D82FA411C}"/>
                    </a:ext>
                  </a:extLst>
                </p14:cNvPr>
                <p14:cNvContentPartPr/>
                <p14:nvPr/>
              </p14:nvContentPartPr>
              <p14:xfrm>
                <a:off x="6682693" y="3429552"/>
                <a:ext cx="140400" cy="72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E29D0C5-26FF-4465-B54B-2B8D82FA411C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8373" y="3425232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0203B34E-E8D8-43FD-B498-A5B434210FEA}"/>
                    </a:ext>
                  </a:extLst>
                </p14:cNvPr>
                <p14:cNvContentPartPr/>
                <p14:nvPr/>
              </p14:nvContentPartPr>
              <p14:xfrm>
                <a:off x="7003093" y="3508032"/>
                <a:ext cx="134280" cy="198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0203B34E-E8D8-43FD-B498-A5B434210FE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98773" y="3503712"/>
                  <a:ext cx="142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46792BA-129E-473B-9C19-90FAD0978170}"/>
                    </a:ext>
                  </a:extLst>
                </p14:cNvPr>
                <p14:cNvContentPartPr/>
                <p14:nvPr/>
              </p14:nvContentPartPr>
              <p14:xfrm>
                <a:off x="7297933" y="3495432"/>
                <a:ext cx="73080" cy="158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46792BA-129E-473B-9C19-90FAD097817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7293613" y="3491112"/>
                  <a:ext cx="81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253C729-A516-46FD-9AAF-F80BD61E0129}"/>
                    </a:ext>
                  </a:extLst>
                </p14:cNvPr>
                <p14:cNvContentPartPr/>
                <p14:nvPr/>
              </p14:nvContentPartPr>
              <p14:xfrm>
                <a:off x="7448413" y="3493632"/>
                <a:ext cx="131040" cy="32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253C729-A516-46FD-9AAF-F80BD61E0129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444093" y="3489312"/>
                  <a:ext cx="139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BF14C0A-A127-4AC3-AC00-3CC2E07E45B4}"/>
                    </a:ext>
                  </a:extLst>
                </p14:cNvPr>
                <p14:cNvContentPartPr/>
                <p14:nvPr/>
              </p14:nvContentPartPr>
              <p14:xfrm>
                <a:off x="829813" y="4059912"/>
                <a:ext cx="127080" cy="982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BF14C0A-A127-4AC3-AC00-3CC2E07E45B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825493" y="4055592"/>
                  <a:ext cx="135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9E45C65-7D0F-4D5B-A7E9-FBC6381AC02A}"/>
                    </a:ext>
                  </a:extLst>
                </p14:cNvPr>
                <p14:cNvContentPartPr/>
                <p14:nvPr/>
              </p14:nvContentPartPr>
              <p14:xfrm>
                <a:off x="881293" y="4069272"/>
                <a:ext cx="105120" cy="1882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9E45C65-7D0F-4D5B-A7E9-FBC6381AC02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876973" y="4064952"/>
                  <a:ext cx="113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0F28B77-B72A-496F-AA0E-65AC2EB1816B}"/>
                    </a:ext>
                  </a:extLst>
                </p14:cNvPr>
                <p14:cNvContentPartPr/>
                <p14:nvPr/>
              </p14:nvContentPartPr>
              <p14:xfrm>
                <a:off x="1052293" y="3939312"/>
                <a:ext cx="113760" cy="1504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0F28B77-B72A-496F-AA0E-65AC2EB1816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47973" y="3934992"/>
                  <a:ext cx="122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4C5D277-FBD4-4116-8625-12DFBFA95749}"/>
                    </a:ext>
                  </a:extLst>
                </p14:cNvPr>
                <p14:cNvContentPartPr/>
                <p14:nvPr/>
              </p14:nvContentPartPr>
              <p14:xfrm>
                <a:off x="1262893" y="4118592"/>
                <a:ext cx="132480" cy="36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4C5D277-FBD4-4116-8625-12DFBFA9574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258573" y="4114272"/>
                  <a:ext cx="141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39279EB-369E-4F21-BAEC-C63504B92FEA}"/>
                    </a:ext>
                  </a:extLst>
                </p14:cNvPr>
                <p14:cNvContentPartPr/>
                <p14:nvPr/>
              </p14:nvContentPartPr>
              <p14:xfrm>
                <a:off x="1243813" y="4175472"/>
                <a:ext cx="140400" cy="8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39279EB-369E-4F21-BAEC-C63504B92FEA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239493" y="4171152"/>
                  <a:ext cx="149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3E78F5E7-A26C-4B71-A3DE-0284365F108D}"/>
                    </a:ext>
                  </a:extLst>
                </p14:cNvPr>
                <p14:cNvContentPartPr/>
                <p14:nvPr/>
              </p14:nvContentPartPr>
              <p14:xfrm>
                <a:off x="1852213" y="4271952"/>
                <a:ext cx="179640" cy="1144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3E78F5E7-A26C-4B71-A3DE-0284365F108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847893" y="4267632"/>
                  <a:ext cx="18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68204F0-02DF-44B5-99DD-2257E63D2205}"/>
                    </a:ext>
                  </a:extLst>
                </p14:cNvPr>
                <p14:cNvContentPartPr/>
                <p14:nvPr/>
              </p14:nvContentPartPr>
              <p14:xfrm>
                <a:off x="2109973" y="4324512"/>
                <a:ext cx="92160" cy="111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68204F0-02DF-44B5-99DD-2257E63D22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05653" y="4320192"/>
                  <a:ext cx="100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A460231-FDBA-478D-83C7-0C4F4E20AE3F}"/>
                    </a:ext>
                  </a:extLst>
                </p14:cNvPr>
                <p14:cNvContentPartPr/>
                <p14:nvPr/>
              </p14:nvContentPartPr>
              <p14:xfrm>
                <a:off x="2277733" y="4262952"/>
                <a:ext cx="90360" cy="96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A460231-FDBA-478D-83C7-0C4F4E20AE3F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273413" y="4258632"/>
                  <a:ext cx="9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45FD5BD-88E0-45BD-860D-8AA73E75F55B}"/>
                    </a:ext>
                  </a:extLst>
                </p14:cNvPr>
                <p14:cNvContentPartPr/>
                <p14:nvPr/>
              </p14:nvContentPartPr>
              <p14:xfrm>
                <a:off x="2401933" y="4305432"/>
                <a:ext cx="95400" cy="1594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45FD5BD-88E0-45BD-860D-8AA73E75F55B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397613" y="4301112"/>
                  <a:ext cx="104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A56183F4-2B64-4844-89C8-7F8DE7A0DBF4}"/>
                    </a:ext>
                  </a:extLst>
                </p14:cNvPr>
                <p14:cNvContentPartPr/>
                <p14:nvPr/>
              </p14:nvContentPartPr>
              <p14:xfrm>
                <a:off x="1605973" y="3959472"/>
                <a:ext cx="135360" cy="939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A56183F4-2B64-4844-89C8-7F8DE7A0DBF4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601653" y="3955152"/>
                  <a:ext cx="144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73CFA6E2-C146-44CA-B5AA-9F896C0A3102}"/>
                    </a:ext>
                  </a:extLst>
                </p14:cNvPr>
                <p14:cNvContentPartPr/>
                <p14:nvPr/>
              </p14:nvContentPartPr>
              <p14:xfrm>
                <a:off x="1885693" y="3970272"/>
                <a:ext cx="6840" cy="925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73CFA6E2-C146-44CA-B5AA-9F896C0A310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881373" y="3965952"/>
                  <a:ext cx="1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2A808B9-9087-4D3A-BD4F-37EE9B6FC702}"/>
                    </a:ext>
                  </a:extLst>
                </p14:cNvPr>
                <p14:cNvContentPartPr/>
                <p14:nvPr/>
              </p14:nvContentPartPr>
              <p14:xfrm>
                <a:off x="1834933" y="4000152"/>
                <a:ext cx="129960" cy="18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2A808B9-9087-4D3A-BD4F-37EE9B6FC70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830613" y="3995832"/>
                  <a:ext cx="13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FDEEB6D-1CBD-4BF7-894B-2A1F1CB7B4E4}"/>
                    </a:ext>
                  </a:extLst>
                </p14:cNvPr>
                <p14:cNvContentPartPr/>
                <p14:nvPr/>
              </p14:nvContentPartPr>
              <p14:xfrm>
                <a:off x="2081533" y="3938592"/>
                <a:ext cx="11520" cy="921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FDEEB6D-1CBD-4BF7-894B-2A1F1CB7B4E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077213" y="3934272"/>
                  <a:ext cx="2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32BB91D-C279-4D02-89F9-D1256D8F1B8E}"/>
                    </a:ext>
                  </a:extLst>
                </p14:cNvPr>
                <p14:cNvContentPartPr/>
                <p14:nvPr/>
              </p14:nvContentPartPr>
              <p14:xfrm>
                <a:off x="2004853" y="3911232"/>
                <a:ext cx="163080" cy="1335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32BB91D-C279-4D02-89F9-D1256D8F1B8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000533" y="3906912"/>
                  <a:ext cx="171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724F884-4D0D-4FAE-BD27-15112F62446D}"/>
                    </a:ext>
                  </a:extLst>
                </p14:cNvPr>
                <p14:cNvContentPartPr/>
                <p14:nvPr/>
              </p14:nvContentPartPr>
              <p14:xfrm>
                <a:off x="1752493" y="4057392"/>
                <a:ext cx="54720" cy="543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724F884-4D0D-4FAE-BD27-15112F62446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748173" y="4053072"/>
                  <a:ext cx="6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E449A2F-5C0C-469B-A604-4C8379AEA76C}"/>
                    </a:ext>
                  </a:extLst>
                </p14:cNvPr>
                <p14:cNvContentPartPr/>
                <p14:nvPr/>
              </p14:nvContentPartPr>
              <p14:xfrm>
                <a:off x="2283853" y="3943992"/>
                <a:ext cx="11880" cy="1123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E449A2F-5C0C-469B-A604-4C8379AEA76C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279533" y="3939672"/>
                  <a:ext cx="20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758186E-1C2B-4DA1-8FC8-6CD557FF0A0A}"/>
                    </a:ext>
                  </a:extLst>
                </p14:cNvPr>
                <p14:cNvContentPartPr/>
                <p14:nvPr/>
              </p14:nvContentPartPr>
              <p14:xfrm>
                <a:off x="2251453" y="3991872"/>
                <a:ext cx="129600" cy="140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758186E-1C2B-4DA1-8FC8-6CD557FF0A0A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247133" y="3987552"/>
                  <a:ext cx="138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7F76A54-1067-4D31-B841-25F18B103707}"/>
                    </a:ext>
                  </a:extLst>
                </p14:cNvPr>
                <p14:cNvContentPartPr/>
                <p14:nvPr/>
              </p14:nvContentPartPr>
              <p14:xfrm>
                <a:off x="2441173" y="3896472"/>
                <a:ext cx="125280" cy="1746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7F76A54-1067-4D31-B841-25F18B10370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436853" y="3892152"/>
                  <a:ext cx="133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24BDC6A-EB0B-4814-8856-474B3A0D77D4}"/>
                    </a:ext>
                  </a:extLst>
                </p14:cNvPr>
                <p14:cNvContentPartPr/>
                <p14:nvPr/>
              </p14:nvContentPartPr>
              <p14:xfrm>
                <a:off x="1640173" y="4120392"/>
                <a:ext cx="1036800" cy="529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24BDC6A-EB0B-4814-8856-474B3A0D77D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635853" y="4116072"/>
                  <a:ext cx="104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C18BB9D-3803-4010-B76B-8CE7379721C2}"/>
                    </a:ext>
                  </a:extLst>
                </p14:cNvPr>
                <p14:cNvContentPartPr/>
                <p14:nvPr/>
              </p14:nvContentPartPr>
              <p14:xfrm>
                <a:off x="2883973" y="4103112"/>
                <a:ext cx="185760" cy="111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C18BB9D-3803-4010-B76B-8CE7379721C2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879653" y="4098792"/>
                  <a:ext cx="194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10F35C0-3BB2-4D15-A8DA-F1A515D7EDA7}"/>
                    </a:ext>
                  </a:extLst>
                </p14:cNvPr>
                <p14:cNvContentPartPr/>
                <p14:nvPr/>
              </p14:nvContentPartPr>
              <p14:xfrm>
                <a:off x="2916373" y="4170792"/>
                <a:ext cx="139680" cy="61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10F35C0-3BB2-4D15-A8DA-F1A515D7EDA7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912053" y="4166472"/>
                  <a:ext cx="148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43B76A1E-97C5-4721-A7C2-B97D187D1556}"/>
                    </a:ext>
                  </a:extLst>
                </p14:cNvPr>
                <p14:cNvContentPartPr/>
                <p14:nvPr/>
              </p14:nvContentPartPr>
              <p14:xfrm>
                <a:off x="3261973" y="3924192"/>
                <a:ext cx="102240" cy="1119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43B76A1E-97C5-4721-A7C2-B97D187D155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3257653" y="3919872"/>
                  <a:ext cx="110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50E8907-561A-4CD9-A49D-DB467E188114}"/>
                    </a:ext>
                  </a:extLst>
                </p14:cNvPr>
                <p14:cNvContentPartPr/>
                <p14:nvPr/>
              </p14:nvContentPartPr>
              <p14:xfrm>
                <a:off x="3358813" y="4024992"/>
                <a:ext cx="45000" cy="37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50E8907-561A-4CD9-A49D-DB467E188114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354493" y="4020672"/>
                  <a:ext cx="5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42432FB-9C83-4664-8804-7E52439E1F8D}"/>
                    </a:ext>
                  </a:extLst>
                </p14:cNvPr>
                <p14:cNvContentPartPr/>
                <p14:nvPr/>
              </p14:nvContentPartPr>
              <p14:xfrm>
                <a:off x="3488413" y="3954072"/>
                <a:ext cx="16560" cy="975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42432FB-9C83-4664-8804-7E52439E1F8D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484093" y="3949752"/>
                  <a:ext cx="25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E37D334-089A-4F6F-A066-669287CCF968}"/>
                    </a:ext>
                  </a:extLst>
                </p14:cNvPr>
                <p14:cNvContentPartPr/>
                <p14:nvPr/>
              </p14:nvContentPartPr>
              <p14:xfrm>
                <a:off x="3450253" y="3940032"/>
                <a:ext cx="159840" cy="98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E37D334-089A-4F6F-A066-669287CCF968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3445933" y="3935712"/>
                  <a:ext cx="168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83089AF-7709-450E-AD84-AAB284B8FBB7}"/>
                    </a:ext>
                  </a:extLst>
                </p14:cNvPr>
                <p14:cNvContentPartPr/>
                <p14:nvPr/>
              </p14:nvContentPartPr>
              <p14:xfrm>
                <a:off x="3531973" y="3905112"/>
                <a:ext cx="137520" cy="1411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83089AF-7709-450E-AD84-AAB284B8FBB7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527653" y="3900792"/>
                  <a:ext cx="14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0B10C6E-F90F-4C85-A56B-4C6D1A67345E}"/>
                    </a:ext>
                  </a:extLst>
                </p14:cNvPr>
                <p14:cNvContentPartPr/>
                <p14:nvPr/>
              </p14:nvContentPartPr>
              <p14:xfrm>
                <a:off x="3254053" y="4101312"/>
                <a:ext cx="422640" cy="561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0B10C6E-F90F-4C85-A56B-4C6D1A67345E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249733" y="4096992"/>
                  <a:ext cx="431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7D038719-8F71-4D56-BD45-9AEA3EC61122}"/>
                    </a:ext>
                  </a:extLst>
                </p14:cNvPr>
                <p14:cNvContentPartPr/>
                <p14:nvPr/>
              </p14:nvContentPartPr>
              <p14:xfrm>
                <a:off x="3212293" y="4280592"/>
                <a:ext cx="100440" cy="1083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7D038719-8F71-4D56-BD45-9AEA3EC61122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3207973" y="4276272"/>
                  <a:ext cx="10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DD8C8297-3616-432F-9DBD-AEB5C6D4B1CF}"/>
                    </a:ext>
                  </a:extLst>
                </p14:cNvPr>
                <p14:cNvContentPartPr/>
                <p14:nvPr/>
              </p14:nvContentPartPr>
              <p14:xfrm>
                <a:off x="3368173" y="4319832"/>
                <a:ext cx="68760" cy="68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DD8C8297-3616-432F-9DBD-AEB5C6D4B1CF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363853" y="4315512"/>
                  <a:ext cx="77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9C52FD8-66EF-4FCD-9F69-AC54F825B2C4}"/>
                    </a:ext>
                  </a:extLst>
                </p14:cNvPr>
                <p14:cNvContentPartPr/>
                <p14:nvPr/>
              </p14:nvContentPartPr>
              <p14:xfrm>
                <a:off x="3465373" y="4283112"/>
                <a:ext cx="83160" cy="727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9C52FD8-66EF-4FCD-9F69-AC54F825B2C4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3461053" y="4278792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ADCDCA8-3B57-48FB-AE7A-FA18A35A725E}"/>
                    </a:ext>
                  </a:extLst>
                </p14:cNvPr>
                <p14:cNvContentPartPr/>
                <p14:nvPr/>
              </p14:nvContentPartPr>
              <p14:xfrm>
                <a:off x="3561853" y="4325592"/>
                <a:ext cx="50040" cy="1094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ADCDCA8-3B57-48FB-AE7A-FA18A35A725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3557533" y="4321272"/>
                  <a:ext cx="58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C48D4AC4-6A32-4B61-9400-0700CDA3AC78}"/>
                    </a:ext>
                  </a:extLst>
                </p14:cNvPr>
                <p14:cNvContentPartPr/>
                <p14:nvPr/>
              </p14:nvContentPartPr>
              <p14:xfrm>
                <a:off x="3828613" y="4087992"/>
                <a:ext cx="23760" cy="1162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C48D4AC4-6A32-4B61-9400-0700CDA3AC78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3824293" y="4083672"/>
                  <a:ext cx="32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7087D31-E55E-4575-AFC3-6F4DFC13373E}"/>
                    </a:ext>
                  </a:extLst>
                </p14:cNvPr>
                <p14:cNvContentPartPr/>
                <p14:nvPr/>
              </p14:nvContentPartPr>
              <p14:xfrm>
                <a:off x="3796213" y="4138392"/>
                <a:ext cx="129600" cy="273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7087D31-E55E-4575-AFC3-6F4DFC13373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3791893" y="4134072"/>
                  <a:ext cx="13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5AB49B9A-9099-472A-87AE-21C2E26F6CD3}"/>
                    </a:ext>
                  </a:extLst>
                </p14:cNvPr>
                <p14:cNvContentPartPr/>
                <p14:nvPr/>
              </p14:nvContentPartPr>
              <p14:xfrm>
                <a:off x="4178533" y="3976392"/>
                <a:ext cx="93600" cy="730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5AB49B9A-9099-472A-87AE-21C2E26F6CD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174213" y="3972072"/>
                  <a:ext cx="102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09346DE-46D3-48F3-830D-E232C3173BAC}"/>
                    </a:ext>
                  </a:extLst>
                </p14:cNvPr>
                <p14:cNvContentPartPr/>
                <p14:nvPr/>
              </p14:nvContentPartPr>
              <p14:xfrm>
                <a:off x="4122373" y="4080792"/>
                <a:ext cx="327240" cy="424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09346DE-46D3-48F3-830D-E232C3173BAC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118053" y="4076472"/>
                  <a:ext cx="335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25BE227-A4FA-483E-999A-0F3892108F82}"/>
                    </a:ext>
                  </a:extLst>
                </p14:cNvPr>
                <p14:cNvContentPartPr/>
                <p14:nvPr/>
              </p14:nvContentPartPr>
              <p14:xfrm>
                <a:off x="4073053" y="4244232"/>
                <a:ext cx="88920" cy="806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25BE227-A4FA-483E-999A-0F3892108F82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068733" y="4239912"/>
                  <a:ext cx="97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5A48BD2-E4CD-4804-846C-EDDD0FBB8B64}"/>
                    </a:ext>
                  </a:extLst>
                </p14:cNvPr>
                <p14:cNvContentPartPr/>
                <p14:nvPr/>
              </p14:nvContentPartPr>
              <p14:xfrm>
                <a:off x="4199413" y="4270872"/>
                <a:ext cx="68760" cy="25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5A48BD2-E4CD-4804-846C-EDDD0FBB8B64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195093" y="4266552"/>
                  <a:ext cx="774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8BF24AF-CE48-49D2-A9CA-6F653211D1CE}"/>
                    </a:ext>
                  </a:extLst>
                </p14:cNvPr>
                <p14:cNvContentPartPr/>
                <p14:nvPr/>
              </p14:nvContentPartPr>
              <p14:xfrm>
                <a:off x="4298413" y="4226592"/>
                <a:ext cx="84240" cy="828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8BF24AF-CE48-49D2-A9CA-6F653211D1CE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294093" y="4222272"/>
                  <a:ext cx="92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AC2AA0B3-C1DC-450E-91C3-1A09F9C2BCD2}"/>
                    </a:ext>
                  </a:extLst>
                </p14:cNvPr>
                <p14:cNvContentPartPr/>
                <p14:nvPr/>
              </p14:nvContentPartPr>
              <p14:xfrm>
                <a:off x="4374733" y="4282392"/>
                <a:ext cx="35280" cy="579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AC2AA0B3-C1DC-450E-91C3-1A09F9C2BCD2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370413" y="4278072"/>
                  <a:ext cx="43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D6E66D-8123-43C9-94B3-E0B4CEFF587E}"/>
                    </a:ext>
                  </a:extLst>
                </p14:cNvPr>
                <p14:cNvContentPartPr/>
                <p14:nvPr/>
              </p14:nvContentPartPr>
              <p14:xfrm>
                <a:off x="4595053" y="4093032"/>
                <a:ext cx="38880" cy="7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D6E66D-8123-43C9-94B3-E0B4CEFF587E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4590733" y="4088712"/>
                  <a:ext cx="47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FDDD673-8474-41F1-85EF-048D61E60D17}"/>
                    </a:ext>
                  </a:extLst>
                </p14:cNvPr>
                <p14:cNvContentPartPr/>
                <p14:nvPr/>
              </p14:nvContentPartPr>
              <p14:xfrm>
                <a:off x="4737973" y="4001232"/>
                <a:ext cx="143640" cy="1918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FDDD673-8474-41F1-85EF-048D61E60D17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733653" y="3996912"/>
                  <a:ext cx="152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85E4AC5F-AC82-47AC-84DA-A30E4FA2FB9E}"/>
                    </a:ext>
                  </a:extLst>
                </p14:cNvPr>
                <p14:cNvContentPartPr/>
                <p14:nvPr/>
              </p14:nvContentPartPr>
              <p14:xfrm>
                <a:off x="5007613" y="4073952"/>
                <a:ext cx="131760" cy="223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85E4AC5F-AC82-47AC-84DA-A30E4FA2FB9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5003293" y="4069632"/>
                  <a:ext cx="140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BB51ADC-55BA-477B-A58C-E2776D889E91}"/>
                    </a:ext>
                  </a:extLst>
                </p14:cNvPr>
                <p14:cNvContentPartPr/>
                <p14:nvPr/>
              </p14:nvContentPartPr>
              <p14:xfrm>
                <a:off x="5021293" y="4120392"/>
                <a:ext cx="147960" cy="118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BB51ADC-55BA-477B-A58C-E2776D889E91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5016973" y="4116072"/>
                  <a:ext cx="156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B00C9F8-31F6-45D1-A56E-8BCEA7BC97A1}"/>
                    </a:ext>
                  </a:extLst>
                </p14:cNvPr>
                <p14:cNvContentPartPr/>
                <p14:nvPr/>
              </p14:nvContentPartPr>
              <p14:xfrm>
                <a:off x="5234053" y="4048392"/>
                <a:ext cx="106920" cy="723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B00C9F8-31F6-45D1-A56E-8BCEA7BC97A1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5229733" y="4044072"/>
                  <a:ext cx="115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ED4B79F-A642-43AE-AB11-5B0E057FB05C}"/>
                    </a:ext>
                  </a:extLst>
                </p14:cNvPr>
                <p14:cNvContentPartPr/>
                <p14:nvPr/>
              </p14:nvContentPartPr>
              <p14:xfrm>
                <a:off x="5293093" y="4050912"/>
                <a:ext cx="80280" cy="1666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ED4B79F-A642-43AE-AB11-5B0E057FB05C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5288773" y="4046592"/>
                  <a:ext cx="8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9C14F00-22F6-4871-83D0-B5184A0C6ACF}"/>
                    </a:ext>
                  </a:extLst>
                </p14:cNvPr>
                <p14:cNvContentPartPr/>
                <p14:nvPr/>
              </p14:nvContentPartPr>
              <p14:xfrm>
                <a:off x="5391373" y="3954792"/>
                <a:ext cx="78480" cy="975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9C14F00-22F6-4871-83D0-B5184A0C6ACF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5387053" y="3950472"/>
                  <a:ext cx="87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2D887A9-986A-444F-924F-67BE76C9F4FC}"/>
                    </a:ext>
                  </a:extLst>
                </p14:cNvPr>
                <p14:cNvContentPartPr/>
                <p14:nvPr/>
              </p14:nvContentPartPr>
              <p14:xfrm>
                <a:off x="5497213" y="3947592"/>
                <a:ext cx="106200" cy="2278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2D887A9-986A-444F-924F-67BE76C9F4F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492893" y="3943272"/>
                  <a:ext cx="114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71987D0D-EFE5-4964-840D-A4E93FC8A8F4}"/>
                    </a:ext>
                  </a:extLst>
                </p14:cNvPr>
                <p14:cNvContentPartPr/>
                <p14:nvPr/>
              </p14:nvContentPartPr>
              <p14:xfrm>
                <a:off x="5612413" y="3996912"/>
                <a:ext cx="126360" cy="1566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71987D0D-EFE5-4964-840D-A4E93FC8A8F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608093" y="3992592"/>
                  <a:ext cx="135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6F9B430-46B1-4B50-B420-866EB4B782F3}"/>
                    </a:ext>
                  </a:extLst>
                </p14:cNvPr>
                <p14:cNvContentPartPr/>
                <p14:nvPr/>
              </p14:nvContentPartPr>
              <p14:xfrm>
                <a:off x="5714293" y="3959832"/>
                <a:ext cx="93960" cy="2606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6F9B430-46B1-4B50-B420-866EB4B782F3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5709973" y="3955512"/>
                  <a:ext cx="102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E57418D-00DF-47F5-B186-2BF01C8ED4E4}"/>
                    </a:ext>
                  </a:extLst>
                </p14:cNvPr>
                <p14:cNvContentPartPr/>
                <p14:nvPr/>
              </p14:nvContentPartPr>
              <p14:xfrm>
                <a:off x="7164013" y="2562312"/>
                <a:ext cx="86040" cy="1674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E57418D-00DF-47F5-B186-2BF01C8ED4E4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159693" y="2557992"/>
                  <a:ext cx="94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27DEADF-CA73-49E9-84D6-42193DE31525}"/>
                    </a:ext>
                  </a:extLst>
                </p14:cNvPr>
                <p14:cNvContentPartPr/>
                <p14:nvPr/>
              </p14:nvContentPartPr>
              <p14:xfrm>
                <a:off x="7265533" y="2515872"/>
                <a:ext cx="29520" cy="6120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27DEADF-CA73-49E9-84D6-42193DE3152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7261213" y="2511552"/>
                  <a:ext cx="38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6783666-A75D-4599-A808-449384B8B56C}"/>
                    </a:ext>
                  </a:extLst>
                </p14:cNvPr>
                <p14:cNvContentPartPr/>
                <p14:nvPr/>
              </p14:nvContentPartPr>
              <p14:xfrm>
                <a:off x="7331773" y="2533872"/>
                <a:ext cx="52560" cy="1400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6783666-A75D-4599-A808-449384B8B56C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327453" y="2529552"/>
                  <a:ext cx="61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8208528-0DD4-4F60-BC26-BE6C7DD5A5F4}"/>
                    </a:ext>
                  </a:extLst>
                </p14:cNvPr>
                <p14:cNvContentPartPr/>
                <p14:nvPr/>
              </p14:nvContentPartPr>
              <p14:xfrm>
                <a:off x="7399093" y="2567712"/>
                <a:ext cx="118080" cy="817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8208528-0DD4-4F60-BC26-BE6C7DD5A5F4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394773" y="2563392"/>
                  <a:ext cx="12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255046D-A24C-436B-8704-17A10F801DF4}"/>
                    </a:ext>
                  </a:extLst>
                </p14:cNvPr>
                <p14:cNvContentPartPr/>
                <p14:nvPr/>
              </p14:nvContentPartPr>
              <p14:xfrm>
                <a:off x="7522213" y="2529552"/>
                <a:ext cx="256680" cy="1040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255046D-A24C-436B-8704-17A10F801DF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517893" y="2525232"/>
                  <a:ext cx="265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816268A-12CD-40A1-B139-66D65BE3DF8B}"/>
                    </a:ext>
                  </a:extLst>
                </p14:cNvPr>
                <p14:cNvContentPartPr/>
                <p14:nvPr/>
              </p14:nvContentPartPr>
              <p14:xfrm>
                <a:off x="7664053" y="2581752"/>
                <a:ext cx="136440" cy="266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816268A-12CD-40A1-B139-66D65BE3DF8B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659733" y="2577432"/>
                  <a:ext cx="14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7099D7EE-F088-4D46-8A06-36B8A5FC4ABA}"/>
                    </a:ext>
                  </a:extLst>
                </p14:cNvPr>
                <p14:cNvContentPartPr/>
                <p14:nvPr/>
              </p14:nvContentPartPr>
              <p14:xfrm>
                <a:off x="1472773" y="4911312"/>
                <a:ext cx="151920" cy="198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7099D7EE-F088-4D46-8A06-36B8A5FC4AB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1468453" y="4906992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FD216CB7-3529-4B57-ADEF-CBA8ABEE5C4D}"/>
                    </a:ext>
                  </a:extLst>
                </p14:cNvPr>
                <p14:cNvContentPartPr/>
                <p14:nvPr/>
              </p14:nvContentPartPr>
              <p14:xfrm>
                <a:off x="1483573" y="4967832"/>
                <a:ext cx="147240" cy="226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FD216CB7-3529-4B57-ADEF-CBA8ABEE5C4D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1479253" y="4963512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B40C16D1-0A1C-40FD-B6C4-5A6F1D12B47C}"/>
                    </a:ext>
                  </a:extLst>
                </p14:cNvPr>
                <p14:cNvContentPartPr/>
                <p14:nvPr/>
              </p14:nvContentPartPr>
              <p14:xfrm>
                <a:off x="1975693" y="4631592"/>
                <a:ext cx="257040" cy="1566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B40C16D1-0A1C-40FD-B6C4-5A6F1D12B47C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1971373" y="4627272"/>
                  <a:ext cx="265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5A084DD-D02F-4006-A0FF-F9B3534023E2}"/>
                    </a:ext>
                  </a:extLst>
                </p14:cNvPr>
                <p14:cNvContentPartPr/>
                <p14:nvPr/>
              </p14:nvContentPartPr>
              <p14:xfrm>
                <a:off x="1909093" y="4853712"/>
                <a:ext cx="573840" cy="532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5A084DD-D02F-4006-A0FF-F9B3534023E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1904773" y="4849392"/>
                  <a:ext cx="58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5EEFEE51-13EC-4B00-A8AF-87D956AC5510}"/>
                    </a:ext>
                  </a:extLst>
                </p14:cNvPr>
                <p14:cNvContentPartPr/>
                <p14:nvPr/>
              </p14:nvContentPartPr>
              <p14:xfrm>
                <a:off x="1792813" y="5053872"/>
                <a:ext cx="183240" cy="1454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5EEFEE51-13EC-4B00-A8AF-87D956AC5510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1788493" y="5049552"/>
                  <a:ext cx="191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42080F30-E8DB-4BC9-8C57-9B15E26FEF8C}"/>
                    </a:ext>
                  </a:extLst>
                </p14:cNvPr>
                <p14:cNvContentPartPr/>
                <p14:nvPr/>
              </p14:nvContentPartPr>
              <p14:xfrm>
                <a:off x="2057773" y="5067912"/>
                <a:ext cx="110160" cy="280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42080F30-E8DB-4BC9-8C57-9B15E26FEF8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2053453" y="5063592"/>
                  <a:ext cx="11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A64B729-DD7F-4135-8F76-E25C86827D7F}"/>
                    </a:ext>
                  </a:extLst>
                </p14:cNvPr>
                <p14:cNvContentPartPr/>
                <p14:nvPr/>
              </p14:nvContentPartPr>
              <p14:xfrm>
                <a:off x="2231653" y="5016072"/>
                <a:ext cx="85320" cy="10440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A64B729-DD7F-4135-8F76-E25C86827D7F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2227333" y="5011752"/>
                  <a:ext cx="93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AC6F526-38B0-462A-AF93-BD07B6D0F5BC}"/>
                    </a:ext>
                  </a:extLst>
                </p14:cNvPr>
                <p14:cNvContentPartPr/>
                <p14:nvPr/>
              </p14:nvContentPartPr>
              <p14:xfrm>
                <a:off x="2346853" y="5065032"/>
                <a:ext cx="81000" cy="1562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AC6F526-38B0-462A-AF93-BD07B6D0F5BC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2342533" y="5060712"/>
                  <a:ext cx="8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32E2EF4A-579B-4895-94AD-6A407B9E747E}"/>
                    </a:ext>
                  </a:extLst>
                </p14:cNvPr>
                <p14:cNvContentPartPr/>
                <p14:nvPr/>
              </p14:nvContentPartPr>
              <p14:xfrm>
                <a:off x="6145213" y="3945072"/>
                <a:ext cx="1042560" cy="8524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32E2EF4A-579B-4895-94AD-6A407B9E747E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140893" y="3940752"/>
                  <a:ext cx="10512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26BB06DD-2AF4-47B0-B0B1-6DEB4241DC78}"/>
                    </a:ext>
                  </a:extLst>
                </p14:cNvPr>
                <p14:cNvContentPartPr/>
                <p14:nvPr/>
              </p14:nvContentPartPr>
              <p14:xfrm>
                <a:off x="1667173" y="4481832"/>
                <a:ext cx="1119960" cy="95940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26BB06DD-2AF4-47B0-B0B1-6DEB4241DC78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1662853" y="4477512"/>
                  <a:ext cx="1128600" cy="9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0CA590E5-C2DF-42EE-8F07-5616966B85FA}"/>
                    </a:ext>
                  </a:extLst>
                </p14:cNvPr>
                <p14:cNvContentPartPr/>
                <p14:nvPr/>
              </p14:nvContentPartPr>
              <p14:xfrm>
                <a:off x="3264133" y="5165112"/>
                <a:ext cx="26280" cy="118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0CA590E5-C2DF-42EE-8F07-5616966B85FA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3259813" y="5160792"/>
                  <a:ext cx="3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060A63CC-10F6-4809-A043-64F8748ED3B4}"/>
                    </a:ext>
                  </a:extLst>
                </p14:cNvPr>
                <p14:cNvContentPartPr/>
                <p14:nvPr/>
              </p14:nvContentPartPr>
              <p14:xfrm>
                <a:off x="2819893" y="4550592"/>
                <a:ext cx="3101760" cy="5072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060A63CC-10F6-4809-A043-64F8748ED3B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2815573" y="4546272"/>
                  <a:ext cx="3110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AEF54038-7CA6-454B-8F89-5B5EDEBFC775}"/>
                    </a:ext>
                  </a:extLst>
                </p14:cNvPr>
                <p14:cNvContentPartPr/>
                <p14:nvPr/>
              </p14:nvContentPartPr>
              <p14:xfrm>
                <a:off x="5699893" y="4473912"/>
                <a:ext cx="362880" cy="2930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AEF54038-7CA6-454B-8F89-5B5EDEBFC775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695573" y="4469592"/>
                  <a:ext cx="371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17B73F7-E88E-42C9-B05B-C258441D71C8}"/>
                    </a:ext>
                  </a:extLst>
                </p14:cNvPr>
                <p14:cNvContentPartPr/>
                <p14:nvPr/>
              </p14:nvContentPartPr>
              <p14:xfrm>
                <a:off x="2660773" y="4815912"/>
                <a:ext cx="494640" cy="3405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17B73F7-E88E-42C9-B05B-C258441D71C8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2656453" y="4811592"/>
                  <a:ext cx="50328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E7945FB7-D0DF-4700-8DBD-33BC907475D4}"/>
              </a:ext>
            </a:extLst>
          </p:cNvPr>
          <p:cNvGrpSpPr/>
          <p:nvPr/>
        </p:nvGrpSpPr>
        <p:grpSpPr>
          <a:xfrm>
            <a:off x="1252093" y="5465352"/>
            <a:ext cx="1347840" cy="410040"/>
            <a:chOff x="1252093" y="5465352"/>
            <a:chExt cx="134784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EDF51092-330E-424E-AE66-CE05558819BD}"/>
                    </a:ext>
                  </a:extLst>
                </p14:cNvPr>
                <p14:cNvContentPartPr/>
                <p14:nvPr/>
              </p14:nvContentPartPr>
              <p14:xfrm>
                <a:off x="1545493" y="5754792"/>
                <a:ext cx="171720" cy="104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EDF51092-330E-424E-AE66-CE05558819BD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541173" y="5750472"/>
                  <a:ext cx="180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AF23B4F7-BC16-48F3-B4F0-6678298C83C0}"/>
                    </a:ext>
                  </a:extLst>
                </p14:cNvPr>
                <p14:cNvContentPartPr/>
                <p14:nvPr/>
              </p14:nvContentPartPr>
              <p14:xfrm>
                <a:off x="1547653" y="5826792"/>
                <a:ext cx="174960" cy="378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AF23B4F7-BC16-48F3-B4F0-6678298C83C0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1543333" y="5822472"/>
                  <a:ext cx="183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6A8B3F8-A17A-4CDB-A2AB-046E83CD8DA1}"/>
                    </a:ext>
                  </a:extLst>
                </p14:cNvPr>
                <p14:cNvContentPartPr/>
                <p14:nvPr/>
              </p14:nvContentPartPr>
              <p14:xfrm>
                <a:off x="1252093" y="5477952"/>
                <a:ext cx="207360" cy="20052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6A8B3F8-A17A-4CDB-A2AB-046E83CD8DA1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1247773" y="5473632"/>
                  <a:ext cx="216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3C173ACE-A05B-4A92-8C04-91FC62C1E832}"/>
                    </a:ext>
                  </a:extLst>
                </p14:cNvPr>
                <p14:cNvContentPartPr/>
                <p14:nvPr/>
              </p14:nvContentPartPr>
              <p14:xfrm>
                <a:off x="1356493" y="5478672"/>
                <a:ext cx="58680" cy="97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3C173ACE-A05B-4A92-8C04-91FC62C1E832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1352173" y="5474352"/>
                  <a:ext cx="67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243BDF43-1955-4E40-AAED-9940245E8B00}"/>
                    </a:ext>
                  </a:extLst>
                </p14:cNvPr>
                <p14:cNvContentPartPr/>
                <p14:nvPr/>
              </p14:nvContentPartPr>
              <p14:xfrm>
                <a:off x="1572493" y="5465352"/>
                <a:ext cx="105120" cy="1310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243BDF43-1955-4E40-AAED-9940245E8B00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1568173" y="5461032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2AD9C83-E67E-4F53-B805-782E70FF1BE2}"/>
                    </a:ext>
                  </a:extLst>
                </p14:cNvPr>
                <p14:cNvContentPartPr/>
                <p14:nvPr/>
              </p14:nvContentPartPr>
              <p14:xfrm>
                <a:off x="1654573" y="5570112"/>
                <a:ext cx="50400" cy="648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2AD9C83-E67E-4F53-B805-782E70FF1BE2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1650253" y="5565792"/>
                  <a:ext cx="59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C9CAB8F9-752F-4FE9-88DB-042557A39660}"/>
                    </a:ext>
                  </a:extLst>
                </p14:cNvPr>
                <p14:cNvContentPartPr/>
                <p14:nvPr/>
              </p14:nvContentPartPr>
              <p14:xfrm>
                <a:off x="1775533" y="5508912"/>
                <a:ext cx="92880" cy="147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C9CAB8F9-752F-4FE9-88DB-042557A3966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1771213" y="5504592"/>
                  <a:ext cx="10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B352E4A1-3875-4811-84E9-8ABCEA8985C4}"/>
                    </a:ext>
                  </a:extLst>
                </p14:cNvPr>
                <p14:cNvContentPartPr/>
                <p14:nvPr/>
              </p14:nvContentPartPr>
              <p14:xfrm>
                <a:off x="1792093" y="5492352"/>
                <a:ext cx="207720" cy="608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B352E4A1-3875-4811-84E9-8ABCEA8985C4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1787773" y="5488032"/>
                  <a:ext cx="216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26AC33CE-A162-4779-9B32-267133364F70}"/>
                    </a:ext>
                  </a:extLst>
                </p14:cNvPr>
                <p14:cNvContentPartPr/>
                <p14:nvPr/>
              </p14:nvContentPartPr>
              <p14:xfrm>
                <a:off x="1937533" y="5478312"/>
                <a:ext cx="77760" cy="741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26AC33CE-A162-4779-9B32-267133364F7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1933213" y="5473992"/>
                  <a:ext cx="86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59B1528-9B64-4856-9CB2-20C6DB6DCD19}"/>
                    </a:ext>
                  </a:extLst>
                </p14:cNvPr>
                <p14:cNvContentPartPr/>
                <p14:nvPr/>
              </p14:nvContentPartPr>
              <p14:xfrm>
                <a:off x="2014933" y="5536272"/>
                <a:ext cx="16560" cy="561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59B1528-9B64-4856-9CB2-20C6DB6DCD19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2010613" y="5531952"/>
                  <a:ext cx="25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0E81C1F7-7D11-4A67-B13B-AC67A384F8E1}"/>
                    </a:ext>
                  </a:extLst>
                </p14:cNvPr>
                <p14:cNvContentPartPr/>
                <p14:nvPr/>
              </p14:nvContentPartPr>
              <p14:xfrm>
                <a:off x="2071813" y="5465352"/>
                <a:ext cx="86040" cy="1137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0E81C1F7-7D11-4A67-B13B-AC67A384F8E1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2067493" y="5461032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7D19DDB8-6D4E-4D24-9252-1A6369EC8C99}"/>
                    </a:ext>
                  </a:extLst>
                </p14:cNvPr>
                <p14:cNvContentPartPr/>
                <p14:nvPr/>
              </p14:nvContentPartPr>
              <p14:xfrm>
                <a:off x="2023573" y="5669112"/>
                <a:ext cx="329040" cy="2062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7D19DDB8-6D4E-4D24-9252-1A6369EC8C99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2019253" y="5664792"/>
                  <a:ext cx="337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9E3C74B4-D9C5-4FEB-8B66-5FC668C7B3D4}"/>
                    </a:ext>
                  </a:extLst>
                </p14:cNvPr>
                <p14:cNvContentPartPr/>
                <p14:nvPr/>
              </p14:nvContentPartPr>
              <p14:xfrm>
                <a:off x="2408413" y="5691432"/>
                <a:ext cx="191520" cy="1447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9E3C74B4-D9C5-4FEB-8B66-5FC668C7B3D4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404093" y="5687112"/>
                  <a:ext cx="20016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46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66C323-B721-493B-A976-9FA2CEBF0CB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80FCD1-FFB8-4C31-82A6-C6CF864E9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35" y="69235"/>
            <a:ext cx="5492211" cy="33620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4944B6-0FA8-4543-977C-9A6F9AC516A8}"/>
                  </a:ext>
                </a:extLst>
              </p14:cNvPr>
              <p14:cNvContentPartPr/>
              <p14:nvPr/>
            </p14:nvContentPartPr>
            <p14:xfrm>
              <a:off x="131413" y="446592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4944B6-0FA8-4543-977C-9A6F9AC51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93" y="4422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25ACA62-C7E3-4F38-AC20-C2E962C3640B}"/>
                  </a:ext>
                </a:extLst>
              </p14:cNvPr>
              <p14:cNvContentPartPr/>
              <p14:nvPr/>
            </p14:nvContentPartPr>
            <p14:xfrm>
              <a:off x="9765373" y="878592"/>
              <a:ext cx="1790640" cy="21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25ACA62-C7E3-4F38-AC20-C2E962C364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61053" y="874272"/>
                <a:ext cx="1799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BC75399-902D-43F3-80E0-D22856CF5896}"/>
                  </a:ext>
                </a:extLst>
              </p14:cNvPr>
              <p14:cNvContentPartPr/>
              <p14:nvPr/>
            </p14:nvContentPartPr>
            <p14:xfrm>
              <a:off x="7602853" y="875712"/>
              <a:ext cx="674280" cy="9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BC75399-902D-43F3-80E0-D22856CF58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98533" y="871392"/>
                <a:ext cx="6829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A53FD65-A3D6-4773-881F-711A4D737393}"/>
                  </a:ext>
                </a:extLst>
              </p14:cNvPr>
              <p14:cNvContentPartPr/>
              <p14:nvPr/>
            </p14:nvContentPartPr>
            <p14:xfrm>
              <a:off x="4398853" y="-39768"/>
              <a:ext cx="1180080" cy="526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A53FD65-A3D6-4773-881F-711A4D7373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4533" y="-44088"/>
                <a:ext cx="118872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1D77EEA-2AC0-412B-8546-C066BF2AC0FD}"/>
                  </a:ext>
                </a:extLst>
              </p14:cNvPr>
              <p14:cNvContentPartPr/>
              <p14:nvPr/>
            </p14:nvContentPartPr>
            <p14:xfrm>
              <a:off x="8654053" y="3424152"/>
              <a:ext cx="342360" cy="465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1D77EEA-2AC0-412B-8546-C066BF2AC0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9733" y="3419832"/>
                <a:ext cx="351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5561D94-E8ED-4CC8-9BA3-3BD7F14CEDED}"/>
                  </a:ext>
                </a:extLst>
              </p14:cNvPr>
              <p14:cNvContentPartPr/>
              <p14:nvPr/>
            </p14:nvContentPartPr>
            <p14:xfrm>
              <a:off x="8312773" y="3769752"/>
              <a:ext cx="254160" cy="4417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5561D94-E8ED-4CC8-9BA3-3BD7F14CED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08453" y="3765432"/>
                <a:ext cx="26280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7B1A4A8B-06CC-40D3-9A5F-7EB1ED3A3A45}"/>
              </a:ext>
            </a:extLst>
          </p:cNvPr>
          <p:cNvGrpSpPr/>
          <p:nvPr/>
        </p:nvGrpSpPr>
        <p:grpSpPr>
          <a:xfrm>
            <a:off x="10977853" y="3107352"/>
            <a:ext cx="1026360" cy="491760"/>
            <a:chOff x="10977853" y="3107352"/>
            <a:chExt cx="102636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611735D-7D67-43CA-9714-9211B41B4855}"/>
                    </a:ext>
                  </a:extLst>
                </p14:cNvPr>
                <p14:cNvContentPartPr/>
                <p14:nvPr/>
              </p14:nvContentPartPr>
              <p14:xfrm>
                <a:off x="11005933" y="3131832"/>
                <a:ext cx="93600" cy="159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611735D-7D67-43CA-9714-9211B41B48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01613" y="3127512"/>
                  <a:ext cx="102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FB841C0-AB3C-4DE0-9C9F-42AA248CA371}"/>
                    </a:ext>
                  </a:extLst>
                </p14:cNvPr>
                <p14:cNvContentPartPr/>
                <p14:nvPr/>
              </p14:nvContentPartPr>
              <p14:xfrm>
                <a:off x="11160013" y="3135072"/>
                <a:ext cx="40680" cy="77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FB841C0-AB3C-4DE0-9C9F-42AA248CA3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55693" y="3130752"/>
                  <a:ext cx="4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51E278-77ED-4D72-B67F-E2A3A52BBDAE}"/>
                    </a:ext>
                  </a:extLst>
                </p14:cNvPr>
                <p14:cNvContentPartPr/>
                <p14:nvPr/>
              </p14:nvContentPartPr>
              <p14:xfrm>
                <a:off x="11197453" y="3168192"/>
                <a:ext cx="88920" cy="81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51E278-77ED-4D72-B67F-E2A3A52BBD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93133" y="3163872"/>
                  <a:ext cx="9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B7FC8EF-EBD4-44A2-9F47-819830BF8897}"/>
                    </a:ext>
                  </a:extLst>
                </p14:cNvPr>
                <p14:cNvContentPartPr/>
                <p14:nvPr/>
              </p14:nvContentPartPr>
              <p14:xfrm>
                <a:off x="11284933" y="3155952"/>
                <a:ext cx="177840" cy="91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B7FC8EF-EBD4-44A2-9F47-819830BF88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80613" y="3151632"/>
                  <a:ext cx="186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8DA8F1-6AD2-4EC7-A162-82974E1ECB5B}"/>
                    </a:ext>
                  </a:extLst>
                </p14:cNvPr>
                <p14:cNvContentPartPr/>
                <p14:nvPr/>
              </p14:nvContentPartPr>
              <p14:xfrm>
                <a:off x="11392933" y="3217152"/>
                <a:ext cx="76320" cy="7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8DA8F1-6AD2-4EC7-A162-82974E1ECB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88613" y="3212832"/>
                  <a:ext cx="84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6648233-D754-4911-B59C-871157D77D67}"/>
                    </a:ext>
                  </a:extLst>
                </p14:cNvPr>
                <p14:cNvContentPartPr/>
                <p14:nvPr/>
              </p14:nvContentPartPr>
              <p14:xfrm>
                <a:off x="11563933" y="3172512"/>
                <a:ext cx="81000" cy="84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6648233-D754-4911-B59C-871157D77D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59613" y="3168192"/>
                  <a:ext cx="89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44831D1-9A6B-48E9-84C0-C4C1D605AE2F}"/>
                    </a:ext>
                  </a:extLst>
                </p14:cNvPr>
                <p14:cNvContentPartPr/>
                <p14:nvPr/>
              </p14:nvContentPartPr>
              <p14:xfrm>
                <a:off x="11695333" y="3107352"/>
                <a:ext cx="78480" cy="68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44831D1-9A6B-48E9-84C0-C4C1D605AE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91013" y="3103032"/>
                  <a:ext cx="87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B051505-FA27-46F8-B7A6-E45454998049}"/>
                    </a:ext>
                  </a:extLst>
                </p14:cNvPr>
                <p14:cNvContentPartPr/>
                <p14:nvPr/>
              </p14:nvContentPartPr>
              <p14:xfrm>
                <a:off x="10977853" y="3427392"/>
                <a:ext cx="61560" cy="131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B051505-FA27-46F8-B7A6-E454549980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73533" y="3423072"/>
                  <a:ext cx="70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F6244D8-64E1-4A39-B0F0-EA8E0B0C37F1}"/>
                    </a:ext>
                  </a:extLst>
                </p14:cNvPr>
                <p14:cNvContentPartPr/>
                <p14:nvPr/>
              </p14:nvContentPartPr>
              <p14:xfrm>
                <a:off x="11090173" y="3345672"/>
                <a:ext cx="8640" cy="64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F6244D8-64E1-4A39-B0F0-EA8E0B0C37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85853" y="3341352"/>
                  <a:ext cx="17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576F562-1F96-4C3C-A92D-776DB96CCACD}"/>
                    </a:ext>
                  </a:extLst>
                </p14:cNvPr>
                <p14:cNvContentPartPr/>
                <p14:nvPr/>
              </p14:nvContentPartPr>
              <p14:xfrm>
                <a:off x="11120773" y="3420912"/>
                <a:ext cx="54000" cy="105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576F562-1F96-4C3C-A92D-776DB96CCA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16453" y="3416592"/>
                  <a:ext cx="62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3F7E3A4-2C2B-4444-ABF6-5D0F3E5BB156}"/>
                    </a:ext>
                  </a:extLst>
                </p14:cNvPr>
                <p14:cNvContentPartPr/>
                <p14:nvPr/>
              </p14:nvContentPartPr>
              <p14:xfrm>
                <a:off x="11181613" y="3448632"/>
                <a:ext cx="70200" cy="89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3F7E3A4-2C2B-4444-ABF6-5D0F3E5BB1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77293" y="3444312"/>
                  <a:ext cx="78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38ED306-47EE-433F-87D2-DD5C50DB552B}"/>
                    </a:ext>
                  </a:extLst>
                </p14:cNvPr>
                <p14:cNvContentPartPr/>
                <p14:nvPr/>
              </p14:nvContentPartPr>
              <p14:xfrm>
                <a:off x="11257573" y="3418032"/>
                <a:ext cx="202320" cy="138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38ED306-47EE-433F-87D2-DD5C50DB55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3253" y="3413712"/>
                  <a:ext cx="210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AA777B5-A507-44D3-B97D-87CF460F7113}"/>
                    </a:ext>
                  </a:extLst>
                </p14:cNvPr>
                <p14:cNvContentPartPr/>
                <p14:nvPr/>
              </p14:nvContentPartPr>
              <p14:xfrm>
                <a:off x="11397613" y="3501192"/>
                <a:ext cx="60480" cy="11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AA777B5-A507-44D3-B97D-87CF460F71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93293" y="3496872"/>
                  <a:ext cx="69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2BC1B66-E282-446C-9F40-4CFA13D516E3}"/>
                    </a:ext>
                  </a:extLst>
                </p14:cNvPr>
                <p14:cNvContentPartPr/>
                <p14:nvPr/>
              </p14:nvContentPartPr>
              <p14:xfrm>
                <a:off x="11535133" y="3447912"/>
                <a:ext cx="79200" cy="50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2BC1B66-E282-446C-9F40-4CFA13D516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30813" y="3443592"/>
                  <a:ext cx="8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9F9CABF-03F1-4C0E-B6C0-56E4C3480993}"/>
                    </a:ext>
                  </a:extLst>
                </p14:cNvPr>
                <p14:cNvContentPartPr/>
                <p14:nvPr/>
              </p14:nvContentPartPr>
              <p14:xfrm>
                <a:off x="11656093" y="3439992"/>
                <a:ext cx="68400" cy="76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9F9CABF-03F1-4C0E-B6C0-56E4C34809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51773" y="3435672"/>
                  <a:ext cx="77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EBCE8F6-6691-4FC4-9679-7A67A5C9D783}"/>
                    </a:ext>
                  </a:extLst>
                </p14:cNvPr>
                <p14:cNvContentPartPr/>
                <p14:nvPr/>
              </p14:nvContentPartPr>
              <p14:xfrm>
                <a:off x="11653213" y="3468792"/>
                <a:ext cx="81360" cy="30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EBCE8F6-6691-4FC4-9679-7A67A5C9D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48893" y="3464472"/>
                  <a:ext cx="90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15C0A6-207B-43ED-A2C0-38F2B840E1AE}"/>
                    </a:ext>
                  </a:extLst>
                </p14:cNvPr>
                <p14:cNvContentPartPr/>
                <p14:nvPr/>
              </p14:nvContentPartPr>
              <p14:xfrm>
                <a:off x="11754733" y="3363672"/>
                <a:ext cx="133200" cy="46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15C0A6-207B-43ED-A2C0-38F2B840E1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50413" y="3359352"/>
                  <a:ext cx="141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D00A1F0-D0E0-4B57-9FF2-B583EB4F5FB2}"/>
                    </a:ext>
                  </a:extLst>
                </p14:cNvPr>
                <p14:cNvContentPartPr/>
                <p14:nvPr/>
              </p14:nvContentPartPr>
              <p14:xfrm>
                <a:off x="11947693" y="3364752"/>
                <a:ext cx="56520" cy="63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D00A1F0-D0E0-4B57-9FF2-B583EB4F5F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943373" y="3360432"/>
                  <a:ext cx="65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02823BF-6710-4F52-BFCB-F2916A2035FF}"/>
                    </a:ext>
                  </a:extLst>
                </p14:cNvPr>
                <p14:cNvContentPartPr/>
                <p14:nvPr/>
              </p14:nvContentPartPr>
              <p14:xfrm>
                <a:off x="11536213" y="3461592"/>
                <a:ext cx="47160" cy="32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02823BF-6710-4F52-BFCB-F2916A2035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31893" y="3457272"/>
                  <a:ext cx="55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57FCD49-E570-4977-BCEE-9201BBF12B9A}"/>
                    </a:ext>
                  </a:extLst>
                </p14:cNvPr>
                <p14:cNvContentPartPr/>
                <p14:nvPr/>
              </p14:nvContentPartPr>
              <p14:xfrm>
                <a:off x="11464573" y="3351792"/>
                <a:ext cx="173160" cy="247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57FCD49-E570-4977-BCEE-9201BBF12B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60253" y="3347472"/>
                  <a:ext cx="18180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78FFCA83-8319-42DF-BDB4-D47B2816CB33}"/>
              </a:ext>
            </a:extLst>
          </p:cNvPr>
          <p:cNvGrpSpPr/>
          <p:nvPr/>
        </p:nvGrpSpPr>
        <p:grpSpPr>
          <a:xfrm>
            <a:off x="107653" y="19272"/>
            <a:ext cx="5818320" cy="1137960"/>
            <a:chOff x="107653" y="19272"/>
            <a:chExt cx="5818320" cy="11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A8B3E8-5C35-4948-B3E5-75417952D069}"/>
                    </a:ext>
                  </a:extLst>
                </p14:cNvPr>
                <p14:cNvContentPartPr/>
                <p14:nvPr/>
              </p14:nvContentPartPr>
              <p14:xfrm>
                <a:off x="107653" y="141312"/>
                <a:ext cx="90720" cy="80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A8B3E8-5C35-4948-B3E5-75417952D0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33" y="136992"/>
                  <a:ext cx="99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164C402-98C2-4315-A802-C9843479E623}"/>
                    </a:ext>
                  </a:extLst>
                </p14:cNvPr>
                <p14:cNvContentPartPr/>
                <p14:nvPr/>
              </p14:nvContentPartPr>
              <p14:xfrm>
                <a:off x="170653" y="115752"/>
                <a:ext cx="75240" cy="234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164C402-98C2-4315-A802-C9843479E6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6333" y="111432"/>
                  <a:ext cx="83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196A3C-E18C-418C-8A4B-3A877AF733B3}"/>
                    </a:ext>
                  </a:extLst>
                </p14:cNvPr>
                <p14:cNvContentPartPr/>
                <p14:nvPr/>
              </p14:nvContentPartPr>
              <p14:xfrm>
                <a:off x="322573" y="167952"/>
                <a:ext cx="99000" cy="60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196A3C-E18C-418C-8A4B-3A877AF733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8253" y="163632"/>
                  <a:ext cx="10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D3D1E41-0DF3-4CA0-A2BA-083AC4D3B200}"/>
                    </a:ext>
                  </a:extLst>
                </p14:cNvPr>
                <p14:cNvContentPartPr/>
                <p14:nvPr/>
              </p14:nvContentPartPr>
              <p14:xfrm>
                <a:off x="325093" y="90552"/>
                <a:ext cx="99000" cy="176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D3D1E41-0DF3-4CA0-A2BA-083AC4D3B2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773" y="86232"/>
                  <a:ext cx="10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52D2B3-DB88-456B-9E4D-189EB097696A}"/>
                    </a:ext>
                  </a:extLst>
                </p14:cNvPr>
                <p14:cNvContentPartPr/>
                <p14:nvPr/>
              </p14:nvContentPartPr>
              <p14:xfrm>
                <a:off x="476293" y="172992"/>
                <a:ext cx="93960" cy="7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52D2B3-DB88-456B-9E4D-189EB09769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1973" y="168672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AB24DC-FD9B-4C3B-A58C-BBD515A62A5F}"/>
                    </a:ext>
                  </a:extLst>
                </p14:cNvPr>
                <p14:cNvContentPartPr/>
                <p14:nvPr/>
              </p14:nvContentPartPr>
              <p14:xfrm>
                <a:off x="659173" y="125112"/>
                <a:ext cx="101160" cy="90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AB24DC-FD9B-4C3B-A58C-BBD515A62A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4853" y="120792"/>
                  <a:ext cx="109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D287DA-C5ED-46F1-934C-0129D81617C2}"/>
                    </a:ext>
                  </a:extLst>
                </p14:cNvPr>
                <p14:cNvContentPartPr/>
                <p14:nvPr/>
              </p14:nvContentPartPr>
              <p14:xfrm>
                <a:off x="719293" y="185232"/>
                <a:ext cx="57960" cy="28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D287DA-C5ED-46F1-934C-0129D81617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4973" y="180912"/>
                  <a:ext cx="66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F6795E-7839-4F20-862F-43C90A3BC28A}"/>
                    </a:ext>
                  </a:extLst>
                </p14:cNvPr>
                <p14:cNvContentPartPr/>
                <p14:nvPr/>
              </p14:nvContentPartPr>
              <p14:xfrm>
                <a:off x="788773" y="186312"/>
                <a:ext cx="160560" cy="30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F6795E-7839-4F20-862F-43C90A3BC2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4453" y="181992"/>
                  <a:ext cx="169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4FD26EC-B0E1-4215-B42A-E2FF50FDCE19}"/>
                    </a:ext>
                  </a:extLst>
                </p14:cNvPr>
                <p14:cNvContentPartPr/>
                <p14:nvPr/>
              </p14:nvContentPartPr>
              <p14:xfrm>
                <a:off x="979573" y="169032"/>
                <a:ext cx="52560" cy="67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4FD26EC-B0E1-4215-B42A-E2FF50FDCE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5253" y="164712"/>
                  <a:ext cx="61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A889F2-F14C-4C5E-A6D2-8386F06CF953}"/>
                    </a:ext>
                  </a:extLst>
                </p14:cNvPr>
                <p14:cNvContentPartPr/>
                <p14:nvPr/>
              </p14:nvContentPartPr>
              <p14:xfrm>
                <a:off x="1056613" y="183792"/>
                <a:ext cx="242640" cy="35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A889F2-F14C-4C5E-A6D2-8386F06CF9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293" y="179472"/>
                  <a:ext cx="251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93B1F98-878B-4D84-83B9-DD5A956CD58F}"/>
                    </a:ext>
                  </a:extLst>
                </p14:cNvPr>
                <p14:cNvContentPartPr/>
                <p14:nvPr/>
              </p14:nvContentPartPr>
              <p14:xfrm>
                <a:off x="1517413" y="142392"/>
                <a:ext cx="21240" cy="8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93B1F98-878B-4D84-83B9-DD5A956CD5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3093" y="138072"/>
                  <a:ext cx="2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B09C73D-AE9E-42FF-9C5A-C8834CB80538}"/>
                    </a:ext>
                  </a:extLst>
                </p14:cNvPr>
                <p14:cNvContentPartPr/>
                <p14:nvPr/>
              </p14:nvContentPartPr>
              <p14:xfrm>
                <a:off x="1454413" y="123312"/>
                <a:ext cx="162720" cy="12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B09C73D-AE9E-42FF-9C5A-C8834CB8053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50093" y="118992"/>
                  <a:ext cx="171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671D102-8BBA-4237-A81F-5CFB062D5CFB}"/>
                    </a:ext>
                  </a:extLst>
                </p14:cNvPr>
                <p14:cNvContentPartPr/>
                <p14:nvPr/>
              </p14:nvContentPartPr>
              <p14:xfrm>
                <a:off x="1681573" y="130152"/>
                <a:ext cx="129960" cy="78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671D102-8BBA-4237-A81F-5CFB062D5C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77253" y="125832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650E483-E7AE-4ABD-90E9-D459FF5D039E}"/>
                    </a:ext>
                  </a:extLst>
                </p14:cNvPr>
                <p14:cNvContentPartPr/>
                <p14:nvPr/>
              </p14:nvContentPartPr>
              <p14:xfrm>
                <a:off x="1911613" y="96312"/>
                <a:ext cx="44640" cy="108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650E483-E7AE-4ABD-90E9-D459FF5D03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07293" y="91992"/>
                  <a:ext cx="53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02F505B-49BE-4D7C-BCF8-59C96981AD28}"/>
                    </a:ext>
                  </a:extLst>
                </p14:cNvPr>
                <p14:cNvContentPartPr/>
                <p14:nvPr/>
              </p14:nvContentPartPr>
              <p14:xfrm>
                <a:off x="2000173" y="131232"/>
                <a:ext cx="78840" cy="34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02F505B-49BE-4D7C-BCF8-59C96981AD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95853" y="126912"/>
                  <a:ext cx="8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C8D21CD-CCAB-4377-A9D1-E4B2D46EAE17}"/>
                    </a:ext>
                  </a:extLst>
                </p14:cNvPr>
                <p14:cNvContentPartPr/>
                <p14:nvPr/>
              </p14:nvContentPartPr>
              <p14:xfrm>
                <a:off x="2065333" y="138072"/>
                <a:ext cx="33840" cy="101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C8D21CD-CCAB-4377-A9D1-E4B2D46EAE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61013" y="133752"/>
                  <a:ext cx="42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204199-160E-4952-9496-50F1CCF1BB14}"/>
                    </a:ext>
                  </a:extLst>
                </p14:cNvPr>
                <p14:cNvContentPartPr/>
                <p14:nvPr/>
              </p14:nvContentPartPr>
              <p14:xfrm>
                <a:off x="2120773" y="103872"/>
                <a:ext cx="297720" cy="135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204199-160E-4952-9496-50F1CCF1BB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16453" y="99552"/>
                  <a:ext cx="30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500B467-4D0B-446D-A70C-CCA2AE6A806F}"/>
                    </a:ext>
                  </a:extLst>
                </p14:cNvPr>
                <p14:cNvContentPartPr/>
                <p14:nvPr/>
              </p14:nvContentPartPr>
              <p14:xfrm>
                <a:off x="2309413" y="194232"/>
                <a:ext cx="104400" cy="5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500B467-4D0B-446D-A70C-CCA2AE6A80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05093" y="189912"/>
                  <a:ext cx="11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CE67CC-EE27-42CA-8013-E4B43659D373}"/>
                    </a:ext>
                  </a:extLst>
                </p14:cNvPr>
                <p14:cNvContentPartPr/>
                <p14:nvPr/>
              </p14:nvContentPartPr>
              <p14:xfrm>
                <a:off x="2618293" y="64632"/>
                <a:ext cx="84600" cy="51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CE67CC-EE27-42CA-8013-E4B43659D3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13973" y="60312"/>
                  <a:ext cx="9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CFB6E1-F93A-4A0F-8E64-082756D2B035}"/>
                    </a:ext>
                  </a:extLst>
                </p14:cNvPr>
                <p14:cNvContentPartPr/>
                <p14:nvPr/>
              </p14:nvContentPartPr>
              <p14:xfrm>
                <a:off x="2730613" y="29352"/>
                <a:ext cx="53640" cy="8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CFB6E1-F93A-4A0F-8E64-082756D2B0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26293" y="25032"/>
                  <a:ext cx="62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0C19CF-8BA5-40F1-9A34-9801C7CB068F}"/>
                    </a:ext>
                  </a:extLst>
                </p14:cNvPr>
                <p14:cNvContentPartPr/>
                <p14:nvPr/>
              </p14:nvContentPartPr>
              <p14:xfrm>
                <a:off x="2821333" y="47352"/>
                <a:ext cx="56520" cy="33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0C19CF-8BA5-40F1-9A34-9801C7CB06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7013" y="43032"/>
                  <a:ext cx="65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78E182-7717-4157-9B96-630BCAF8BF0E}"/>
                    </a:ext>
                  </a:extLst>
                </p14:cNvPr>
                <p14:cNvContentPartPr/>
                <p14:nvPr/>
              </p14:nvContentPartPr>
              <p14:xfrm>
                <a:off x="2849773" y="43032"/>
                <a:ext cx="50400" cy="91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78E182-7717-4157-9B96-630BCAF8BF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45453" y="38712"/>
                  <a:ext cx="59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8CA238-1C85-4B15-855E-97F7CDE61F6C}"/>
                    </a:ext>
                  </a:extLst>
                </p14:cNvPr>
                <p14:cNvContentPartPr/>
                <p14:nvPr/>
              </p14:nvContentPartPr>
              <p14:xfrm>
                <a:off x="2820253" y="84072"/>
                <a:ext cx="57240" cy="73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8CA238-1C85-4B15-855E-97F7CDE61F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15933" y="79752"/>
                  <a:ext cx="65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CF46DFC-4DC0-4984-8216-0ED13AE979F9}"/>
                    </a:ext>
                  </a:extLst>
                </p14:cNvPr>
                <p14:cNvContentPartPr/>
                <p14:nvPr/>
              </p14:nvContentPartPr>
              <p14:xfrm>
                <a:off x="2869933" y="19272"/>
                <a:ext cx="48960" cy="127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CF46DFC-4DC0-4984-8216-0ED13AE979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65613" y="14952"/>
                  <a:ext cx="5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26E6D3E-BCEE-4C95-AFD0-DB8EA18B0BF7}"/>
                    </a:ext>
                  </a:extLst>
                </p14:cNvPr>
                <p14:cNvContentPartPr/>
                <p14:nvPr/>
              </p14:nvContentPartPr>
              <p14:xfrm>
                <a:off x="2596693" y="179832"/>
                <a:ext cx="350280" cy="17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26E6D3E-BCEE-4C95-AFD0-DB8EA18B0BF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92373" y="175512"/>
                  <a:ext cx="35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AA3DF17-4F78-4CC9-9FD6-88F0D5C89D65}"/>
                    </a:ext>
                  </a:extLst>
                </p14:cNvPr>
                <p14:cNvContentPartPr/>
                <p14:nvPr/>
              </p14:nvContentPartPr>
              <p14:xfrm>
                <a:off x="2700733" y="255072"/>
                <a:ext cx="119520" cy="45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AA3DF17-4F78-4CC9-9FD6-88F0D5C89D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6413" y="250752"/>
                  <a:ext cx="128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E5DB34-861D-45AD-9176-24EE53842766}"/>
                    </a:ext>
                  </a:extLst>
                </p14:cNvPr>
                <p14:cNvContentPartPr/>
                <p14:nvPr/>
              </p14:nvContentPartPr>
              <p14:xfrm>
                <a:off x="2749693" y="258312"/>
                <a:ext cx="73080" cy="99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E5DB34-861D-45AD-9176-24EE5384276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45373" y="253992"/>
                  <a:ext cx="81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DBD9076-7447-4786-9DBE-E1E816BCE250}"/>
                    </a:ext>
                  </a:extLst>
                </p14:cNvPr>
                <p14:cNvContentPartPr/>
                <p14:nvPr/>
              </p14:nvContentPartPr>
              <p14:xfrm>
                <a:off x="3031933" y="200352"/>
                <a:ext cx="180360" cy="11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DBD9076-7447-4786-9DBE-E1E816BCE2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27613" y="196032"/>
                  <a:ext cx="18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E3F702-14C0-4F02-94BA-148D7EA5EBD3}"/>
                    </a:ext>
                  </a:extLst>
                </p14:cNvPr>
                <p14:cNvContentPartPr/>
                <p14:nvPr/>
              </p14:nvContentPartPr>
              <p14:xfrm>
                <a:off x="3085933" y="226632"/>
                <a:ext cx="112680" cy="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E3F702-14C0-4F02-94BA-148D7EA5EB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81613" y="222312"/>
                  <a:ext cx="121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C57EB2-C863-47D6-B2FC-8167D7C757A5}"/>
                    </a:ext>
                  </a:extLst>
                </p14:cNvPr>
                <p14:cNvContentPartPr/>
                <p14:nvPr/>
              </p14:nvContentPartPr>
              <p14:xfrm>
                <a:off x="3367093" y="96312"/>
                <a:ext cx="87840" cy="93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C57EB2-C863-47D6-B2FC-8167D7C757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62773" y="91992"/>
                  <a:ext cx="9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05585E-4947-4BC1-A7B8-99120BFA9D30}"/>
                    </a:ext>
                  </a:extLst>
                </p14:cNvPr>
                <p14:cNvContentPartPr/>
                <p14:nvPr/>
              </p14:nvContentPartPr>
              <p14:xfrm>
                <a:off x="3396973" y="66432"/>
                <a:ext cx="95760" cy="1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05585E-4947-4BC1-A7B8-99120BFA9D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92653" y="62112"/>
                  <a:ext cx="104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3BEF88C-97F1-4935-BD1C-66D06132D201}"/>
                    </a:ext>
                  </a:extLst>
                </p14:cNvPr>
                <p14:cNvContentPartPr/>
                <p14:nvPr/>
              </p14:nvContentPartPr>
              <p14:xfrm>
                <a:off x="3508933" y="80832"/>
                <a:ext cx="92520" cy="81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3BEF88C-97F1-4935-BD1C-66D06132D2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04613" y="76512"/>
                  <a:ext cx="101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14062F3-27D0-43CE-B282-5E869013E308}"/>
                    </a:ext>
                  </a:extLst>
                </p14:cNvPr>
                <p14:cNvContentPartPr/>
                <p14:nvPr/>
              </p14:nvContentPartPr>
              <p14:xfrm>
                <a:off x="3625933" y="88752"/>
                <a:ext cx="99000" cy="100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14062F3-27D0-43CE-B282-5E869013E3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21613" y="84432"/>
                  <a:ext cx="107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789032D-16E5-4501-913D-7A20513FE727}"/>
                    </a:ext>
                  </a:extLst>
                </p14:cNvPr>
                <p14:cNvContentPartPr/>
                <p14:nvPr/>
              </p14:nvContentPartPr>
              <p14:xfrm>
                <a:off x="3768853" y="71832"/>
                <a:ext cx="79920" cy="83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789032D-16E5-4501-913D-7A20513FE72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64533" y="67512"/>
                  <a:ext cx="88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09EDA0A-C70A-4338-A9D7-CD99AE48BDDF}"/>
                    </a:ext>
                  </a:extLst>
                </p14:cNvPr>
                <p14:cNvContentPartPr/>
                <p14:nvPr/>
              </p14:nvContentPartPr>
              <p14:xfrm>
                <a:off x="3782173" y="115392"/>
                <a:ext cx="82080" cy="8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09EDA0A-C70A-4338-A9D7-CD99AE48BD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77853" y="111072"/>
                  <a:ext cx="90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372780-E589-4BA5-A2D6-85D6080B8EA4}"/>
                    </a:ext>
                  </a:extLst>
                </p14:cNvPr>
                <p14:cNvContentPartPr/>
                <p14:nvPr/>
              </p14:nvContentPartPr>
              <p14:xfrm>
                <a:off x="3877933" y="79752"/>
                <a:ext cx="78840" cy="67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372780-E589-4BA5-A2D6-85D6080B8E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73613" y="75432"/>
                  <a:ext cx="87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36E7DB-C6BA-48EB-B035-BB35A3014A2E}"/>
                    </a:ext>
                  </a:extLst>
                </p14:cNvPr>
                <p14:cNvContentPartPr/>
                <p14:nvPr/>
              </p14:nvContentPartPr>
              <p14:xfrm>
                <a:off x="3992413" y="105672"/>
                <a:ext cx="60120" cy="2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36E7DB-C6BA-48EB-B035-BB35A3014A2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88093" y="101352"/>
                  <a:ext cx="6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1D6FABF-F22A-43C5-B6AF-99C2ECD7A857}"/>
                    </a:ext>
                  </a:extLst>
                </p14:cNvPr>
                <p14:cNvContentPartPr/>
                <p14:nvPr/>
              </p14:nvContentPartPr>
              <p14:xfrm>
                <a:off x="4003213" y="114672"/>
                <a:ext cx="59400" cy="75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1D6FABF-F22A-43C5-B6AF-99C2ECD7A8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98893" y="110352"/>
                  <a:ext cx="68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61F050F-1A43-42BD-940E-24860E502E0E}"/>
                    </a:ext>
                  </a:extLst>
                </p14:cNvPr>
                <p14:cNvContentPartPr/>
                <p14:nvPr/>
              </p14:nvContentPartPr>
              <p14:xfrm>
                <a:off x="3335413" y="219072"/>
                <a:ext cx="739440" cy="43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61F050F-1A43-42BD-940E-24860E502E0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31093" y="214752"/>
                  <a:ext cx="748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B37253-8148-44FA-8324-1EE2FC68CE7F}"/>
                    </a:ext>
                  </a:extLst>
                </p14:cNvPr>
                <p14:cNvContentPartPr/>
                <p14:nvPr/>
              </p14:nvContentPartPr>
              <p14:xfrm>
                <a:off x="3614413" y="328872"/>
                <a:ext cx="105480" cy="19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B37253-8148-44FA-8324-1EE2FC68CE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10093" y="324552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F92A420-1B0D-4617-A9EE-DAE7412D5FF5}"/>
                    </a:ext>
                  </a:extLst>
                </p14:cNvPr>
                <p14:cNvContentPartPr/>
                <p14:nvPr/>
              </p14:nvContentPartPr>
              <p14:xfrm>
                <a:off x="3700453" y="330672"/>
                <a:ext cx="46800" cy="76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F92A420-1B0D-4617-A9EE-DAE7412D5FF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96133" y="326352"/>
                  <a:ext cx="55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EF51F29-4308-494E-9D34-F08ECEF6664E}"/>
                    </a:ext>
                  </a:extLst>
                </p14:cNvPr>
                <p14:cNvContentPartPr/>
                <p14:nvPr/>
              </p14:nvContentPartPr>
              <p14:xfrm>
                <a:off x="4186813" y="251112"/>
                <a:ext cx="126360" cy="22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EF51F29-4308-494E-9D34-F08ECEF6664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82493" y="246792"/>
                  <a:ext cx="13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3F686A8-5370-4007-B432-BF4CBDB8772D}"/>
                    </a:ext>
                  </a:extLst>
                </p14:cNvPr>
                <p14:cNvContentPartPr/>
                <p14:nvPr/>
              </p14:nvContentPartPr>
              <p14:xfrm>
                <a:off x="4219573" y="281352"/>
                <a:ext cx="131040" cy="12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3F686A8-5370-4007-B432-BF4CBDB8772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15253" y="277032"/>
                  <a:ext cx="139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6502C22-0D77-44D9-AF4A-BA4DF777D787}"/>
                    </a:ext>
                  </a:extLst>
                </p14:cNvPr>
                <p14:cNvContentPartPr/>
                <p14:nvPr/>
              </p14:nvContentPartPr>
              <p14:xfrm>
                <a:off x="4527013" y="116112"/>
                <a:ext cx="93960" cy="7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6502C22-0D77-44D9-AF4A-BA4DF777D7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22693" y="111792"/>
                  <a:ext cx="102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5BAD4B-5DE2-4DD9-B53D-27F2FB26DD2D}"/>
                    </a:ext>
                  </a:extLst>
                </p14:cNvPr>
                <p14:cNvContentPartPr/>
                <p14:nvPr/>
              </p14:nvContentPartPr>
              <p14:xfrm>
                <a:off x="4525933" y="101352"/>
                <a:ext cx="133920" cy="16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5BAD4B-5DE2-4DD9-B53D-27F2FB26DD2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21613" y="97032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754C43-CE66-45B9-AAFE-4D330CBDEE8F}"/>
                    </a:ext>
                  </a:extLst>
                </p14:cNvPr>
                <p14:cNvContentPartPr/>
                <p14:nvPr/>
              </p14:nvContentPartPr>
              <p14:xfrm>
                <a:off x="4492813" y="218352"/>
                <a:ext cx="223920" cy="25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754C43-CE66-45B9-AAFE-4D330CBDEE8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8493" y="214032"/>
                  <a:ext cx="232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C40701-A059-4840-BE43-6456D2F44049}"/>
                    </a:ext>
                  </a:extLst>
                </p14:cNvPr>
                <p14:cNvContentPartPr/>
                <p14:nvPr/>
              </p14:nvContentPartPr>
              <p14:xfrm>
                <a:off x="4536013" y="295392"/>
                <a:ext cx="85320" cy="90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C40701-A059-4840-BE43-6456D2F440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31693" y="291072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18A08AE-F9E3-4652-A197-D09F3A91C1EE}"/>
                    </a:ext>
                  </a:extLst>
                </p14:cNvPr>
                <p14:cNvContentPartPr/>
                <p14:nvPr/>
              </p14:nvContentPartPr>
              <p14:xfrm>
                <a:off x="4896013" y="176232"/>
                <a:ext cx="5040" cy="103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18A08AE-F9E3-4652-A197-D09F3A91C1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91693" y="171912"/>
                  <a:ext cx="1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2A17BF-A192-467D-8CDD-C82A9D0115A8}"/>
                    </a:ext>
                  </a:extLst>
                </p14:cNvPr>
                <p14:cNvContentPartPr/>
                <p14:nvPr/>
              </p14:nvContentPartPr>
              <p14:xfrm>
                <a:off x="4872613" y="226272"/>
                <a:ext cx="111600" cy="1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2A17BF-A192-467D-8CDD-C82A9D0115A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68293" y="221952"/>
                  <a:ext cx="120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E045ED-E96A-4E03-AC5C-0E07C912C684}"/>
                    </a:ext>
                  </a:extLst>
                </p14:cNvPr>
                <p14:cNvContentPartPr/>
                <p14:nvPr/>
              </p14:nvContentPartPr>
              <p14:xfrm>
                <a:off x="5034253" y="160032"/>
                <a:ext cx="116280" cy="137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E045ED-E96A-4E03-AC5C-0E07C912C6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29933" y="155712"/>
                  <a:ext cx="124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D28D85-0939-4C7D-A63E-5E57689820A2}"/>
                    </a:ext>
                  </a:extLst>
                </p14:cNvPr>
                <p14:cNvContentPartPr/>
                <p14:nvPr/>
              </p14:nvContentPartPr>
              <p14:xfrm>
                <a:off x="5229013" y="137352"/>
                <a:ext cx="84600" cy="122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D28D85-0939-4C7D-A63E-5E57689820A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24693" y="133032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883CC95-7A8D-418E-BA9A-A25318431C82}"/>
                    </a:ext>
                  </a:extLst>
                </p14:cNvPr>
                <p14:cNvContentPartPr/>
                <p14:nvPr/>
              </p14:nvContentPartPr>
              <p14:xfrm>
                <a:off x="5220013" y="192072"/>
                <a:ext cx="88200" cy="19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883CC95-7A8D-418E-BA9A-A25318431C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15693" y="187752"/>
                  <a:ext cx="96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A31C90-618E-472C-B0CA-5D1AF84CCB46}"/>
                    </a:ext>
                  </a:extLst>
                </p14:cNvPr>
                <p14:cNvContentPartPr/>
                <p14:nvPr/>
              </p14:nvContentPartPr>
              <p14:xfrm>
                <a:off x="5331613" y="120432"/>
                <a:ext cx="167400" cy="112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A31C90-618E-472C-B0CA-5D1AF84CCB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27293" y="116112"/>
                  <a:ext cx="176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9EBA48-F8F5-4713-B97C-3E3831AD01D7}"/>
                    </a:ext>
                  </a:extLst>
                </p14:cNvPr>
                <p14:cNvContentPartPr/>
                <p14:nvPr/>
              </p14:nvContentPartPr>
              <p14:xfrm>
                <a:off x="4997893" y="304752"/>
                <a:ext cx="457200" cy="25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9EBA48-F8F5-4713-B97C-3E3831AD01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93573" y="300432"/>
                  <a:ext cx="465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1D72AF2-2940-4924-B485-2C4AED0A6E30}"/>
                    </a:ext>
                  </a:extLst>
                </p14:cNvPr>
                <p14:cNvContentPartPr/>
                <p14:nvPr/>
              </p14:nvContentPartPr>
              <p14:xfrm>
                <a:off x="4491013" y="419592"/>
                <a:ext cx="207000" cy="25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1D72AF2-2940-4924-B485-2C4AED0A6E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86693" y="415272"/>
                  <a:ext cx="21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9D20FE-F7BB-4238-8F7B-B322492156AD}"/>
                    </a:ext>
                  </a:extLst>
                </p14:cNvPr>
                <p14:cNvContentPartPr/>
                <p14:nvPr/>
              </p14:nvContentPartPr>
              <p14:xfrm>
                <a:off x="4420813" y="24672"/>
                <a:ext cx="349920" cy="391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9D20FE-F7BB-4238-8F7B-B322492156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16493" y="20352"/>
                  <a:ext cx="358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1E06102-139C-45CB-AC2D-1D79B205C984}"/>
                    </a:ext>
                  </a:extLst>
                </p14:cNvPr>
                <p14:cNvContentPartPr/>
                <p14:nvPr/>
              </p14:nvContentPartPr>
              <p14:xfrm>
                <a:off x="4698373" y="428952"/>
                <a:ext cx="130680" cy="98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1E06102-139C-45CB-AC2D-1D79B205C9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94053" y="424632"/>
                  <a:ext cx="13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2B972B5-E8B5-4841-BF69-1AA8E6AE0702}"/>
                    </a:ext>
                  </a:extLst>
                </p14:cNvPr>
                <p14:cNvContentPartPr/>
                <p14:nvPr/>
              </p14:nvContentPartPr>
              <p14:xfrm>
                <a:off x="4708453" y="486552"/>
                <a:ext cx="190440" cy="98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2B972B5-E8B5-4841-BF69-1AA8E6AE070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04133" y="482232"/>
                  <a:ext cx="199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15ED68B-73EB-4402-8F0D-6B2C09EF83CC}"/>
                    </a:ext>
                  </a:extLst>
                </p14:cNvPr>
                <p14:cNvContentPartPr/>
                <p14:nvPr/>
              </p14:nvContentPartPr>
              <p14:xfrm>
                <a:off x="4981333" y="498792"/>
                <a:ext cx="82080" cy="151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15ED68B-73EB-4402-8F0D-6B2C09EF83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77013" y="494472"/>
                  <a:ext cx="9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9663730-E231-4F27-AA23-CC86DFC15559}"/>
                    </a:ext>
                  </a:extLst>
                </p14:cNvPr>
                <p14:cNvContentPartPr/>
                <p14:nvPr/>
              </p14:nvContentPartPr>
              <p14:xfrm>
                <a:off x="5084653" y="547392"/>
                <a:ext cx="84960" cy="61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9663730-E231-4F27-AA23-CC86DFC1555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80333" y="543072"/>
                  <a:ext cx="93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34302CA-10BF-4BDD-92C2-72FD35BCDB66}"/>
                    </a:ext>
                  </a:extLst>
                </p14:cNvPr>
                <p14:cNvContentPartPr/>
                <p14:nvPr/>
              </p14:nvContentPartPr>
              <p14:xfrm>
                <a:off x="5189053" y="476832"/>
                <a:ext cx="104760" cy="96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34302CA-10BF-4BDD-92C2-72FD35BCDB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4733" y="472512"/>
                  <a:ext cx="113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2121F08-A125-4A4D-BF0E-3E3A7AB96C1C}"/>
                    </a:ext>
                  </a:extLst>
                </p14:cNvPr>
                <p14:cNvContentPartPr/>
                <p14:nvPr/>
              </p14:nvContentPartPr>
              <p14:xfrm>
                <a:off x="5313973" y="463872"/>
                <a:ext cx="31680" cy="109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2121F08-A125-4A4D-BF0E-3E3A7AB96C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09653" y="459552"/>
                  <a:ext cx="4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E5FDA40-9FF2-4EC1-AED7-1CEF41A0A3C1}"/>
                    </a:ext>
                  </a:extLst>
                </p14:cNvPr>
                <p14:cNvContentPartPr/>
                <p14:nvPr/>
              </p14:nvContentPartPr>
              <p14:xfrm>
                <a:off x="5078173" y="431832"/>
                <a:ext cx="275760" cy="108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E5FDA40-9FF2-4EC1-AED7-1CEF41A0A3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73853" y="427512"/>
                  <a:ext cx="284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4F332C7-EAA9-444B-B2C7-D7D5BC959E62}"/>
                    </a:ext>
                  </a:extLst>
                </p14:cNvPr>
                <p14:cNvContentPartPr/>
                <p14:nvPr/>
              </p14:nvContentPartPr>
              <p14:xfrm>
                <a:off x="5528173" y="512112"/>
                <a:ext cx="159840" cy="41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4F332C7-EAA9-444B-B2C7-D7D5BC959E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23853" y="507792"/>
                  <a:ext cx="168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B8C2275-BC7C-4B8F-95E1-8D7BB54F11A3}"/>
                    </a:ext>
                  </a:extLst>
                </p14:cNvPr>
                <p14:cNvContentPartPr/>
                <p14:nvPr/>
              </p14:nvContentPartPr>
              <p14:xfrm>
                <a:off x="5666053" y="450552"/>
                <a:ext cx="20160" cy="7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B8C2275-BC7C-4B8F-95E1-8D7BB54F11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61733" y="446232"/>
                  <a:ext cx="28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39FB6B-9CB3-4B6F-9749-451EFE1A62D2}"/>
                    </a:ext>
                  </a:extLst>
                </p14:cNvPr>
                <p14:cNvContentPartPr/>
                <p14:nvPr/>
              </p14:nvContentPartPr>
              <p14:xfrm>
                <a:off x="5815093" y="470352"/>
                <a:ext cx="110880" cy="174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39FB6B-9CB3-4B6F-9749-451EFE1A62D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10773" y="466032"/>
                  <a:ext cx="119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5E25F0C-32B1-4407-ACFB-E4473E307675}"/>
                    </a:ext>
                  </a:extLst>
                </p14:cNvPr>
                <p14:cNvContentPartPr/>
                <p14:nvPr/>
              </p14:nvContentPartPr>
              <p14:xfrm>
                <a:off x="5034253" y="327792"/>
                <a:ext cx="521640" cy="27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5E25F0C-32B1-4407-ACFB-E4473E3076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29933" y="323472"/>
                  <a:ext cx="530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81B5223-E881-4B61-B3A5-2BA670F85E5E}"/>
                    </a:ext>
                  </a:extLst>
                </p14:cNvPr>
                <p14:cNvContentPartPr/>
                <p14:nvPr/>
              </p14:nvContentPartPr>
              <p14:xfrm>
                <a:off x="4529533" y="373872"/>
                <a:ext cx="226800" cy="81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81B5223-E881-4B61-B3A5-2BA670F85E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25213" y="369552"/>
                  <a:ext cx="235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85CF0FD-AAB8-4C7E-A20A-166B716CCBD8}"/>
                    </a:ext>
                  </a:extLst>
                </p14:cNvPr>
                <p14:cNvContentPartPr/>
                <p14:nvPr/>
              </p14:nvContentPartPr>
              <p14:xfrm>
                <a:off x="334093" y="520032"/>
                <a:ext cx="94320" cy="81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85CF0FD-AAB8-4C7E-A20A-166B716CCB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9773" y="515712"/>
                  <a:ext cx="10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07DE97C-9F27-41AE-A1AE-C517F23BB25F}"/>
                    </a:ext>
                  </a:extLst>
                </p14:cNvPr>
                <p14:cNvContentPartPr/>
                <p14:nvPr/>
              </p14:nvContentPartPr>
              <p14:xfrm>
                <a:off x="461893" y="482952"/>
                <a:ext cx="279720" cy="90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07DE97C-9F27-41AE-A1AE-C517F23BB2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7573" y="478632"/>
                  <a:ext cx="288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3710DB-386B-45FF-B0BC-09BD9F4DA9A8}"/>
                    </a:ext>
                  </a:extLst>
                </p14:cNvPr>
                <p14:cNvContentPartPr/>
                <p14:nvPr/>
              </p14:nvContentPartPr>
              <p14:xfrm>
                <a:off x="1051933" y="438672"/>
                <a:ext cx="114480" cy="90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3710DB-386B-45FF-B0BC-09BD9F4DA9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7613" y="434352"/>
                  <a:ext cx="123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792C7C3-E9BA-46B6-982E-2C0B6F02158D}"/>
                    </a:ext>
                  </a:extLst>
                </p14:cNvPr>
                <p14:cNvContentPartPr/>
                <p14:nvPr/>
              </p14:nvContentPartPr>
              <p14:xfrm>
                <a:off x="1270093" y="446232"/>
                <a:ext cx="13320" cy="60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792C7C3-E9BA-46B6-982E-2C0B6F0215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65773" y="441912"/>
                  <a:ext cx="2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FCDF99-DB6E-43C7-9D8C-C3BEA35890E5}"/>
                    </a:ext>
                  </a:extLst>
                </p14:cNvPr>
                <p14:cNvContentPartPr/>
                <p14:nvPr/>
              </p14:nvContentPartPr>
              <p14:xfrm>
                <a:off x="1207453" y="445872"/>
                <a:ext cx="143640" cy="70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FCDF99-DB6E-43C7-9D8C-C3BEA35890E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03133" y="441552"/>
                  <a:ext cx="152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2ECE621-0D2B-4457-92B1-A30F2B8508D3}"/>
                    </a:ext>
                  </a:extLst>
                </p14:cNvPr>
                <p14:cNvContentPartPr/>
                <p14:nvPr/>
              </p14:nvContentPartPr>
              <p14:xfrm>
                <a:off x="1381333" y="446232"/>
                <a:ext cx="112680" cy="46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2ECE621-0D2B-4457-92B1-A30F2B8508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77013" y="441912"/>
                  <a:ext cx="12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107F697-06C0-40BF-A6F7-E5B1FDD84759}"/>
                    </a:ext>
                  </a:extLst>
                </p14:cNvPr>
                <p14:cNvContentPartPr/>
                <p14:nvPr/>
              </p14:nvContentPartPr>
              <p14:xfrm>
                <a:off x="1023493" y="558912"/>
                <a:ext cx="481320" cy="5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107F697-06C0-40BF-A6F7-E5B1FDD8475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173" y="554592"/>
                  <a:ext cx="48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0695496-42E9-4A4B-9EE6-B82AA6CB9315}"/>
                    </a:ext>
                  </a:extLst>
                </p14:cNvPr>
                <p14:cNvContentPartPr/>
                <p14:nvPr/>
              </p14:nvContentPartPr>
              <p14:xfrm>
                <a:off x="1124293" y="647832"/>
                <a:ext cx="146160" cy="111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0695496-42E9-4A4B-9EE6-B82AA6CB93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9973" y="643512"/>
                  <a:ext cx="154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F9E157-4904-4753-8EC4-0C4D624F3A1E}"/>
                    </a:ext>
                  </a:extLst>
                </p14:cNvPr>
                <p14:cNvContentPartPr/>
                <p14:nvPr/>
              </p14:nvContentPartPr>
              <p14:xfrm>
                <a:off x="1282693" y="697152"/>
                <a:ext cx="72720" cy="43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F9E157-4904-4753-8EC4-0C4D624F3A1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78373" y="692832"/>
                  <a:ext cx="81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879235A-2A12-4695-B9DB-B72BC8D06AE5}"/>
                    </a:ext>
                  </a:extLst>
                </p14:cNvPr>
                <p14:cNvContentPartPr/>
                <p14:nvPr/>
              </p14:nvContentPartPr>
              <p14:xfrm>
                <a:off x="1309333" y="693912"/>
                <a:ext cx="56160" cy="110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879235A-2A12-4695-B9DB-B72BC8D06AE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05013" y="689592"/>
                  <a:ext cx="6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B49A1C9-C53E-4C37-B98C-438208D47CE1}"/>
                    </a:ext>
                  </a:extLst>
                </p14:cNvPr>
                <p14:cNvContentPartPr/>
                <p14:nvPr/>
              </p14:nvContentPartPr>
              <p14:xfrm>
                <a:off x="1642333" y="546312"/>
                <a:ext cx="125280" cy="18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B49A1C9-C53E-4C37-B98C-438208D47C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38013" y="541992"/>
                  <a:ext cx="13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E092AD7-E65E-4FF7-9EE8-6E11262FC5AA}"/>
                    </a:ext>
                  </a:extLst>
                </p14:cNvPr>
                <p14:cNvContentPartPr/>
                <p14:nvPr/>
              </p14:nvContentPartPr>
              <p14:xfrm>
                <a:off x="1658173" y="589512"/>
                <a:ext cx="93960" cy="7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E092AD7-E65E-4FF7-9EE8-6E11262FC5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53853" y="585192"/>
                  <a:ext cx="102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4EB1A-618E-4467-AC3F-9BCA5B1398B4}"/>
                    </a:ext>
                  </a:extLst>
                </p14:cNvPr>
                <p14:cNvContentPartPr/>
                <p14:nvPr/>
              </p14:nvContentPartPr>
              <p14:xfrm>
                <a:off x="1915573" y="510672"/>
                <a:ext cx="12240" cy="73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4EB1A-618E-4467-AC3F-9BCA5B1398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11253" y="506352"/>
                  <a:ext cx="20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A18E487-0BB5-45FF-AFCA-725D95A54948}"/>
                    </a:ext>
                  </a:extLst>
                </p14:cNvPr>
                <p14:cNvContentPartPr/>
                <p14:nvPr/>
              </p14:nvContentPartPr>
              <p14:xfrm>
                <a:off x="1852933" y="513192"/>
                <a:ext cx="126360" cy="80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A18E487-0BB5-45FF-AFCA-725D95A549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48613" y="508872"/>
                  <a:ext cx="135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D09095-D563-42D6-A6B4-ED78EF6ACC04}"/>
                    </a:ext>
                  </a:extLst>
                </p14:cNvPr>
                <p14:cNvContentPartPr/>
                <p14:nvPr/>
              </p14:nvContentPartPr>
              <p14:xfrm>
                <a:off x="2004133" y="522192"/>
                <a:ext cx="87120" cy="56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D09095-D563-42D6-A6B4-ED78EF6ACC0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99813" y="517872"/>
                  <a:ext cx="95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C452365-CED1-4951-8E14-51B4C29757A4}"/>
                    </a:ext>
                  </a:extLst>
                </p14:cNvPr>
                <p14:cNvContentPartPr/>
                <p14:nvPr/>
              </p14:nvContentPartPr>
              <p14:xfrm>
                <a:off x="2148133" y="481872"/>
                <a:ext cx="39600" cy="77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C452365-CED1-4951-8E14-51B4C29757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43813" y="477552"/>
                  <a:ext cx="48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EC7C9A9-396A-4C66-82E0-BD1507CC506E}"/>
                    </a:ext>
                  </a:extLst>
                </p14:cNvPr>
                <p14:cNvContentPartPr/>
                <p14:nvPr/>
              </p14:nvContentPartPr>
              <p14:xfrm>
                <a:off x="2261893" y="509952"/>
                <a:ext cx="37800" cy="31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EC7C9A9-396A-4C66-82E0-BD1507CC50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257573" y="505632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B3ED21-D241-46A2-A9DB-ADD0C29EA44F}"/>
                    </a:ext>
                  </a:extLst>
                </p14:cNvPr>
                <p14:cNvContentPartPr/>
                <p14:nvPr/>
              </p14:nvContentPartPr>
              <p14:xfrm>
                <a:off x="2271253" y="474672"/>
                <a:ext cx="88200" cy="129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B3ED21-D241-46A2-A9DB-ADD0C29EA44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6933" y="470352"/>
                  <a:ext cx="9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B1554CC-21D9-41F9-94C6-E097FFEFE61F}"/>
                    </a:ext>
                  </a:extLst>
                </p14:cNvPr>
                <p14:cNvContentPartPr/>
                <p14:nvPr/>
              </p14:nvContentPartPr>
              <p14:xfrm>
                <a:off x="2076133" y="411672"/>
                <a:ext cx="6840" cy="74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B1554CC-21D9-41F9-94C6-E097FFEFE61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1813" y="407352"/>
                  <a:ext cx="15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570F01A-87F5-44F0-84F0-4EB6AA6DCEF9}"/>
                    </a:ext>
                  </a:extLst>
                </p14:cNvPr>
                <p14:cNvContentPartPr/>
                <p14:nvPr/>
              </p14:nvContentPartPr>
              <p14:xfrm>
                <a:off x="2405533" y="569352"/>
                <a:ext cx="120240" cy="2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570F01A-87F5-44F0-84F0-4EB6AA6DCEF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01213" y="565032"/>
                  <a:ext cx="12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D662C90-FADA-40C5-82CB-B6134E9D1736}"/>
                    </a:ext>
                  </a:extLst>
                </p14:cNvPr>
                <p14:cNvContentPartPr/>
                <p14:nvPr/>
              </p14:nvContentPartPr>
              <p14:xfrm>
                <a:off x="2413813" y="608952"/>
                <a:ext cx="130320" cy="9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D662C90-FADA-40C5-82CB-B6134E9D17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09493" y="604632"/>
                  <a:ext cx="138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B7ACF84-996E-47BD-8794-7C31CCC54F64}"/>
                    </a:ext>
                  </a:extLst>
                </p14:cNvPr>
                <p14:cNvContentPartPr/>
                <p14:nvPr/>
              </p14:nvContentPartPr>
              <p14:xfrm>
                <a:off x="2615773" y="597432"/>
                <a:ext cx="111960" cy="24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B7ACF84-996E-47BD-8794-7C31CCC54F6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11453" y="593112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2D19829-B356-4014-9F00-1BB3AD3561C1}"/>
                    </a:ext>
                  </a:extLst>
                </p14:cNvPr>
                <p14:cNvContentPartPr/>
                <p14:nvPr/>
              </p14:nvContentPartPr>
              <p14:xfrm>
                <a:off x="2834293" y="485832"/>
                <a:ext cx="94680" cy="113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2D19829-B356-4014-9F00-1BB3AD3561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29973" y="481512"/>
                  <a:ext cx="103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1E32ABD-E7D3-4EDA-9734-606432620DB0}"/>
                    </a:ext>
                  </a:extLst>
                </p14:cNvPr>
                <p14:cNvContentPartPr/>
                <p14:nvPr/>
              </p14:nvContentPartPr>
              <p14:xfrm>
                <a:off x="2840053" y="476832"/>
                <a:ext cx="126720" cy="2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1E32ABD-E7D3-4EDA-9734-606432620D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35733" y="472512"/>
                  <a:ext cx="135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1D1E2BF-A634-450C-B34A-2C89FB93FCD3}"/>
                    </a:ext>
                  </a:extLst>
                </p14:cNvPr>
                <p14:cNvContentPartPr/>
                <p14:nvPr/>
              </p14:nvContentPartPr>
              <p14:xfrm>
                <a:off x="2807653" y="621912"/>
                <a:ext cx="177480" cy="16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1D1E2BF-A634-450C-B34A-2C89FB93FCD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03333" y="617592"/>
                  <a:ext cx="186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5BC827E-2273-49C3-AB29-1722C950EC55}"/>
                    </a:ext>
                  </a:extLst>
                </p14:cNvPr>
                <p14:cNvContentPartPr/>
                <p14:nvPr/>
              </p14:nvContentPartPr>
              <p14:xfrm>
                <a:off x="2834293" y="694992"/>
                <a:ext cx="90000" cy="119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5BC827E-2273-49C3-AB29-1722C950EC5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29973" y="690672"/>
                  <a:ext cx="98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5D8CDF-6ED2-4246-B9AF-912FBCC68F44}"/>
                    </a:ext>
                  </a:extLst>
                </p14:cNvPr>
                <p14:cNvContentPartPr/>
                <p14:nvPr/>
              </p14:nvContentPartPr>
              <p14:xfrm>
                <a:off x="2976493" y="671592"/>
                <a:ext cx="58320" cy="52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5D8CDF-6ED2-4246-B9AF-912FBCC68F4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72173" y="667272"/>
                  <a:ext cx="66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B414D9F-0FF0-451C-9072-553EB2AC3AF1}"/>
                    </a:ext>
                  </a:extLst>
                </p14:cNvPr>
                <p14:cNvContentPartPr/>
                <p14:nvPr/>
              </p14:nvContentPartPr>
              <p14:xfrm>
                <a:off x="2563573" y="479352"/>
                <a:ext cx="195480" cy="309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B414D9F-0FF0-451C-9072-553EB2AC3A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59253" y="475032"/>
                  <a:ext cx="204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3BA935-8E20-4B49-9919-A639DEC66ABF}"/>
                    </a:ext>
                  </a:extLst>
                </p14:cNvPr>
                <p14:cNvContentPartPr/>
                <p14:nvPr/>
              </p14:nvContentPartPr>
              <p14:xfrm>
                <a:off x="3132373" y="524712"/>
                <a:ext cx="142920" cy="125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3BA935-8E20-4B49-9919-A639DEC66A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8053" y="520392"/>
                  <a:ext cx="151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9A46F19-BFB2-4C18-9FB7-3D9240C880CF}"/>
                    </a:ext>
                  </a:extLst>
                </p14:cNvPr>
                <p14:cNvContentPartPr/>
                <p14:nvPr/>
              </p14:nvContentPartPr>
              <p14:xfrm>
                <a:off x="3369253" y="538392"/>
                <a:ext cx="145440" cy="120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9A46F19-BFB2-4C18-9FB7-3D9240C880C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64933" y="534072"/>
                  <a:ext cx="154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00CA9D8-3074-4C27-8475-FAB7E6761BEF}"/>
                    </a:ext>
                  </a:extLst>
                </p14:cNvPr>
                <p14:cNvContentPartPr/>
                <p14:nvPr/>
              </p14:nvContentPartPr>
              <p14:xfrm>
                <a:off x="2944453" y="929352"/>
                <a:ext cx="223920" cy="159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00CA9D8-3074-4C27-8475-FAB7E6761B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940133" y="925032"/>
                  <a:ext cx="232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E7C6F0B-8273-4C31-9FB6-8F6621265248}"/>
                    </a:ext>
                  </a:extLst>
                </p14:cNvPr>
                <p14:cNvContentPartPr/>
                <p14:nvPr/>
              </p14:nvContentPartPr>
              <p14:xfrm>
                <a:off x="3114373" y="1000272"/>
                <a:ext cx="81000" cy="156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E7C6F0B-8273-4C31-9FB6-8F662126524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110053" y="995952"/>
                  <a:ext cx="89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664FF4E-54BF-4A33-B5C5-3571A65DFA20}"/>
                    </a:ext>
                  </a:extLst>
                </p14:cNvPr>
                <p14:cNvContentPartPr/>
                <p14:nvPr/>
              </p14:nvContentPartPr>
              <p14:xfrm>
                <a:off x="3393013" y="961392"/>
                <a:ext cx="206280" cy="95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664FF4E-54BF-4A33-B5C5-3571A65DFA2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88693" y="957072"/>
                  <a:ext cx="214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2A8ECEB-343E-411A-8C38-D01B455DCA20}"/>
                    </a:ext>
                  </a:extLst>
                </p14:cNvPr>
                <p14:cNvContentPartPr/>
                <p14:nvPr/>
              </p14:nvContentPartPr>
              <p14:xfrm>
                <a:off x="3627373" y="967152"/>
                <a:ext cx="190800" cy="53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2A8ECEB-343E-411A-8C38-D01B455DCA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23053" y="962832"/>
                  <a:ext cx="19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493E0AD-309A-42A8-A544-AA0135E94FAB}"/>
                    </a:ext>
                  </a:extLst>
                </p14:cNvPr>
                <p14:cNvContentPartPr/>
                <p14:nvPr/>
              </p14:nvContentPartPr>
              <p14:xfrm>
                <a:off x="3897733" y="846552"/>
                <a:ext cx="224640" cy="154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493E0AD-309A-42A8-A544-AA0135E94F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93413" y="842232"/>
                  <a:ext cx="233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4F75A95-492E-4572-A0A9-D2E28D5B735E}"/>
                    </a:ext>
                  </a:extLst>
                </p14:cNvPr>
                <p14:cNvContentPartPr/>
                <p14:nvPr/>
              </p14:nvContentPartPr>
              <p14:xfrm>
                <a:off x="4290493" y="769512"/>
                <a:ext cx="50040" cy="222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4F75A95-492E-4572-A0A9-D2E28D5B735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86173" y="765192"/>
                  <a:ext cx="58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68EE9CE-055E-474B-9B66-0DAE7EC668CC}"/>
                    </a:ext>
                  </a:extLst>
                </p14:cNvPr>
                <p14:cNvContentPartPr/>
                <p14:nvPr/>
              </p14:nvContentPartPr>
              <p14:xfrm>
                <a:off x="4390933" y="865272"/>
                <a:ext cx="81360" cy="59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68EE9CE-055E-474B-9B66-0DAE7EC668C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86613" y="860952"/>
                  <a:ext cx="90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4A499B9-5217-428D-93E2-5E5F1B4AAACE}"/>
                    </a:ext>
                  </a:extLst>
                </p14:cNvPr>
                <p14:cNvContentPartPr/>
                <p14:nvPr/>
              </p14:nvContentPartPr>
              <p14:xfrm>
                <a:off x="4497493" y="807312"/>
                <a:ext cx="91800" cy="115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4A499B9-5217-428D-93E2-5E5F1B4AAAC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93173" y="802992"/>
                  <a:ext cx="100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E23BFAE-5432-4F65-A103-DF0276A9C73E}"/>
                    </a:ext>
                  </a:extLst>
                </p14:cNvPr>
                <p14:cNvContentPartPr/>
                <p14:nvPr/>
              </p14:nvContentPartPr>
              <p14:xfrm>
                <a:off x="4603333" y="860592"/>
                <a:ext cx="223920" cy="57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E23BFAE-5432-4F65-A103-DF0276A9C7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99013" y="856272"/>
                  <a:ext cx="232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33829DB-10E7-4AFA-93FF-1D7204973973}"/>
                    </a:ext>
                  </a:extLst>
                </p14:cNvPr>
                <p14:cNvContentPartPr/>
                <p14:nvPr/>
              </p14:nvContentPartPr>
              <p14:xfrm>
                <a:off x="4842733" y="817032"/>
                <a:ext cx="110880" cy="79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33829DB-10E7-4AFA-93FF-1D72049739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38413" y="812712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03756D-40BA-459B-96DD-9F586ECBF61A}"/>
                    </a:ext>
                  </a:extLst>
                </p14:cNvPr>
                <p14:cNvContentPartPr/>
                <p14:nvPr/>
              </p14:nvContentPartPr>
              <p14:xfrm>
                <a:off x="5117413" y="855552"/>
                <a:ext cx="149400" cy="50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03756D-40BA-459B-96DD-9F586ECBF61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13093" y="851232"/>
                  <a:ext cx="158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563F47-4032-443A-8CA7-DB327E34CF43}"/>
                    </a:ext>
                  </a:extLst>
                </p14:cNvPr>
                <p14:cNvContentPartPr/>
                <p14:nvPr/>
              </p14:nvContentPartPr>
              <p14:xfrm>
                <a:off x="5207053" y="797952"/>
                <a:ext cx="360" cy="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563F47-4032-443A-8CA7-DB327E34CF4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02733" y="793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2D2F4D4-AE71-4BFF-9AB5-F04937AF2C09}"/>
                    </a:ext>
                  </a:extLst>
                </p14:cNvPr>
                <p14:cNvContentPartPr/>
                <p14:nvPr/>
              </p14:nvContentPartPr>
              <p14:xfrm>
                <a:off x="5421253" y="818832"/>
                <a:ext cx="108360" cy="62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2D2F4D4-AE71-4BFF-9AB5-F04937AF2C0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16933" y="814512"/>
                  <a:ext cx="11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6DC0A86-569B-41CB-BC2D-496323A0C629}"/>
                    </a:ext>
                  </a:extLst>
                </p14:cNvPr>
                <p14:cNvContentPartPr/>
                <p14:nvPr/>
              </p14:nvContentPartPr>
              <p14:xfrm>
                <a:off x="5460133" y="842952"/>
                <a:ext cx="86760" cy="172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6DC0A86-569B-41CB-BC2D-496323A0C6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55813" y="838632"/>
                  <a:ext cx="95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B7BF6E-D1B3-4A33-9939-34FB59FE0019}"/>
                    </a:ext>
                  </a:extLst>
                </p14:cNvPr>
                <p14:cNvContentPartPr/>
                <p14:nvPr/>
              </p14:nvContentPartPr>
              <p14:xfrm>
                <a:off x="5198053" y="638832"/>
                <a:ext cx="146520" cy="90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B7BF6E-D1B3-4A33-9939-34FB59FE001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93733" y="634512"/>
                  <a:ext cx="155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9B82972-1F21-42B2-B25B-CB1FEBDA70B7}"/>
                    </a:ext>
                  </a:extLst>
                </p14:cNvPr>
                <p14:cNvContentPartPr/>
                <p14:nvPr/>
              </p14:nvContentPartPr>
              <p14:xfrm>
                <a:off x="5258173" y="611472"/>
                <a:ext cx="122400" cy="126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9B82972-1F21-42B2-B25B-CB1FEBDA70B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53853" y="607152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235FF4D-7F22-4622-996D-5AE4B1C85795}"/>
                  </a:ext>
                </a:extLst>
              </p14:cNvPr>
              <p14:cNvContentPartPr/>
              <p14:nvPr/>
            </p14:nvContentPartPr>
            <p14:xfrm>
              <a:off x="8789413" y="845472"/>
              <a:ext cx="408600" cy="284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235FF4D-7F22-4622-996D-5AE4B1C8579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785093" y="841152"/>
                <a:ext cx="4172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B6AC35F6-CD43-4FC9-B4EA-12C3095072D3}"/>
              </a:ext>
            </a:extLst>
          </p:cNvPr>
          <p:cNvGrpSpPr/>
          <p:nvPr/>
        </p:nvGrpSpPr>
        <p:grpSpPr>
          <a:xfrm>
            <a:off x="694453" y="1137792"/>
            <a:ext cx="167400" cy="115920"/>
            <a:chOff x="694453" y="1137792"/>
            <a:chExt cx="16740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0C1085B-0A4C-4315-A2BF-B79B4BA1787C}"/>
                    </a:ext>
                  </a:extLst>
                </p14:cNvPr>
                <p14:cNvContentPartPr/>
                <p14:nvPr/>
              </p14:nvContentPartPr>
              <p14:xfrm>
                <a:off x="694453" y="1169472"/>
                <a:ext cx="15840" cy="792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0C1085B-0A4C-4315-A2BF-B79B4BA1787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0133" y="1165152"/>
                  <a:ext cx="24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EECDA1F-25BC-4C7B-AAA7-4C62D22D33D0}"/>
                    </a:ext>
                  </a:extLst>
                </p14:cNvPr>
                <p14:cNvContentPartPr/>
                <p14:nvPr/>
              </p14:nvContentPartPr>
              <p14:xfrm>
                <a:off x="780133" y="1137792"/>
                <a:ext cx="81720" cy="115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EECDA1F-25BC-4C7B-AAA7-4C62D22D33D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5813" y="1133472"/>
                  <a:ext cx="9036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091F9339-65A4-455B-9319-307417828905}"/>
                  </a:ext>
                </a:extLst>
              </p14:cNvPr>
              <p14:cNvContentPartPr/>
              <p14:nvPr/>
            </p14:nvContentPartPr>
            <p14:xfrm>
              <a:off x="9695173" y="843312"/>
              <a:ext cx="389520" cy="259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091F9339-65A4-455B-9319-30741782890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690853" y="838992"/>
                <a:ext cx="3981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299C9CFA-AE95-433E-931A-416F76EA7A9A}"/>
                  </a:ext>
                </a:extLst>
              </p14:cNvPr>
              <p14:cNvContentPartPr/>
              <p14:nvPr/>
            </p14:nvContentPartPr>
            <p14:xfrm>
              <a:off x="10867333" y="874272"/>
              <a:ext cx="578520" cy="3708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299C9CFA-AE95-433E-931A-416F76EA7A9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863013" y="869952"/>
                <a:ext cx="587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3BD076EC-5DA1-4BD9-98DA-31528D0E8163}"/>
                  </a:ext>
                </a:extLst>
              </p14:cNvPr>
              <p14:cNvContentPartPr/>
              <p14:nvPr/>
            </p14:nvContentPartPr>
            <p14:xfrm>
              <a:off x="3100693" y="3430992"/>
              <a:ext cx="244080" cy="763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3BD076EC-5DA1-4BD9-98DA-31528D0E816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096373" y="3426672"/>
                <a:ext cx="252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E2C4D70-2C75-47A2-B830-4BF55A939932}"/>
                  </a:ext>
                </a:extLst>
              </p14:cNvPr>
              <p14:cNvContentPartPr/>
              <p14:nvPr/>
            </p14:nvContentPartPr>
            <p14:xfrm>
              <a:off x="8229253" y="6647592"/>
              <a:ext cx="196200" cy="306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E2C4D70-2C75-47A2-B830-4BF55A93993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224933" y="6643272"/>
                <a:ext cx="204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A35A080D-180C-4118-8B6C-E6333B79E415}"/>
                  </a:ext>
                </a:extLst>
              </p14:cNvPr>
              <p14:cNvContentPartPr/>
              <p14:nvPr/>
            </p14:nvContentPartPr>
            <p14:xfrm>
              <a:off x="2319133" y="3214992"/>
              <a:ext cx="487440" cy="25668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A35A080D-180C-4118-8B6C-E6333B79E41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314813" y="3210672"/>
                <a:ext cx="496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DC7817BD-FC58-46D3-96B1-B265E89BBE5D}"/>
                  </a:ext>
                </a:extLst>
              </p14:cNvPr>
              <p14:cNvContentPartPr/>
              <p14:nvPr/>
            </p14:nvContentPartPr>
            <p14:xfrm>
              <a:off x="2842933" y="1848072"/>
              <a:ext cx="497160" cy="39204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DC7817BD-FC58-46D3-96B1-B265E89BBE5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838613" y="1843752"/>
                <a:ext cx="50580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9E3D72AF-6963-405A-BE91-D93D1E5A57A3}"/>
              </a:ext>
            </a:extLst>
          </p:cNvPr>
          <p:cNvGrpSpPr/>
          <p:nvPr/>
        </p:nvGrpSpPr>
        <p:grpSpPr>
          <a:xfrm>
            <a:off x="183613" y="4888992"/>
            <a:ext cx="763920" cy="262080"/>
            <a:chOff x="183613" y="4888992"/>
            <a:chExt cx="76392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2350699-AB32-4ABD-9147-04911294A07D}"/>
                    </a:ext>
                  </a:extLst>
                </p14:cNvPr>
                <p14:cNvContentPartPr/>
                <p14:nvPr/>
              </p14:nvContentPartPr>
              <p14:xfrm>
                <a:off x="183613" y="4945872"/>
                <a:ext cx="96120" cy="979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2350699-AB32-4ABD-9147-04911294A0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9293" y="4941552"/>
                  <a:ext cx="104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0E5BE16-06D0-40DB-A5B0-D691748C51DA}"/>
                    </a:ext>
                  </a:extLst>
                </p14:cNvPr>
                <p14:cNvContentPartPr/>
                <p14:nvPr/>
              </p14:nvContentPartPr>
              <p14:xfrm>
                <a:off x="262093" y="4888992"/>
                <a:ext cx="69840" cy="2620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0E5BE16-06D0-40DB-A5B0-D691748C51D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7773" y="4884672"/>
                  <a:ext cx="78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5D368E6-A986-46E2-89FB-6416A3BD5619}"/>
                    </a:ext>
                  </a:extLst>
                </p14:cNvPr>
                <p14:cNvContentPartPr/>
                <p14:nvPr/>
              </p14:nvContentPartPr>
              <p14:xfrm>
                <a:off x="471613" y="4933272"/>
                <a:ext cx="54720" cy="957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5D368E6-A986-46E2-89FB-6416A3BD561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7293" y="4928952"/>
                  <a:ext cx="63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8919827E-8500-44C1-88D2-1F3260BC5018}"/>
                    </a:ext>
                  </a:extLst>
                </p14:cNvPr>
                <p14:cNvContentPartPr/>
                <p14:nvPr/>
              </p14:nvContentPartPr>
              <p14:xfrm>
                <a:off x="524173" y="4929672"/>
                <a:ext cx="21600" cy="1184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8919827E-8500-44C1-88D2-1F3260BC50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9853" y="4925352"/>
                  <a:ext cx="30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F0FCE6D-1F89-4EC2-AF1A-F03E17C07FD8}"/>
                    </a:ext>
                  </a:extLst>
                </p14:cNvPr>
                <p14:cNvContentPartPr/>
                <p14:nvPr/>
              </p14:nvContentPartPr>
              <p14:xfrm>
                <a:off x="465853" y="5027232"/>
                <a:ext cx="72000" cy="82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F0FCE6D-1F89-4EC2-AF1A-F03E17C07FD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1533" y="5022912"/>
                  <a:ext cx="80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920B6AFC-676C-4F95-968C-5A08EC26410B}"/>
                    </a:ext>
                  </a:extLst>
                </p14:cNvPr>
                <p14:cNvContentPartPr/>
                <p14:nvPr/>
              </p14:nvContentPartPr>
              <p14:xfrm>
                <a:off x="604453" y="4932192"/>
                <a:ext cx="100440" cy="1220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920B6AFC-676C-4F95-968C-5A08EC2641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0133" y="4927872"/>
                  <a:ext cx="109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1F1572C-B172-4525-970A-5D85DCDB69D8}"/>
                    </a:ext>
                  </a:extLst>
                </p14:cNvPr>
                <p14:cNvContentPartPr/>
                <p14:nvPr/>
              </p14:nvContentPartPr>
              <p14:xfrm>
                <a:off x="773653" y="4975392"/>
                <a:ext cx="71280" cy="367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1F1572C-B172-4525-970A-5D85DCDB69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9333" y="4971072"/>
                  <a:ext cx="7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C31B1FA-A1B8-473A-B3C9-DBCE3F980312}"/>
                    </a:ext>
                  </a:extLst>
                </p14:cNvPr>
                <p14:cNvContentPartPr/>
                <p14:nvPr/>
              </p14:nvContentPartPr>
              <p14:xfrm>
                <a:off x="939973" y="4938672"/>
                <a:ext cx="7560" cy="8136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C31B1FA-A1B8-473A-B3C9-DBCE3F9803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5653" y="4934352"/>
                  <a:ext cx="162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1ABF5F9D-2AB4-49AC-BCF8-E3D488AD3A8E}"/>
                  </a:ext>
                </a:extLst>
              </p14:cNvPr>
              <p14:cNvContentPartPr/>
              <p14:nvPr/>
            </p14:nvContentPartPr>
            <p14:xfrm>
              <a:off x="3801973" y="1255872"/>
              <a:ext cx="219600" cy="30744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1ABF5F9D-2AB4-49AC-BCF8-E3D488AD3A8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797653" y="1251552"/>
                <a:ext cx="2282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68EAC431-B662-4379-9FDF-4DF98CA8E95F}"/>
                  </a:ext>
                </a:extLst>
              </p14:cNvPr>
              <p14:cNvContentPartPr/>
              <p14:nvPr/>
            </p14:nvContentPartPr>
            <p14:xfrm>
              <a:off x="3983053" y="1084512"/>
              <a:ext cx="93960" cy="13212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68EAC431-B662-4379-9FDF-4DF98CA8E95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978733" y="1080192"/>
                <a:ext cx="10260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EADC3975-2A80-4A3D-88EB-FDF6CA418FD6}"/>
              </a:ext>
            </a:extLst>
          </p:cNvPr>
          <p:cNvGrpSpPr/>
          <p:nvPr/>
        </p:nvGrpSpPr>
        <p:grpSpPr>
          <a:xfrm>
            <a:off x="2400133" y="1585992"/>
            <a:ext cx="296640" cy="333360"/>
            <a:chOff x="2400133" y="1585992"/>
            <a:chExt cx="29664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6501920-DEE8-4042-892B-B82755A0BED9}"/>
                    </a:ext>
                  </a:extLst>
                </p14:cNvPr>
                <p14:cNvContentPartPr/>
                <p14:nvPr/>
              </p14:nvContentPartPr>
              <p14:xfrm>
                <a:off x="2400133" y="1704432"/>
                <a:ext cx="181440" cy="2149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6501920-DEE8-4042-892B-B82755A0BE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95813" y="1700112"/>
                  <a:ext cx="190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3EBC5E42-7B35-4B0A-9EAC-4C437064F451}"/>
                    </a:ext>
                  </a:extLst>
                </p14:cNvPr>
                <p14:cNvContentPartPr/>
                <p14:nvPr/>
              </p14:nvContentPartPr>
              <p14:xfrm>
                <a:off x="2596333" y="1585992"/>
                <a:ext cx="100440" cy="1378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3EBC5E42-7B35-4B0A-9EAC-4C437064F4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92013" y="1581672"/>
                  <a:ext cx="1090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CAD37707-2B8B-4740-962C-2E45B79D1E1A}"/>
              </a:ext>
            </a:extLst>
          </p:cNvPr>
          <p:cNvGrpSpPr/>
          <p:nvPr/>
        </p:nvGrpSpPr>
        <p:grpSpPr>
          <a:xfrm>
            <a:off x="2253253" y="1989192"/>
            <a:ext cx="312840" cy="399240"/>
            <a:chOff x="2253253" y="1989192"/>
            <a:chExt cx="3128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AC447E2-F5D6-4DD8-A632-6946D717F78C}"/>
                    </a:ext>
                  </a:extLst>
                </p14:cNvPr>
                <p14:cNvContentPartPr/>
                <p14:nvPr/>
              </p14:nvContentPartPr>
              <p14:xfrm>
                <a:off x="2306533" y="1989192"/>
                <a:ext cx="259560" cy="2142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AC447E2-F5D6-4DD8-A632-6946D717F78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2213" y="1984872"/>
                  <a:ext cx="268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60D04B5-7B92-4AFB-AFAF-6F4871C2378A}"/>
                    </a:ext>
                  </a:extLst>
                </p14:cNvPr>
                <p14:cNvContentPartPr/>
                <p14:nvPr/>
              </p14:nvContentPartPr>
              <p14:xfrm>
                <a:off x="2253253" y="2277192"/>
                <a:ext cx="79200" cy="918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60D04B5-7B92-4AFB-AFAF-6F4871C237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48933" y="2272872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FB1C03A-A50C-48C9-B290-74275FD90B83}"/>
                    </a:ext>
                  </a:extLst>
                </p14:cNvPr>
                <p14:cNvContentPartPr/>
                <p14:nvPr/>
              </p14:nvContentPartPr>
              <p14:xfrm>
                <a:off x="2363413" y="2268552"/>
                <a:ext cx="33120" cy="8064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FB1C03A-A50C-48C9-B290-74275FD90B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59093" y="2264232"/>
                  <a:ext cx="41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51AC0751-74C9-4B78-938F-98F597D94F69}"/>
                    </a:ext>
                  </a:extLst>
                </p14:cNvPr>
                <p14:cNvContentPartPr/>
                <p14:nvPr/>
              </p14:nvContentPartPr>
              <p14:xfrm>
                <a:off x="2393653" y="2307432"/>
                <a:ext cx="21600" cy="810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51AC0751-74C9-4B78-938F-98F597D94F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89333" y="2303112"/>
                  <a:ext cx="302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2" name="Gruppieren 671">
            <a:extLst>
              <a:ext uri="{FF2B5EF4-FFF2-40B4-BE49-F238E27FC236}">
                <a16:creationId xmlns:a16="http://schemas.microsoft.com/office/drawing/2014/main" id="{D479AA15-9E85-41D7-84EC-0EF1EAEBD8ED}"/>
              </a:ext>
            </a:extLst>
          </p:cNvPr>
          <p:cNvGrpSpPr/>
          <p:nvPr/>
        </p:nvGrpSpPr>
        <p:grpSpPr>
          <a:xfrm>
            <a:off x="1459453" y="3420552"/>
            <a:ext cx="374400" cy="510840"/>
            <a:chOff x="1459453" y="3420552"/>
            <a:chExt cx="37440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F3F0C2A-7EBE-4C61-A1E2-4B5D6278F2BC}"/>
                    </a:ext>
                  </a:extLst>
                </p14:cNvPr>
                <p14:cNvContentPartPr/>
                <p14:nvPr/>
              </p14:nvContentPartPr>
              <p14:xfrm>
                <a:off x="1459453" y="3580392"/>
                <a:ext cx="374400" cy="3510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F3F0C2A-7EBE-4C61-A1E2-4B5D6278F2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55133" y="3576072"/>
                  <a:ext cx="383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5F0FC76-B54B-4F6D-8452-E712F8FEC12F}"/>
                    </a:ext>
                  </a:extLst>
                </p14:cNvPr>
                <p14:cNvContentPartPr/>
                <p14:nvPr/>
              </p14:nvContentPartPr>
              <p14:xfrm>
                <a:off x="1491853" y="3424872"/>
                <a:ext cx="74880" cy="1198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5F0FC76-B54B-4F6D-8452-E712F8FEC12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87533" y="3420552"/>
                  <a:ext cx="83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E0E6EB00-1671-48A3-AC55-CDE45694303A}"/>
                    </a:ext>
                  </a:extLst>
                </p14:cNvPr>
                <p14:cNvContentPartPr/>
                <p14:nvPr/>
              </p14:nvContentPartPr>
              <p14:xfrm>
                <a:off x="1608493" y="3420552"/>
                <a:ext cx="68040" cy="11952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E0E6EB00-1671-48A3-AC55-CDE4569430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04173" y="3416232"/>
                  <a:ext cx="766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E876D172-60D7-4FD1-8932-87EF8F6F02F9}"/>
              </a:ext>
            </a:extLst>
          </p:cNvPr>
          <p:cNvGrpSpPr/>
          <p:nvPr/>
        </p:nvGrpSpPr>
        <p:grpSpPr>
          <a:xfrm>
            <a:off x="1485013" y="3901872"/>
            <a:ext cx="860400" cy="575640"/>
            <a:chOff x="1485013" y="3901872"/>
            <a:chExt cx="86040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7E28E8E2-D3AA-43DA-8BD6-A7AB260D09C2}"/>
                    </a:ext>
                  </a:extLst>
                </p14:cNvPr>
                <p14:cNvContentPartPr/>
                <p14:nvPr/>
              </p14:nvContentPartPr>
              <p14:xfrm>
                <a:off x="1485013" y="3951912"/>
                <a:ext cx="341640" cy="31140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7E28E8E2-D3AA-43DA-8BD6-A7AB260D09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80693" y="3947592"/>
                  <a:ext cx="350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F94FE495-AE4F-4901-B807-636A4E2D7B36}"/>
                    </a:ext>
                  </a:extLst>
                </p14:cNvPr>
                <p14:cNvContentPartPr/>
                <p14:nvPr/>
              </p14:nvContentPartPr>
              <p14:xfrm>
                <a:off x="1856533" y="3908352"/>
                <a:ext cx="66960" cy="1188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F94FE495-AE4F-4901-B807-636A4E2D7B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52213" y="3904032"/>
                  <a:ext cx="7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DB856701-E799-4E9D-A5B9-0EB40A05C6A6}"/>
                    </a:ext>
                  </a:extLst>
                </p14:cNvPr>
                <p14:cNvContentPartPr/>
                <p14:nvPr/>
              </p14:nvContentPartPr>
              <p14:xfrm>
                <a:off x="1929253" y="3901872"/>
                <a:ext cx="93240" cy="1296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DB856701-E799-4E9D-A5B9-0EB40A05C6A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24933" y="3897552"/>
                  <a:ext cx="101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5805D0E1-EF16-41A4-B1B4-1AB0B212743A}"/>
                    </a:ext>
                  </a:extLst>
                </p14:cNvPr>
                <p14:cNvContentPartPr/>
                <p14:nvPr/>
              </p14:nvContentPartPr>
              <p14:xfrm>
                <a:off x="1827373" y="4196712"/>
                <a:ext cx="306000" cy="2808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5805D0E1-EF16-41A4-B1B4-1AB0B21274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23053" y="4192392"/>
                  <a:ext cx="314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0130562F-A7CE-4213-BEB8-1A3E768B2A11}"/>
                    </a:ext>
                  </a:extLst>
                </p14:cNvPr>
                <p14:cNvContentPartPr/>
                <p14:nvPr/>
              </p14:nvContentPartPr>
              <p14:xfrm>
                <a:off x="2126533" y="4103832"/>
                <a:ext cx="82440" cy="1080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0130562F-A7CE-4213-BEB8-1A3E768B2A1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22213" y="4099512"/>
                  <a:ext cx="9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B3D7245-3CBF-4444-83D4-64665ADC42FB}"/>
                    </a:ext>
                  </a:extLst>
                </p14:cNvPr>
                <p14:cNvContentPartPr/>
                <p14:nvPr/>
              </p14:nvContentPartPr>
              <p14:xfrm>
                <a:off x="2241733" y="4093392"/>
                <a:ext cx="103680" cy="1256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B3D7245-3CBF-4444-83D4-64665ADC42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37413" y="4089072"/>
                  <a:ext cx="1123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2E255D4B-787B-420A-AA83-1F14F63909B0}"/>
              </a:ext>
            </a:extLst>
          </p:cNvPr>
          <p:cNvGrpSpPr/>
          <p:nvPr/>
        </p:nvGrpSpPr>
        <p:grpSpPr>
          <a:xfrm>
            <a:off x="319333" y="4298232"/>
            <a:ext cx="502560" cy="441360"/>
            <a:chOff x="319333" y="4298232"/>
            <a:chExt cx="50256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4223511-25E3-4550-A023-BE11AE0128B8}"/>
                    </a:ext>
                  </a:extLst>
                </p14:cNvPr>
                <p14:cNvContentPartPr/>
                <p14:nvPr/>
              </p14:nvContentPartPr>
              <p14:xfrm>
                <a:off x="373333" y="4486872"/>
                <a:ext cx="122040" cy="1587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4223511-25E3-4550-A023-BE11AE0128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9013" y="4482552"/>
                  <a:ext cx="130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1EE1EDCA-174C-4509-AA4E-26A07695A4F3}"/>
                    </a:ext>
                  </a:extLst>
                </p14:cNvPr>
                <p14:cNvContentPartPr/>
                <p14:nvPr/>
              </p14:nvContentPartPr>
              <p14:xfrm>
                <a:off x="415813" y="4568232"/>
                <a:ext cx="137520" cy="1083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1EE1EDCA-174C-4509-AA4E-26A07695A4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1493" y="4563912"/>
                  <a:ext cx="146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4E32C4A4-5AF3-41AE-8D5F-64B3181BF2E9}"/>
                    </a:ext>
                  </a:extLst>
                </p14:cNvPr>
                <p14:cNvContentPartPr/>
                <p14:nvPr/>
              </p14:nvContentPartPr>
              <p14:xfrm>
                <a:off x="569533" y="4464192"/>
                <a:ext cx="73440" cy="1605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4E32C4A4-5AF3-41AE-8D5F-64B3181BF2E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5213" y="4459872"/>
                  <a:ext cx="8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9CA5B0C-CE86-4FEE-8E47-C1970841875E}"/>
                    </a:ext>
                  </a:extLst>
                </p14:cNvPr>
                <p14:cNvContentPartPr/>
                <p14:nvPr/>
              </p14:nvContentPartPr>
              <p14:xfrm>
                <a:off x="689773" y="4452672"/>
                <a:ext cx="20520" cy="1288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9CA5B0C-CE86-4FEE-8E47-C1970841875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5453" y="4448352"/>
                  <a:ext cx="29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66CBEA0-902F-4104-BF29-FF2C43FACA99}"/>
                    </a:ext>
                  </a:extLst>
                </p14:cNvPr>
                <p14:cNvContentPartPr/>
                <p14:nvPr/>
              </p14:nvContentPartPr>
              <p14:xfrm>
                <a:off x="626773" y="4418832"/>
                <a:ext cx="52920" cy="75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66CBEA0-902F-4104-BF29-FF2C43FACA9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2453" y="4414512"/>
                  <a:ext cx="61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8F6CD6E-6699-44DE-9310-CCB50C8E4041}"/>
                    </a:ext>
                  </a:extLst>
                </p14:cNvPr>
                <p14:cNvContentPartPr/>
                <p14:nvPr/>
              </p14:nvContentPartPr>
              <p14:xfrm>
                <a:off x="702733" y="4524672"/>
                <a:ext cx="57960" cy="464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8F6CD6E-6699-44DE-9310-CCB50C8E404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8413" y="4520352"/>
                  <a:ext cx="66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DDE48491-6385-4D09-9DBF-02ECCCAA462B}"/>
                    </a:ext>
                  </a:extLst>
                </p14:cNvPr>
                <p14:cNvContentPartPr/>
                <p14:nvPr/>
              </p14:nvContentPartPr>
              <p14:xfrm>
                <a:off x="319333" y="4298232"/>
                <a:ext cx="502560" cy="441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DDE48491-6385-4D09-9DBF-02ECCCAA46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5013" y="4293912"/>
                  <a:ext cx="511200" cy="45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77BA6D77-C89F-4C3A-9FEB-781042842763}"/>
                  </a:ext>
                </a:extLst>
              </p14:cNvPr>
              <p14:cNvContentPartPr/>
              <p14:nvPr/>
            </p14:nvContentPartPr>
            <p14:xfrm>
              <a:off x="4619173" y="4237392"/>
              <a:ext cx="381240" cy="321480"/>
            </p14:xfrm>
          </p:contentPart>
        </mc:Choice>
        <mc:Fallback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77BA6D77-C89F-4C3A-9FEB-78104284276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614853" y="4233072"/>
                <a:ext cx="3898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F01674BD-3482-42DE-B6C0-2AFDB2514E24}"/>
              </a:ext>
            </a:extLst>
          </p:cNvPr>
          <p:cNvGrpSpPr/>
          <p:nvPr/>
        </p:nvGrpSpPr>
        <p:grpSpPr>
          <a:xfrm>
            <a:off x="3868933" y="4089072"/>
            <a:ext cx="318960" cy="488160"/>
            <a:chOff x="3868933" y="4089072"/>
            <a:chExt cx="31896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79D9D52B-07AF-4956-9C77-7B93AFF9C45A}"/>
                    </a:ext>
                  </a:extLst>
                </p14:cNvPr>
                <p14:cNvContentPartPr/>
                <p14:nvPr/>
              </p14:nvContentPartPr>
              <p14:xfrm>
                <a:off x="3868933" y="4290312"/>
                <a:ext cx="318960" cy="2869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79D9D52B-07AF-4956-9C77-7B93AFF9C45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64613" y="4285992"/>
                  <a:ext cx="327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5869082A-ED0B-43BA-A755-EC6CCAD585C3}"/>
                    </a:ext>
                  </a:extLst>
                </p14:cNvPr>
                <p14:cNvContentPartPr/>
                <p14:nvPr/>
              </p14:nvContentPartPr>
              <p14:xfrm>
                <a:off x="3976933" y="4089072"/>
                <a:ext cx="105840" cy="1476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5869082A-ED0B-43BA-A755-EC6CCAD585C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72613" y="4084752"/>
                  <a:ext cx="114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5267E87-ACE9-43B2-93AE-21346DB41917}"/>
                    </a:ext>
                  </a:extLst>
                </p14:cNvPr>
                <p14:cNvContentPartPr/>
                <p14:nvPr/>
              </p14:nvContentPartPr>
              <p14:xfrm>
                <a:off x="4107613" y="4096632"/>
                <a:ext cx="74880" cy="1101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5267E87-ACE9-43B2-93AE-21346DB4191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03293" y="4092312"/>
                  <a:ext cx="83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C499348-E59D-4047-86D6-F8F71B7C1FDF}"/>
                    </a:ext>
                  </a:extLst>
                </p14:cNvPr>
                <p14:cNvContentPartPr/>
                <p14:nvPr/>
              </p14:nvContentPartPr>
              <p14:xfrm>
                <a:off x="4161253" y="4126872"/>
                <a:ext cx="14760" cy="1227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C499348-E59D-4047-86D6-F8F71B7C1FD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156933" y="4122552"/>
                  <a:ext cx="234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0" name="Gruppieren 709">
            <a:extLst>
              <a:ext uri="{FF2B5EF4-FFF2-40B4-BE49-F238E27FC236}">
                <a16:creationId xmlns:a16="http://schemas.microsoft.com/office/drawing/2014/main" id="{E2D950B4-8C26-45B4-AA7B-568649DBC44D}"/>
              </a:ext>
            </a:extLst>
          </p:cNvPr>
          <p:cNvGrpSpPr/>
          <p:nvPr/>
        </p:nvGrpSpPr>
        <p:grpSpPr>
          <a:xfrm>
            <a:off x="6466693" y="3734112"/>
            <a:ext cx="489600" cy="619200"/>
            <a:chOff x="6466693" y="3734112"/>
            <a:chExt cx="48960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DD9AFECC-CA73-42ED-A6E4-06D68581CB26}"/>
                    </a:ext>
                  </a:extLst>
                </p14:cNvPr>
                <p14:cNvContentPartPr/>
                <p14:nvPr/>
              </p14:nvContentPartPr>
              <p14:xfrm>
                <a:off x="6466693" y="4006632"/>
                <a:ext cx="365400" cy="3466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DD9AFECC-CA73-42ED-A6E4-06D68581CB2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62373" y="4002312"/>
                  <a:ext cx="374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4A50B0F-C827-4D47-BC91-93F0E4E67C2F}"/>
                    </a:ext>
                  </a:extLst>
                </p14:cNvPr>
                <p14:cNvContentPartPr/>
                <p14:nvPr/>
              </p14:nvContentPartPr>
              <p14:xfrm>
                <a:off x="6548413" y="3787752"/>
                <a:ext cx="108720" cy="1555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4A50B0F-C827-4D47-BC91-93F0E4E67C2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44093" y="3783432"/>
                  <a:ext cx="11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A322E03-9BAD-4FA0-9A4B-6806E0155E9C}"/>
                    </a:ext>
                  </a:extLst>
                </p14:cNvPr>
                <p14:cNvContentPartPr/>
                <p14:nvPr/>
              </p14:nvContentPartPr>
              <p14:xfrm>
                <a:off x="6588733" y="3885672"/>
                <a:ext cx="118440" cy="889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A322E03-9BAD-4FA0-9A4B-6806E0155E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84413" y="3881352"/>
                  <a:ext cx="12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01B7525C-CA33-45AC-A651-D25FAC13D388}"/>
                    </a:ext>
                  </a:extLst>
                </p14:cNvPr>
                <p14:cNvContentPartPr/>
                <p14:nvPr/>
              </p14:nvContentPartPr>
              <p14:xfrm>
                <a:off x="6725173" y="3797112"/>
                <a:ext cx="82440" cy="12672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01B7525C-CA33-45AC-A651-D25FAC13D3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20853" y="3792792"/>
                  <a:ext cx="91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B7A92F53-4082-4F75-A53C-FA4D72A1FE94}"/>
                    </a:ext>
                  </a:extLst>
                </p14:cNvPr>
                <p14:cNvContentPartPr/>
                <p14:nvPr/>
              </p14:nvContentPartPr>
              <p14:xfrm>
                <a:off x="6866653" y="3814752"/>
                <a:ext cx="56880" cy="795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B7A92F53-4082-4F75-A53C-FA4D72A1FE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62333" y="3810432"/>
                  <a:ext cx="65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4DC0626B-B38C-4FED-AF50-A97DB9AF897A}"/>
                    </a:ext>
                  </a:extLst>
                </p14:cNvPr>
                <p14:cNvContentPartPr/>
                <p14:nvPr/>
              </p14:nvContentPartPr>
              <p14:xfrm>
                <a:off x="6828493" y="3734112"/>
                <a:ext cx="58320" cy="860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4DC0626B-B38C-4FED-AF50-A97DB9AF89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24173" y="3729792"/>
                  <a:ext cx="66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237814E-1289-4BE6-BA84-CE9D195AD8CE}"/>
                    </a:ext>
                  </a:extLst>
                </p14:cNvPr>
                <p14:cNvContentPartPr/>
                <p14:nvPr/>
              </p14:nvContentPartPr>
              <p14:xfrm>
                <a:off x="6908413" y="3840312"/>
                <a:ext cx="47880" cy="471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237814E-1289-4BE6-BA84-CE9D195AD8C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04093" y="3835992"/>
                  <a:ext cx="565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uppieren 716">
            <a:extLst>
              <a:ext uri="{FF2B5EF4-FFF2-40B4-BE49-F238E27FC236}">
                <a16:creationId xmlns:a16="http://schemas.microsoft.com/office/drawing/2014/main" id="{E72CB5B1-67CC-4090-8D07-AB08DBCF2ED3}"/>
              </a:ext>
            </a:extLst>
          </p:cNvPr>
          <p:cNvGrpSpPr/>
          <p:nvPr/>
        </p:nvGrpSpPr>
        <p:grpSpPr>
          <a:xfrm>
            <a:off x="4721413" y="3908352"/>
            <a:ext cx="978480" cy="587880"/>
            <a:chOff x="4721413" y="3908352"/>
            <a:chExt cx="97848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9B5A0B6-8D00-452C-8604-6E655A6AD2D6}"/>
                    </a:ext>
                  </a:extLst>
                </p14:cNvPr>
                <p14:cNvContentPartPr/>
                <p14:nvPr/>
              </p14:nvContentPartPr>
              <p14:xfrm>
                <a:off x="4721413" y="4051632"/>
                <a:ext cx="82800" cy="1227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9B5A0B6-8D00-452C-8604-6E655A6AD2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17093" y="4047312"/>
                  <a:ext cx="91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10F84749-23FB-410D-B321-4590826BF3D7}"/>
                    </a:ext>
                  </a:extLst>
                </p14:cNvPr>
                <p14:cNvContentPartPr/>
                <p14:nvPr/>
              </p14:nvContentPartPr>
              <p14:xfrm>
                <a:off x="4735453" y="4106712"/>
                <a:ext cx="104400" cy="183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10F84749-23FB-410D-B321-4590826BF3D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731133" y="4102392"/>
                  <a:ext cx="11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899B365-5C73-452D-BD26-3E86014FB72A}"/>
                    </a:ext>
                  </a:extLst>
                </p14:cNvPr>
                <p14:cNvContentPartPr/>
                <p14:nvPr/>
              </p14:nvContentPartPr>
              <p14:xfrm>
                <a:off x="4833373" y="4131192"/>
                <a:ext cx="19440" cy="619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899B365-5C73-452D-BD26-3E86014FB72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29053" y="4126872"/>
                  <a:ext cx="28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E853D96-87B0-4C65-BC0F-542B3C65A5C8}"/>
                    </a:ext>
                  </a:extLst>
                </p14:cNvPr>
                <p14:cNvContentPartPr/>
                <p14:nvPr/>
              </p14:nvContentPartPr>
              <p14:xfrm>
                <a:off x="4873693" y="4069992"/>
                <a:ext cx="69840" cy="1112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E853D96-87B0-4C65-BC0F-542B3C65A5C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69373" y="4065672"/>
                  <a:ext cx="78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DBEC8BA-0BB5-4354-A741-F4943FE1ED46}"/>
                    </a:ext>
                  </a:extLst>
                </p14:cNvPr>
                <p14:cNvContentPartPr/>
                <p14:nvPr/>
              </p14:nvContentPartPr>
              <p14:xfrm>
                <a:off x="4986013" y="4081512"/>
                <a:ext cx="58680" cy="774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DBEC8BA-0BB5-4354-A741-F4943FE1ED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81693" y="4077192"/>
                  <a:ext cx="67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F6AEE2F3-B415-401B-95A1-DCBE18C38D96}"/>
                    </a:ext>
                  </a:extLst>
                </p14:cNvPr>
                <p14:cNvContentPartPr/>
                <p14:nvPr/>
              </p14:nvContentPartPr>
              <p14:xfrm>
                <a:off x="4953253" y="4040832"/>
                <a:ext cx="57960" cy="450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F6AEE2F3-B415-401B-95A1-DCBE18C38D9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948933" y="4036512"/>
                  <a:ext cx="66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14C1118-FD47-4F5D-9846-20E8ABA98A51}"/>
                    </a:ext>
                  </a:extLst>
                </p14:cNvPr>
                <p14:cNvContentPartPr/>
                <p14:nvPr/>
              </p14:nvContentPartPr>
              <p14:xfrm>
                <a:off x="5025253" y="4117152"/>
                <a:ext cx="42120" cy="43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14C1118-FD47-4F5D-9846-20E8ABA98A5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20933" y="4112832"/>
                  <a:ext cx="50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7D3FC312-45A4-42F1-9B2A-8379D1BC83AA}"/>
                    </a:ext>
                  </a:extLst>
                </p14:cNvPr>
                <p14:cNvContentPartPr/>
                <p14:nvPr/>
              </p14:nvContentPartPr>
              <p14:xfrm>
                <a:off x="5209933" y="4205712"/>
                <a:ext cx="246960" cy="2905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7D3FC312-45A4-42F1-9B2A-8379D1BC83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05613" y="4201392"/>
                  <a:ext cx="255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904C3310-1F68-4D71-B46F-6729C2BC2386}"/>
                    </a:ext>
                  </a:extLst>
                </p14:cNvPr>
                <p14:cNvContentPartPr/>
                <p14:nvPr/>
              </p14:nvContentPartPr>
              <p14:xfrm>
                <a:off x="5259613" y="3931752"/>
                <a:ext cx="110520" cy="1616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904C3310-1F68-4D71-B46F-6729C2BC238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55293" y="3927432"/>
                  <a:ext cx="119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B6350F70-7BDF-40AF-B320-1A1189827916}"/>
                    </a:ext>
                  </a:extLst>
                </p14:cNvPr>
                <p14:cNvContentPartPr/>
                <p14:nvPr/>
              </p14:nvContentPartPr>
              <p14:xfrm>
                <a:off x="5405413" y="3921672"/>
                <a:ext cx="84600" cy="1274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B6350F70-7BDF-40AF-B320-1A118982791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01093" y="3917352"/>
                  <a:ext cx="93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1024C08-716D-4A3E-B2F6-4515A0D64A35}"/>
                    </a:ext>
                  </a:extLst>
                </p14:cNvPr>
                <p14:cNvContentPartPr/>
                <p14:nvPr/>
              </p14:nvContentPartPr>
              <p14:xfrm>
                <a:off x="5512693" y="4019232"/>
                <a:ext cx="15840" cy="518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1024C08-716D-4A3E-B2F6-4515A0D64A3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08373" y="4014912"/>
                  <a:ext cx="24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A16BDC27-7825-40AD-AB0E-1FB4F956696B}"/>
                    </a:ext>
                  </a:extLst>
                </p14:cNvPr>
                <p14:cNvContentPartPr/>
                <p14:nvPr/>
              </p14:nvContentPartPr>
              <p14:xfrm>
                <a:off x="5575333" y="3908352"/>
                <a:ext cx="124560" cy="1378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A16BDC27-7825-40AD-AB0E-1FB4F956696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71013" y="3904032"/>
                  <a:ext cx="1332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1" name="Gruppieren 720">
            <a:extLst>
              <a:ext uri="{FF2B5EF4-FFF2-40B4-BE49-F238E27FC236}">
                <a16:creationId xmlns:a16="http://schemas.microsoft.com/office/drawing/2014/main" id="{B085DA7D-34F7-4B3D-93C1-3A6FD71455FF}"/>
              </a:ext>
            </a:extLst>
          </p:cNvPr>
          <p:cNvGrpSpPr/>
          <p:nvPr/>
        </p:nvGrpSpPr>
        <p:grpSpPr>
          <a:xfrm>
            <a:off x="1073533" y="4954872"/>
            <a:ext cx="187560" cy="119880"/>
            <a:chOff x="1073533" y="4954872"/>
            <a:chExt cx="18756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A05FAFF1-EF54-46CC-A8BB-5D5561C61D12}"/>
                    </a:ext>
                  </a:extLst>
                </p14:cNvPr>
                <p14:cNvContentPartPr/>
                <p14:nvPr/>
              </p14:nvContentPartPr>
              <p14:xfrm>
                <a:off x="1073533" y="4977192"/>
                <a:ext cx="112320" cy="72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A05FAFF1-EF54-46CC-A8BB-5D5561C61D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213" y="4972872"/>
                  <a:ext cx="120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9D1AA5C-BAB2-4614-AB81-33FB1C923E8F}"/>
                    </a:ext>
                  </a:extLst>
                </p14:cNvPr>
                <p14:cNvContentPartPr/>
                <p14:nvPr/>
              </p14:nvContentPartPr>
              <p14:xfrm>
                <a:off x="1101973" y="5007432"/>
                <a:ext cx="87840" cy="259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9D1AA5C-BAB2-4614-AB81-33FB1C923E8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7653" y="5003112"/>
                  <a:ext cx="96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070BC8F5-A331-40B3-A6C3-E8487C9DD1A9}"/>
                    </a:ext>
                  </a:extLst>
                </p14:cNvPr>
                <p14:cNvContentPartPr/>
                <p14:nvPr/>
              </p14:nvContentPartPr>
              <p14:xfrm>
                <a:off x="1168933" y="4954872"/>
                <a:ext cx="92160" cy="1198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070BC8F5-A331-40B3-A6C3-E8487C9DD1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64613" y="4950552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05F4C69D-24DB-4399-8608-55845CF41038}"/>
                  </a:ext>
                </a:extLst>
              </p14:cNvPr>
              <p14:cNvContentPartPr/>
              <p14:nvPr/>
            </p14:nvContentPartPr>
            <p14:xfrm>
              <a:off x="1423813" y="5107512"/>
              <a:ext cx="286920" cy="57240"/>
            </p14:xfrm>
          </p:contentPart>
        </mc:Choice>
        <mc:Fallback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05F4C69D-24DB-4399-8608-55845CF41038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419493" y="5103192"/>
                <a:ext cx="2955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3" name="Gruppieren 782">
            <a:extLst>
              <a:ext uri="{FF2B5EF4-FFF2-40B4-BE49-F238E27FC236}">
                <a16:creationId xmlns:a16="http://schemas.microsoft.com/office/drawing/2014/main" id="{422CAC5A-9608-4D00-9A86-3C9A2A5EC77C}"/>
              </a:ext>
            </a:extLst>
          </p:cNvPr>
          <p:cNvGrpSpPr/>
          <p:nvPr/>
        </p:nvGrpSpPr>
        <p:grpSpPr>
          <a:xfrm>
            <a:off x="1425973" y="4653552"/>
            <a:ext cx="4026240" cy="429120"/>
            <a:chOff x="1425973" y="4653552"/>
            <a:chExt cx="402624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2CCAD949-962A-4BFB-AB6E-13266EEFEC2B}"/>
                    </a:ext>
                  </a:extLst>
                </p14:cNvPr>
                <p14:cNvContentPartPr/>
                <p14:nvPr/>
              </p14:nvContentPartPr>
              <p14:xfrm>
                <a:off x="1425973" y="4943712"/>
                <a:ext cx="132120" cy="838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2CCAD949-962A-4BFB-AB6E-13266EEFEC2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21653" y="4939392"/>
                  <a:ext cx="140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534D0BB1-788F-465C-A347-21DAE4082BF9}"/>
                    </a:ext>
                  </a:extLst>
                </p14:cNvPr>
                <p14:cNvContentPartPr/>
                <p14:nvPr/>
              </p14:nvContentPartPr>
              <p14:xfrm>
                <a:off x="1593373" y="4904832"/>
                <a:ext cx="54000" cy="8784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534D0BB1-788F-465C-A347-21DAE4082BF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89053" y="4900512"/>
                  <a:ext cx="6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BBD81D7A-41D2-46BF-813A-D6CE7FA219E3}"/>
                    </a:ext>
                  </a:extLst>
                </p14:cNvPr>
                <p14:cNvContentPartPr/>
                <p14:nvPr/>
              </p14:nvContentPartPr>
              <p14:xfrm>
                <a:off x="1755013" y="4960632"/>
                <a:ext cx="92160" cy="111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BBD81D7A-41D2-46BF-813A-D6CE7FA219E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50693" y="4956312"/>
                  <a:ext cx="100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95D68BC5-8260-424B-90F9-0F8331A26100}"/>
                    </a:ext>
                  </a:extLst>
                </p14:cNvPr>
                <p14:cNvContentPartPr/>
                <p14:nvPr/>
              </p14:nvContentPartPr>
              <p14:xfrm>
                <a:off x="1950853" y="4911312"/>
                <a:ext cx="27000" cy="946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95D68BC5-8260-424B-90F9-0F8331A2610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46533" y="4906992"/>
                  <a:ext cx="3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3EA60EE-E641-48E6-99E7-1FCFB9D0A5A9}"/>
                    </a:ext>
                  </a:extLst>
                </p14:cNvPr>
                <p14:cNvContentPartPr/>
                <p14:nvPr/>
              </p14:nvContentPartPr>
              <p14:xfrm>
                <a:off x="2001973" y="4933992"/>
                <a:ext cx="78480" cy="6084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3EA60EE-E641-48E6-99E7-1FCFB9D0A5A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97653" y="4929672"/>
                  <a:ext cx="87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A15C2F39-EE50-406D-A28B-5320F6BAC042}"/>
                    </a:ext>
                  </a:extLst>
                </p14:cNvPr>
                <p14:cNvContentPartPr/>
                <p14:nvPr/>
              </p14:nvContentPartPr>
              <p14:xfrm>
                <a:off x="2121133" y="4923912"/>
                <a:ext cx="59400" cy="604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A15C2F39-EE50-406D-A28B-5320F6BAC04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116813" y="4919592"/>
                  <a:ext cx="68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C77EEBF-6D67-4AD0-A6F4-5913F303725B}"/>
                    </a:ext>
                  </a:extLst>
                </p14:cNvPr>
                <p14:cNvContentPartPr/>
                <p14:nvPr/>
              </p14:nvContentPartPr>
              <p14:xfrm>
                <a:off x="1910893" y="4881072"/>
                <a:ext cx="61920" cy="1008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C77EEBF-6D67-4AD0-A6F4-5913F30372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06573" y="4876752"/>
                  <a:ext cx="70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B0272A4A-DE46-419A-84FE-66918FCBCB36}"/>
                    </a:ext>
                  </a:extLst>
                </p14:cNvPr>
                <p14:cNvContentPartPr/>
                <p14:nvPr/>
              </p14:nvContentPartPr>
              <p14:xfrm>
                <a:off x="1952653" y="4908792"/>
                <a:ext cx="23400" cy="1180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B0272A4A-DE46-419A-84FE-66918FCBCB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948333" y="4904472"/>
                  <a:ext cx="3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C0BF6BF3-868E-4845-B4C2-AAA921578F7B}"/>
                    </a:ext>
                  </a:extLst>
                </p14:cNvPr>
                <p14:cNvContentPartPr/>
                <p14:nvPr/>
              </p14:nvContentPartPr>
              <p14:xfrm>
                <a:off x="1460893" y="4872072"/>
                <a:ext cx="93240" cy="1602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C0BF6BF3-868E-4845-B4C2-AAA921578F7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456573" y="4867752"/>
                  <a:ext cx="101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D0273BF7-C2F5-4C86-8898-65F56F83CA21}"/>
                    </a:ext>
                  </a:extLst>
                </p14:cNvPr>
                <p14:cNvContentPartPr/>
                <p14:nvPr/>
              </p14:nvContentPartPr>
              <p14:xfrm>
                <a:off x="1577893" y="4866672"/>
                <a:ext cx="93960" cy="13428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D0273BF7-C2F5-4C86-8898-65F56F83CA2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573573" y="4862352"/>
                  <a:ext cx="102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7A158150-8E2F-4105-BEA6-960AB68A4A2F}"/>
                    </a:ext>
                  </a:extLst>
                </p14:cNvPr>
                <p14:cNvContentPartPr/>
                <p14:nvPr/>
              </p14:nvContentPartPr>
              <p14:xfrm>
                <a:off x="1626493" y="4922112"/>
                <a:ext cx="45000" cy="1422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7A158150-8E2F-4105-BEA6-960AB68A4A2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22173" y="4917792"/>
                  <a:ext cx="53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7842231B-11CB-4BEB-939A-1D161BA8ED4B}"/>
                    </a:ext>
                  </a:extLst>
                </p14:cNvPr>
                <p14:cNvContentPartPr/>
                <p14:nvPr/>
              </p14:nvContentPartPr>
              <p14:xfrm>
                <a:off x="2265493" y="4926792"/>
                <a:ext cx="3240" cy="576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7842231B-11CB-4BEB-939A-1D161BA8ED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261173" y="4922472"/>
                  <a:ext cx="11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AEC67D8A-2F5D-47B0-90B5-ACFF8A45A32D}"/>
                    </a:ext>
                  </a:extLst>
                </p14:cNvPr>
                <p14:cNvContentPartPr/>
                <p14:nvPr/>
              </p14:nvContentPartPr>
              <p14:xfrm>
                <a:off x="2269453" y="4869552"/>
                <a:ext cx="360" cy="36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AEC67D8A-2F5D-47B0-90B5-ACFF8A45A32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65133" y="4865232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87F0696-128B-480F-80AE-5C54D62D449B}"/>
                    </a:ext>
                  </a:extLst>
                </p14:cNvPr>
                <p14:cNvContentPartPr/>
                <p14:nvPr/>
              </p14:nvContentPartPr>
              <p14:xfrm>
                <a:off x="2427493" y="4922472"/>
                <a:ext cx="115200" cy="75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87F0696-128B-480F-80AE-5C54D62D449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23173" y="4918152"/>
                  <a:ext cx="123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218845C5-CDE8-41F2-BB9F-7627ACFD45AE}"/>
                    </a:ext>
                  </a:extLst>
                </p14:cNvPr>
                <p14:cNvContentPartPr/>
                <p14:nvPr/>
              </p14:nvContentPartPr>
              <p14:xfrm>
                <a:off x="2437573" y="4954872"/>
                <a:ext cx="109440" cy="79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218845C5-CDE8-41F2-BB9F-7627ACFD45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33253" y="4950552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5F561BA-B090-4FC6-B6D6-D05AC3ED553F}"/>
                    </a:ext>
                  </a:extLst>
                </p14:cNvPr>
                <p14:cNvContentPartPr/>
                <p14:nvPr/>
              </p14:nvContentPartPr>
              <p14:xfrm>
                <a:off x="2642773" y="4895472"/>
                <a:ext cx="82800" cy="8460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5F561BA-B090-4FC6-B6D6-D05AC3ED553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38453" y="4891152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762DB261-5224-4C9B-9AE7-6444A1CFABD3}"/>
                    </a:ext>
                  </a:extLst>
                </p14:cNvPr>
                <p14:cNvContentPartPr/>
                <p14:nvPr/>
              </p14:nvContentPartPr>
              <p14:xfrm>
                <a:off x="2760133" y="4892952"/>
                <a:ext cx="75600" cy="990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762DB261-5224-4C9B-9AE7-6444A1CFABD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755813" y="4888632"/>
                  <a:ext cx="8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2F56D5E7-AA80-4922-8A24-7ABE57341990}"/>
                    </a:ext>
                  </a:extLst>
                </p14:cNvPr>
                <p14:cNvContentPartPr/>
                <p14:nvPr/>
              </p14:nvContentPartPr>
              <p14:xfrm>
                <a:off x="2787853" y="4888992"/>
                <a:ext cx="87120" cy="82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2F56D5E7-AA80-4922-8A24-7ABE5734199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83533" y="4884672"/>
                  <a:ext cx="95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5F4B074A-0B36-43E9-8639-01CA31B763CB}"/>
                    </a:ext>
                  </a:extLst>
                </p14:cNvPr>
                <p14:cNvContentPartPr/>
                <p14:nvPr/>
              </p14:nvContentPartPr>
              <p14:xfrm>
                <a:off x="2937613" y="4891512"/>
                <a:ext cx="61560" cy="1015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5F4B074A-0B36-43E9-8639-01CA31B763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3293" y="4887192"/>
                  <a:ext cx="70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C931BCD6-6D1F-40B9-B5A5-EEA719A62382}"/>
                    </a:ext>
                  </a:extLst>
                </p14:cNvPr>
                <p14:cNvContentPartPr/>
                <p14:nvPr/>
              </p14:nvContentPartPr>
              <p14:xfrm>
                <a:off x="3058213" y="4907352"/>
                <a:ext cx="87840" cy="536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C931BCD6-6D1F-40B9-B5A5-EEA719A6238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053893" y="4903032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02ED5915-942B-407B-A585-1C0B7483483B}"/>
                    </a:ext>
                  </a:extLst>
                </p14:cNvPr>
                <p14:cNvContentPartPr/>
                <p14:nvPr/>
              </p14:nvContentPartPr>
              <p14:xfrm>
                <a:off x="3191413" y="4903392"/>
                <a:ext cx="79920" cy="622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02ED5915-942B-407B-A585-1C0B748348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187093" y="4899072"/>
                  <a:ext cx="88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1E4307EB-7620-4124-A2E9-81256357410E}"/>
                    </a:ext>
                  </a:extLst>
                </p14:cNvPr>
                <p14:cNvContentPartPr/>
                <p14:nvPr/>
              </p14:nvContentPartPr>
              <p14:xfrm>
                <a:off x="3305533" y="4889712"/>
                <a:ext cx="70560" cy="601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1E4307EB-7620-4124-A2E9-81256357410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301213" y="4885392"/>
                  <a:ext cx="79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FC52EEA2-DFEE-4B38-9CB9-5EBB36935425}"/>
                    </a:ext>
                  </a:extLst>
                </p14:cNvPr>
                <p14:cNvContentPartPr/>
                <p14:nvPr/>
              </p14:nvContentPartPr>
              <p14:xfrm>
                <a:off x="3467893" y="4875312"/>
                <a:ext cx="16560" cy="615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FC52EEA2-DFEE-4B38-9CB9-5EBB3693542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463573" y="4870992"/>
                  <a:ext cx="25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6F20A74-DCF7-4EE1-AD71-74973BFBC83B}"/>
                    </a:ext>
                  </a:extLst>
                </p14:cNvPr>
                <p14:cNvContentPartPr/>
                <p14:nvPr/>
              </p14:nvContentPartPr>
              <p14:xfrm>
                <a:off x="3483013" y="4825992"/>
                <a:ext cx="9720" cy="252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6F20A74-DCF7-4EE1-AD71-74973BFBC83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78693" y="4821672"/>
                  <a:ext cx="18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C88ED6A-1B4E-4C89-A472-CF5F31EDA7EE}"/>
                    </a:ext>
                  </a:extLst>
                </p14:cNvPr>
                <p14:cNvContentPartPr/>
                <p14:nvPr/>
              </p14:nvContentPartPr>
              <p14:xfrm>
                <a:off x="3633493" y="4876032"/>
                <a:ext cx="109440" cy="82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C88ED6A-1B4E-4C89-A472-CF5F31EDA7E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29173" y="4871712"/>
                  <a:ext cx="11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66570C80-4660-4A59-869C-C85702F00625}"/>
                    </a:ext>
                  </a:extLst>
                </p14:cNvPr>
                <p14:cNvContentPartPr/>
                <p14:nvPr/>
              </p14:nvContentPartPr>
              <p14:xfrm>
                <a:off x="3657613" y="4911312"/>
                <a:ext cx="101160" cy="72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66570C80-4660-4A59-869C-C85702F0062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53293" y="4906992"/>
                  <a:ext cx="10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F259CF0-08A0-41E6-A79C-F41BB67F37A0}"/>
                    </a:ext>
                  </a:extLst>
                </p14:cNvPr>
                <p14:cNvContentPartPr/>
                <p14:nvPr/>
              </p14:nvContentPartPr>
              <p14:xfrm>
                <a:off x="3742213" y="4851192"/>
                <a:ext cx="56880" cy="1018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F259CF0-08A0-41E6-A79C-F41BB67F37A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37893" y="4846872"/>
                  <a:ext cx="65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3D2AD934-89F5-4EB3-9C5E-430EC0D51696}"/>
                    </a:ext>
                  </a:extLst>
                </p14:cNvPr>
                <p14:cNvContentPartPr/>
                <p14:nvPr/>
              </p14:nvContentPartPr>
              <p14:xfrm>
                <a:off x="3965413" y="4847232"/>
                <a:ext cx="9360" cy="709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3D2AD934-89F5-4EB3-9C5E-430EC0D5169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61093" y="4842912"/>
                  <a:ext cx="18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47059D8F-C5C4-4C30-AF4F-C73F47767F98}"/>
                    </a:ext>
                  </a:extLst>
                </p14:cNvPr>
                <p14:cNvContentPartPr/>
                <p14:nvPr/>
              </p14:nvContentPartPr>
              <p14:xfrm>
                <a:off x="3957133" y="4797192"/>
                <a:ext cx="201600" cy="6156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47059D8F-C5C4-4C30-AF4F-C73F47767F9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52813" y="4792872"/>
                  <a:ext cx="210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F1D273FC-FC1D-499A-9B3A-CDE60A66F6F9}"/>
                    </a:ext>
                  </a:extLst>
                </p14:cNvPr>
                <p14:cNvContentPartPr/>
                <p14:nvPr/>
              </p14:nvContentPartPr>
              <p14:xfrm>
                <a:off x="4075933" y="4882152"/>
                <a:ext cx="104400" cy="115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F1D273FC-FC1D-499A-9B3A-CDE60A66F6F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71613" y="4877832"/>
                  <a:ext cx="11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533EC4A-AD18-498F-A140-021B9195C17E}"/>
                    </a:ext>
                  </a:extLst>
                </p14:cNvPr>
                <p14:cNvContentPartPr/>
                <p14:nvPr/>
              </p14:nvContentPartPr>
              <p14:xfrm>
                <a:off x="4066933" y="4713672"/>
                <a:ext cx="61920" cy="918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533EC4A-AD18-498F-A140-021B9195C1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062613" y="4709352"/>
                  <a:ext cx="70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9AA6FB34-AAD7-4A41-9364-2437B44DBDA9}"/>
                    </a:ext>
                  </a:extLst>
                </p14:cNvPr>
                <p14:cNvContentPartPr/>
                <p14:nvPr/>
              </p14:nvContentPartPr>
              <p14:xfrm>
                <a:off x="4153693" y="4663272"/>
                <a:ext cx="39960" cy="727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9AA6FB34-AAD7-4A41-9364-2437B44DBDA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49373" y="4658952"/>
                  <a:ext cx="4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D4C2CE06-3C66-46D4-BA0E-932239F42988}"/>
                    </a:ext>
                  </a:extLst>
                </p14:cNvPr>
                <p14:cNvContentPartPr/>
                <p14:nvPr/>
              </p14:nvContentPartPr>
              <p14:xfrm>
                <a:off x="4307413" y="4802952"/>
                <a:ext cx="104400" cy="12132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D4C2CE06-3C66-46D4-BA0E-932239F4298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303093" y="4798632"/>
                  <a:ext cx="11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D85F0395-6DC4-4868-8BAD-5085FF0F20C2}"/>
                    </a:ext>
                  </a:extLst>
                </p14:cNvPr>
                <p14:cNvContentPartPr/>
                <p14:nvPr/>
              </p14:nvContentPartPr>
              <p14:xfrm>
                <a:off x="4343053" y="4872432"/>
                <a:ext cx="110880" cy="727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D85F0395-6DC4-4868-8BAD-5085FF0F20C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38733" y="4868112"/>
                  <a:ext cx="119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72C098E4-4DF4-4BEC-AB95-93E3D85C17E8}"/>
                    </a:ext>
                  </a:extLst>
                </p14:cNvPr>
                <p14:cNvContentPartPr/>
                <p14:nvPr/>
              </p14:nvContentPartPr>
              <p14:xfrm>
                <a:off x="4493893" y="4788552"/>
                <a:ext cx="85320" cy="1296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72C098E4-4DF4-4BEC-AB95-93E3D85C17E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89573" y="4784232"/>
                  <a:ext cx="9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9A41CC7-31AD-4A54-B4BF-2BB4C63A8E7C}"/>
                    </a:ext>
                  </a:extLst>
                </p14:cNvPr>
                <p14:cNvContentPartPr/>
                <p14:nvPr/>
              </p14:nvContentPartPr>
              <p14:xfrm>
                <a:off x="4611973" y="4814832"/>
                <a:ext cx="53640" cy="849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9A41CC7-31AD-4A54-B4BF-2BB4C63A8E7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607653" y="4810512"/>
                  <a:ext cx="62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305E2D28-E632-4414-BD1E-8368EBFB10CE}"/>
                    </a:ext>
                  </a:extLst>
                </p14:cNvPr>
                <p14:cNvContentPartPr/>
                <p14:nvPr/>
              </p14:nvContentPartPr>
              <p14:xfrm>
                <a:off x="4578853" y="4737792"/>
                <a:ext cx="66960" cy="741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305E2D28-E632-4414-BD1E-8368EBFB10C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574533" y="4733472"/>
                  <a:ext cx="75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BF29C58-145A-489D-82B6-F6CD681C3330}"/>
                    </a:ext>
                  </a:extLst>
                </p14:cNvPr>
                <p14:cNvContentPartPr/>
                <p14:nvPr/>
              </p14:nvContentPartPr>
              <p14:xfrm>
                <a:off x="4687213" y="4856952"/>
                <a:ext cx="30960" cy="345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BF29C58-145A-489D-82B6-F6CD681C33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82893" y="4852632"/>
                  <a:ext cx="3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BBF1E1A-698B-4B31-962A-3E086787961A}"/>
                    </a:ext>
                  </a:extLst>
                </p14:cNvPr>
                <p14:cNvContentPartPr/>
                <p14:nvPr/>
              </p14:nvContentPartPr>
              <p14:xfrm>
                <a:off x="4822573" y="4793592"/>
                <a:ext cx="84240" cy="1465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BBF1E1A-698B-4B31-962A-3E086787961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18253" y="4789272"/>
                  <a:ext cx="92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6ABB11B-086B-4B72-8258-7D347851D8E9}"/>
                    </a:ext>
                  </a:extLst>
                </p14:cNvPr>
                <p14:cNvContentPartPr/>
                <p14:nvPr/>
              </p14:nvContentPartPr>
              <p14:xfrm>
                <a:off x="4948573" y="4711512"/>
                <a:ext cx="82800" cy="1299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6ABB11B-086B-4B72-8258-7D347851D8E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44253" y="4707192"/>
                  <a:ext cx="91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FB76656A-1AC2-460C-96D8-D5DDAE5B0323}"/>
                    </a:ext>
                  </a:extLst>
                </p14:cNvPr>
                <p14:cNvContentPartPr/>
                <p14:nvPr/>
              </p14:nvContentPartPr>
              <p14:xfrm>
                <a:off x="5039653" y="4653552"/>
                <a:ext cx="16920" cy="1026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FB76656A-1AC2-460C-96D8-D5DDAE5B032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035333" y="4649232"/>
                  <a:ext cx="2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F43E7221-3F15-4D68-93E8-D0EFA2CAA711}"/>
                    </a:ext>
                  </a:extLst>
                </p14:cNvPr>
                <p14:cNvContentPartPr/>
                <p14:nvPr/>
              </p14:nvContentPartPr>
              <p14:xfrm>
                <a:off x="5065213" y="4805112"/>
                <a:ext cx="68760" cy="262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F43E7221-3F15-4D68-93E8-D0EFA2CAA71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60893" y="4800792"/>
                  <a:ext cx="77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9F18D743-D9A0-4BEC-A75E-A0DFEFE21BE2}"/>
                    </a:ext>
                  </a:extLst>
                </p14:cNvPr>
                <p14:cNvContentPartPr/>
                <p14:nvPr/>
              </p14:nvContentPartPr>
              <p14:xfrm>
                <a:off x="5065213" y="4827792"/>
                <a:ext cx="90000" cy="226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9F18D743-D9A0-4BEC-A75E-A0DFEFE21BE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60893" y="4823472"/>
                  <a:ext cx="9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B925100-2589-45FA-BD66-F68C617C16A4}"/>
                    </a:ext>
                  </a:extLst>
                </p14:cNvPr>
                <p14:cNvContentPartPr/>
                <p14:nvPr/>
              </p14:nvContentPartPr>
              <p14:xfrm>
                <a:off x="5174293" y="4733112"/>
                <a:ext cx="61560" cy="12564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B925100-2589-45FA-BD66-F68C617C16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169973" y="4728792"/>
                  <a:ext cx="7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298F21C6-143C-40CC-B14B-3103E5196104}"/>
                    </a:ext>
                  </a:extLst>
                </p14:cNvPr>
                <p14:cNvContentPartPr/>
                <p14:nvPr/>
              </p14:nvContentPartPr>
              <p14:xfrm>
                <a:off x="5250973" y="4731672"/>
                <a:ext cx="77760" cy="1285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298F21C6-143C-40CC-B14B-3103E519610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46653" y="4727352"/>
                  <a:ext cx="86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02C6484-331C-4B55-BFC7-E20FEE13F100}"/>
                    </a:ext>
                  </a:extLst>
                </p14:cNvPr>
                <p14:cNvContentPartPr/>
                <p14:nvPr/>
              </p14:nvContentPartPr>
              <p14:xfrm>
                <a:off x="5348533" y="4710432"/>
                <a:ext cx="103680" cy="1299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02C6484-331C-4B55-BFC7-E20FEE13F10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344213" y="4706112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D5FCDA34-4BC4-4B84-A97E-BB5749EBD734}"/>
                    </a:ext>
                  </a:extLst>
                </p14:cNvPr>
                <p14:cNvContentPartPr/>
                <p14:nvPr/>
              </p14:nvContentPartPr>
              <p14:xfrm>
                <a:off x="1917373" y="5021832"/>
                <a:ext cx="290520" cy="6084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D5FCDA34-4BC4-4B84-A97E-BB5749EBD73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13053" y="5017512"/>
                  <a:ext cx="2991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9" name="Gruppieren 788">
            <a:extLst>
              <a:ext uri="{FF2B5EF4-FFF2-40B4-BE49-F238E27FC236}">
                <a16:creationId xmlns:a16="http://schemas.microsoft.com/office/drawing/2014/main" id="{308E3515-9121-45FE-B145-55B374BD1D1F}"/>
              </a:ext>
            </a:extLst>
          </p:cNvPr>
          <p:cNvGrpSpPr/>
          <p:nvPr/>
        </p:nvGrpSpPr>
        <p:grpSpPr>
          <a:xfrm>
            <a:off x="6148813" y="5229552"/>
            <a:ext cx="1871280" cy="1227960"/>
            <a:chOff x="6148813" y="5229552"/>
            <a:chExt cx="1871280" cy="12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CF0D9938-479A-4F6F-B0BD-819287A39A4E}"/>
                    </a:ext>
                  </a:extLst>
                </p14:cNvPr>
                <p14:cNvContentPartPr/>
                <p14:nvPr/>
              </p14:nvContentPartPr>
              <p14:xfrm>
                <a:off x="7857373" y="6255192"/>
                <a:ext cx="360" cy="36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CF0D9938-479A-4F6F-B0BD-819287A39A4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53053" y="62508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F1A4E57-9141-44C2-B704-61E179163061}"/>
                    </a:ext>
                  </a:extLst>
                </p14:cNvPr>
                <p14:cNvContentPartPr/>
                <p14:nvPr/>
              </p14:nvContentPartPr>
              <p14:xfrm>
                <a:off x="7845133" y="6190752"/>
                <a:ext cx="6840" cy="1227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F1A4E57-9141-44C2-B704-61E17916306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40813" y="6186432"/>
                  <a:ext cx="15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8E7991FE-8814-4ED4-9E84-86C8F862EED8}"/>
                    </a:ext>
                  </a:extLst>
                </p14:cNvPr>
                <p14:cNvContentPartPr/>
                <p14:nvPr/>
              </p14:nvContentPartPr>
              <p14:xfrm>
                <a:off x="7796173" y="6363192"/>
                <a:ext cx="55800" cy="943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8E7991FE-8814-4ED4-9E84-86C8F862EED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91853" y="6358872"/>
                  <a:ext cx="64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B514C534-DA39-4B07-ACC1-05A0CFCA8C6F}"/>
                    </a:ext>
                  </a:extLst>
                </p14:cNvPr>
                <p14:cNvContentPartPr/>
                <p14:nvPr/>
              </p14:nvContentPartPr>
              <p14:xfrm>
                <a:off x="7890133" y="6360312"/>
                <a:ext cx="30240" cy="615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B514C534-DA39-4B07-ACC1-05A0CFCA8C6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85813" y="6355992"/>
                  <a:ext cx="38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E2B7C635-1561-42AD-B7DE-97B0B06F0C2F}"/>
                    </a:ext>
                  </a:extLst>
                </p14:cNvPr>
                <p14:cNvContentPartPr/>
                <p14:nvPr/>
              </p14:nvContentPartPr>
              <p14:xfrm>
                <a:off x="7899133" y="6360312"/>
                <a:ext cx="24840" cy="972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E2B7C635-1561-42AD-B7DE-97B0B06F0C2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94813" y="6355992"/>
                  <a:ext cx="33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F5ADD4C7-B136-4492-B198-C6B9AEB57295}"/>
                    </a:ext>
                  </a:extLst>
                </p14:cNvPr>
                <p14:cNvContentPartPr/>
                <p14:nvPr/>
              </p14:nvContentPartPr>
              <p14:xfrm>
                <a:off x="6148813" y="5229552"/>
                <a:ext cx="1715760" cy="10033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F5ADD4C7-B136-4492-B198-C6B9AEB5729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144493" y="5225232"/>
                  <a:ext cx="1724400" cy="10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BE9807CD-326B-43F7-BDDD-DD7F9D20F4FE}"/>
                    </a:ext>
                  </a:extLst>
                </p14:cNvPr>
                <p14:cNvContentPartPr/>
                <p14:nvPr/>
              </p14:nvContentPartPr>
              <p14:xfrm>
                <a:off x="7853413" y="5999232"/>
                <a:ext cx="7560" cy="9864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BE9807CD-326B-43F7-BDDD-DD7F9D20F4F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49093" y="5994912"/>
                  <a:ext cx="16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A3FA599-0058-499B-86C4-7284124EFCEC}"/>
                    </a:ext>
                  </a:extLst>
                </p14:cNvPr>
                <p14:cNvContentPartPr/>
                <p14:nvPr/>
              </p14:nvContentPartPr>
              <p14:xfrm>
                <a:off x="7894813" y="5989152"/>
                <a:ext cx="81000" cy="1134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A3FA599-0058-499B-86C4-7284124EFCE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890493" y="5984832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3A23D0B-BC1D-416B-B533-EB7C2035D92A}"/>
                    </a:ext>
                  </a:extLst>
                </p14:cNvPr>
                <p14:cNvContentPartPr/>
                <p14:nvPr/>
              </p14:nvContentPartPr>
              <p14:xfrm>
                <a:off x="8015413" y="5938032"/>
                <a:ext cx="4680" cy="7056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3A23D0B-BC1D-416B-B533-EB7C2035D92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11093" y="5933712"/>
                  <a:ext cx="133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35797094-0DA3-4E7E-93F5-F50C6653FC32}"/>
              </a:ext>
            </a:extLst>
          </p:cNvPr>
          <p:cNvGrpSpPr/>
          <p:nvPr/>
        </p:nvGrpSpPr>
        <p:grpSpPr>
          <a:xfrm>
            <a:off x="6475333" y="5697912"/>
            <a:ext cx="588240" cy="592920"/>
            <a:chOff x="6475333" y="5697912"/>
            <a:chExt cx="58824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7C35B086-7EA1-4FBA-91CB-125874833668}"/>
                    </a:ext>
                  </a:extLst>
                </p14:cNvPr>
                <p14:cNvContentPartPr/>
                <p14:nvPr/>
              </p14:nvContentPartPr>
              <p14:xfrm>
                <a:off x="7003813" y="5697912"/>
                <a:ext cx="22680" cy="1245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7C35B086-7EA1-4FBA-91CB-12587483366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99493" y="5693592"/>
                  <a:ext cx="3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D2D80EC-2656-4C6A-824F-1B32E6E8B583}"/>
                    </a:ext>
                  </a:extLst>
                </p14:cNvPr>
                <p14:cNvContentPartPr/>
                <p14:nvPr/>
              </p14:nvContentPartPr>
              <p14:xfrm>
                <a:off x="7032613" y="5857392"/>
                <a:ext cx="30960" cy="4334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D2D80EC-2656-4C6A-824F-1B32E6E8B58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028293" y="5853072"/>
                  <a:ext cx="396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3C51F999-9F4F-431D-82F7-9BE9F83AC4E8}"/>
                    </a:ext>
                  </a:extLst>
                </p14:cNvPr>
                <p14:cNvContentPartPr/>
                <p14:nvPr/>
              </p14:nvContentPartPr>
              <p14:xfrm>
                <a:off x="6475333" y="5720952"/>
                <a:ext cx="206640" cy="72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3C51F999-9F4F-431D-82F7-9BE9F83AC4E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71013" y="5716632"/>
                  <a:ext cx="215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CD495850-FAD8-443A-99FB-8711F3DF01CC}"/>
                    </a:ext>
                  </a:extLst>
                </p14:cNvPr>
                <p14:cNvContentPartPr/>
                <p14:nvPr/>
              </p14:nvContentPartPr>
              <p14:xfrm>
                <a:off x="6796093" y="5705472"/>
                <a:ext cx="191520" cy="126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CD495850-FAD8-443A-99FB-8711F3DF01C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91773" y="5701152"/>
                  <a:ext cx="2001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8" name="Gruppieren 807">
            <a:extLst>
              <a:ext uri="{FF2B5EF4-FFF2-40B4-BE49-F238E27FC236}">
                <a16:creationId xmlns:a16="http://schemas.microsoft.com/office/drawing/2014/main" id="{B9D3E296-BB91-4385-9CFD-9B9F51783F9D}"/>
              </a:ext>
            </a:extLst>
          </p:cNvPr>
          <p:cNvGrpSpPr/>
          <p:nvPr/>
        </p:nvGrpSpPr>
        <p:grpSpPr>
          <a:xfrm>
            <a:off x="5568493" y="5508912"/>
            <a:ext cx="735840" cy="246960"/>
            <a:chOff x="5568493" y="5508912"/>
            <a:chExt cx="73584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4E0C7B08-EC93-47C6-A8EB-261EEC56A6F6}"/>
                    </a:ext>
                  </a:extLst>
                </p14:cNvPr>
                <p14:cNvContentPartPr/>
                <p14:nvPr/>
              </p14:nvContentPartPr>
              <p14:xfrm>
                <a:off x="6157813" y="5739312"/>
                <a:ext cx="146520" cy="165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4E0C7B08-EC93-47C6-A8EB-261EEC56A6F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53493" y="5734992"/>
                  <a:ext cx="15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5BDD6B42-8F5E-4150-B35D-E02B76D39F75}"/>
                    </a:ext>
                  </a:extLst>
                </p14:cNvPr>
                <p14:cNvContentPartPr/>
                <p14:nvPr/>
              </p14:nvContentPartPr>
              <p14:xfrm>
                <a:off x="5837053" y="5616912"/>
                <a:ext cx="68760" cy="8388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5BDD6B42-8F5E-4150-B35D-E02B76D39F7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32733" y="5612592"/>
                  <a:ext cx="77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E93EEDE-649D-439F-99C1-89D1C18FC612}"/>
                    </a:ext>
                  </a:extLst>
                </p14:cNvPr>
                <p14:cNvContentPartPr/>
                <p14:nvPr/>
              </p14:nvContentPartPr>
              <p14:xfrm>
                <a:off x="5864413" y="5659392"/>
                <a:ext cx="66240" cy="4788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E93EEDE-649D-439F-99C1-89D1C18FC6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60093" y="5655072"/>
                  <a:ext cx="7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07D7D2C2-878A-4DD8-9440-CAE2A563AE5D}"/>
                    </a:ext>
                  </a:extLst>
                </p14:cNvPr>
                <p14:cNvContentPartPr/>
                <p14:nvPr/>
              </p14:nvContentPartPr>
              <p14:xfrm>
                <a:off x="5935693" y="5578032"/>
                <a:ext cx="80640" cy="10116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07D7D2C2-878A-4DD8-9440-CAE2A563AE5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31373" y="5573712"/>
                  <a:ext cx="89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C47E0465-801C-4976-B4A9-8855108469C6}"/>
                    </a:ext>
                  </a:extLst>
                </p14:cNvPr>
                <p14:cNvContentPartPr/>
                <p14:nvPr/>
              </p14:nvContentPartPr>
              <p14:xfrm>
                <a:off x="6039013" y="5605392"/>
                <a:ext cx="47160" cy="583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C47E0465-801C-4976-B4A9-8855108469C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034693" y="5601072"/>
                  <a:ext cx="55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47F21B7B-DA33-46E7-BC12-B2C17E04684B}"/>
                    </a:ext>
                  </a:extLst>
                </p14:cNvPr>
                <p14:cNvContentPartPr/>
                <p14:nvPr/>
              </p14:nvContentPartPr>
              <p14:xfrm>
                <a:off x="6032173" y="5578392"/>
                <a:ext cx="39600" cy="417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47F21B7B-DA33-46E7-BC12-B2C17E04684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027853" y="5574072"/>
                  <a:ext cx="4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493C1D62-D34F-4D3F-B280-89EE37E7CAEF}"/>
                    </a:ext>
                  </a:extLst>
                </p14:cNvPr>
                <p14:cNvContentPartPr/>
                <p14:nvPr/>
              </p14:nvContentPartPr>
              <p14:xfrm>
                <a:off x="6076453" y="5630232"/>
                <a:ext cx="22320" cy="334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493C1D62-D34F-4D3F-B280-89EE37E7CAE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072133" y="5625912"/>
                  <a:ext cx="3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6A61E5A7-DA30-45EF-9D60-4903D693B99A}"/>
                    </a:ext>
                  </a:extLst>
                </p14:cNvPr>
                <p14:cNvContentPartPr/>
                <p14:nvPr/>
              </p14:nvContentPartPr>
              <p14:xfrm>
                <a:off x="5591893" y="5610432"/>
                <a:ext cx="1440" cy="6732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6A61E5A7-DA30-45EF-9D60-4903D693B99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87573" y="5606112"/>
                  <a:ext cx="1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5FDA4501-2433-435A-95CB-5777A31BA3C8}"/>
                    </a:ext>
                  </a:extLst>
                </p14:cNvPr>
                <p14:cNvContentPartPr/>
                <p14:nvPr/>
              </p14:nvContentPartPr>
              <p14:xfrm>
                <a:off x="5568493" y="5579832"/>
                <a:ext cx="18000" cy="28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5FDA4501-2433-435A-95CB-5777A31BA3C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564173" y="5575512"/>
                  <a:ext cx="26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96926DB3-CA38-425A-8092-E76E5F2944D1}"/>
                    </a:ext>
                  </a:extLst>
                </p14:cNvPr>
                <p14:cNvContentPartPr/>
                <p14:nvPr/>
              </p14:nvContentPartPr>
              <p14:xfrm>
                <a:off x="5617453" y="5563632"/>
                <a:ext cx="66600" cy="5652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96926DB3-CA38-425A-8092-E76E5F2944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613133" y="5559312"/>
                  <a:ext cx="75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292A1FE-F33F-4F4F-9251-D793533160B1}"/>
                    </a:ext>
                  </a:extLst>
                </p14:cNvPr>
                <p14:cNvContentPartPr/>
                <p14:nvPr/>
              </p14:nvContentPartPr>
              <p14:xfrm>
                <a:off x="5680813" y="5508912"/>
                <a:ext cx="12960" cy="417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292A1FE-F33F-4F4F-9251-D793533160B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676493" y="5504592"/>
                  <a:ext cx="21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8FF19BC6-D248-40B0-8FA9-5581DB45EC9D}"/>
                    </a:ext>
                  </a:extLst>
                </p14:cNvPr>
                <p14:cNvContentPartPr/>
                <p14:nvPr/>
              </p14:nvContentPartPr>
              <p14:xfrm>
                <a:off x="5703493" y="5618712"/>
                <a:ext cx="59760" cy="21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8FF19BC6-D248-40B0-8FA9-5581DB45EC9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699173" y="5614392"/>
                  <a:ext cx="6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FAA76A1-B71F-425E-8E50-CD67A71B2509}"/>
                    </a:ext>
                  </a:extLst>
                </p14:cNvPr>
                <p14:cNvContentPartPr/>
                <p14:nvPr/>
              </p14:nvContentPartPr>
              <p14:xfrm>
                <a:off x="5703853" y="5637792"/>
                <a:ext cx="74880" cy="115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FAA76A1-B71F-425E-8E50-CD67A71B250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99533" y="5633472"/>
                  <a:ext cx="835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" name="Gruppieren 820">
            <a:extLst>
              <a:ext uri="{FF2B5EF4-FFF2-40B4-BE49-F238E27FC236}">
                <a16:creationId xmlns:a16="http://schemas.microsoft.com/office/drawing/2014/main" id="{80433CF3-210F-406C-AFF3-58AFD722446D}"/>
              </a:ext>
            </a:extLst>
          </p:cNvPr>
          <p:cNvGrpSpPr/>
          <p:nvPr/>
        </p:nvGrpSpPr>
        <p:grpSpPr>
          <a:xfrm>
            <a:off x="6162493" y="6319992"/>
            <a:ext cx="911880" cy="437760"/>
            <a:chOff x="6162493" y="6319992"/>
            <a:chExt cx="91188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9FEC40F-45A3-4AA7-887E-5753012FE2B2}"/>
                    </a:ext>
                  </a:extLst>
                </p14:cNvPr>
                <p14:cNvContentPartPr/>
                <p14:nvPr/>
              </p14:nvContentPartPr>
              <p14:xfrm>
                <a:off x="6838213" y="6338712"/>
                <a:ext cx="201600" cy="3085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9FEC40F-45A3-4AA7-887E-5753012FE2B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33893" y="6334392"/>
                  <a:ext cx="210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F02BDF05-592C-42B6-B26A-9E5D661EBDD0}"/>
                    </a:ext>
                  </a:extLst>
                </p14:cNvPr>
                <p14:cNvContentPartPr/>
                <p14:nvPr/>
              </p14:nvContentPartPr>
              <p14:xfrm>
                <a:off x="6978973" y="6319992"/>
                <a:ext cx="95400" cy="705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F02BDF05-592C-42B6-B26A-9E5D661EBDD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974653" y="6315672"/>
                  <a:ext cx="10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6A0C521A-99D0-472E-B900-409C21EED601}"/>
                    </a:ext>
                  </a:extLst>
                </p14:cNvPr>
                <p14:cNvContentPartPr/>
                <p14:nvPr/>
              </p14:nvContentPartPr>
              <p14:xfrm>
                <a:off x="6498373" y="6645072"/>
                <a:ext cx="64080" cy="9756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6A0C521A-99D0-472E-B900-409C21EED60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494053" y="6640752"/>
                  <a:ext cx="72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8B93DA08-832F-45F2-AE26-1356AFFA701E}"/>
                    </a:ext>
                  </a:extLst>
                </p14:cNvPr>
                <p14:cNvContentPartPr/>
                <p14:nvPr/>
              </p14:nvContentPartPr>
              <p14:xfrm>
                <a:off x="6596293" y="6631752"/>
                <a:ext cx="50400" cy="1022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8B93DA08-832F-45F2-AE26-1356AFFA701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91973" y="6627432"/>
                  <a:ext cx="59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DC29FA7-EDD7-418C-A64B-C3BCF529AA35}"/>
                    </a:ext>
                  </a:extLst>
                </p14:cNvPr>
                <p14:cNvContentPartPr/>
                <p14:nvPr/>
              </p14:nvContentPartPr>
              <p14:xfrm>
                <a:off x="6667933" y="6704112"/>
                <a:ext cx="10800" cy="536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DC29FA7-EDD7-418C-A64B-C3BCF529AA3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663613" y="6699792"/>
                  <a:ext cx="1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8B51A5F7-1CE3-4144-A44A-1935CA24434C}"/>
                    </a:ext>
                  </a:extLst>
                </p14:cNvPr>
                <p14:cNvContentPartPr/>
                <p14:nvPr/>
              </p14:nvContentPartPr>
              <p14:xfrm>
                <a:off x="6708253" y="6626352"/>
                <a:ext cx="91800" cy="11268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8B51A5F7-1CE3-4144-A44A-1935CA24434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703573" y="6622032"/>
                  <a:ext cx="100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45B12308-3D04-4418-8DA2-D96C6A9526E6}"/>
                    </a:ext>
                  </a:extLst>
                </p14:cNvPr>
                <p14:cNvContentPartPr/>
                <p14:nvPr/>
              </p14:nvContentPartPr>
              <p14:xfrm>
                <a:off x="6339973" y="6671712"/>
                <a:ext cx="117360" cy="54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45B12308-3D04-4418-8DA2-D96C6A9526E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335653" y="6667392"/>
                  <a:ext cx="12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86E41811-8949-46E6-81F6-79A8F189E59D}"/>
                    </a:ext>
                  </a:extLst>
                </p14:cNvPr>
                <p14:cNvContentPartPr/>
                <p14:nvPr/>
              </p14:nvContentPartPr>
              <p14:xfrm>
                <a:off x="6339253" y="6688992"/>
                <a:ext cx="104040" cy="1512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86E41811-8949-46E6-81F6-79A8F189E59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334933" y="6684672"/>
                  <a:ext cx="11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9D7D4FBF-5308-477A-B7BD-F9EE9F6AB043}"/>
                    </a:ext>
                  </a:extLst>
                </p14:cNvPr>
                <p14:cNvContentPartPr/>
                <p14:nvPr/>
              </p14:nvContentPartPr>
              <p14:xfrm>
                <a:off x="6162493" y="6651912"/>
                <a:ext cx="73080" cy="1051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9D7D4FBF-5308-477A-B7BD-F9EE9F6AB04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158173" y="6647592"/>
                  <a:ext cx="8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C7E90340-D7C3-4B04-80C3-BD6BA8656417}"/>
                    </a:ext>
                  </a:extLst>
                </p14:cNvPr>
                <p14:cNvContentPartPr/>
                <p14:nvPr/>
              </p14:nvContentPartPr>
              <p14:xfrm>
                <a:off x="6237733" y="6570912"/>
                <a:ext cx="76320" cy="10728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C7E90340-D7C3-4B04-80C3-BD6BA865641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233413" y="6566592"/>
                  <a:ext cx="84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664F409-6C87-4300-B93C-DF3228B375E3}"/>
                    </a:ext>
                  </a:extLst>
                </p14:cNvPr>
                <p14:cNvContentPartPr/>
                <p14:nvPr/>
              </p14:nvContentPartPr>
              <p14:xfrm>
                <a:off x="6316213" y="6482712"/>
                <a:ext cx="17280" cy="1000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664F409-6C87-4300-B93C-DF3228B375E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311893" y="6478392"/>
                  <a:ext cx="259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" name="Gruppieren 823">
            <a:extLst>
              <a:ext uri="{FF2B5EF4-FFF2-40B4-BE49-F238E27FC236}">
                <a16:creationId xmlns:a16="http://schemas.microsoft.com/office/drawing/2014/main" id="{1717983A-12D8-41C4-B698-B93752BA0C94}"/>
              </a:ext>
            </a:extLst>
          </p:cNvPr>
          <p:cNvGrpSpPr/>
          <p:nvPr/>
        </p:nvGrpSpPr>
        <p:grpSpPr>
          <a:xfrm>
            <a:off x="144373" y="5398032"/>
            <a:ext cx="197280" cy="241200"/>
            <a:chOff x="144373" y="5398032"/>
            <a:chExt cx="19728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6A084B31-F28E-471A-9FDD-4B19DA56AD45}"/>
                    </a:ext>
                  </a:extLst>
                </p14:cNvPr>
                <p14:cNvContentPartPr/>
                <p14:nvPr/>
              </p14:nvContentPartPr>
              <p14:xfrm>
                <a:off x="144373" y="5446992"/>
                <a:ext cx="114120" cy="1098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6A084B31-F28E-471A-9FDD-4B19DA56AD4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40053" y="5442672"/>
                  <a:ext cx="122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2F20E6E-7623-445F-AB3E-3FDFFB0890AC}"/>
                    </a:ext>
                  </a:extLst>
                </p14:cNvPr>
                <p14:cNvContentPartPr/>
                <p14:nvPr/>
              </p14:nvContentPartPr>
              <p14:xfrm>
                <a:off x="245533" y="5398032"/>
                <a:ext cx="96120" cy="24120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2F20E6E-7623-445F-AB3E-3FDFFB0890A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41213" y="5393712"/>
                  <a:ext cx="1047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" name="Gruppieren 831">
            <a:extLst>
              <a:ext uri="{FF2B5EF4-FFF2-40B4-BE49-F238E27FC236}">
                <a16:creationId xmlns:a16="http://schemas.microsoft.com/office/drawing/2014/main" id="{D2BB8EB7-58A7-4E66-9921-B2CA73844567}"/>
              </a:ext>
            </a:extLst>
          </p:cNvPr>
          <p:cNvGrpSpPr/>
          <p:nvPr/>
        </p:nvGrpSpPr>
        <p:grpSpPr>
          <a:xfrm>
            <a:off x="444253" y="5409192"/>
            <a:ext cx="621000" cy="156960"/>
            <a:chOff x="444253" y="5409192"/>
            <a:chExt cx="62100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D7E8EEEE-4153-4558-966A-E9EE8A2BE4EC}"/>
                    </a:ext>
                  </a:extLst>
                </p14:cNvPr>
                <p14:cNvContentPartPr/>
                <p14:nvPr/>
              </p14:nvContentPartPr>
              <p14:xfrm>
                <a:off x="444253" y="5434032"/>
                <a:ext cx="73440" cy="1137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D7E8EEEE-4153-4558-966A-E9EE8A2BE4E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39933" y="5429712"/>
                  <a:ext cx="82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BB6706F4-0B31-458D-A6F1-F75D8173AE76}"/>
                    </a:ext>
                  </a:extLst>
                </p14:cNvPr>
                <p14:cNvContentPartPr/>
                <p14:nvPr/>
              </p14:nvContentPartPr>
              <p14:xfrm>
                <a:off x="495013" y="5454192"/>
                <a:ext cx="44280" cy="10800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BB6706F4-0B31-458D-A6F1-F75D8173AE7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90693" y="5449872"/>
                  <a:ext cx="5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5A5638F2-2253-4C0E-9D1D-23704942C53D}"/>
                    </a:ext>
                  </a:extLst>
                </p14:cNvPr>
                <p14:cNvContentPartPr/>
                <p14:nvPr/>
              </p14:nvContentPartPr>
              <p14:xfrm>
                <a:off x="452533" y="5550312"/>
                <a:ext cx="108360" cy="1584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5A5638F2-2253-4C0E-9D1D-23704942C53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48213" y="5545992"/>
                  <a:ext cx="117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C60AFBA0-DBDB-4B42-9AD2-F6DFAE87EE85}"/>
                    </a:ext>
                  </a:extLst>
                </p14:cNvPr>
                <p14:cNvContentPartPr/>
                <p14:nvPr/>
              </p14:nvContentPartPr>
              <p14:xfrm>
                <a:off x="621733" y="5409192"/>
                <a:ext cx="91800" cy="1209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C60AFBA0-DBDB-4B42-9AD2-F6DFAE87EE8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17413" y="5404872"/>
                  <a:ext cx="100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B4F1AC33-57A6-487C-986B-843F1C12B393}"/>
                    </a:ext>
                  </a:extLst>
                </p14:cNvPr>
                <p14:cNvContentPartPr/>
                <p14:nvPr/>
              </p14:nvContentPartPr>
              <p14:xfrm>
                <a:off x="770773" y="5441592"/>
                <a:ext cx="89280" cy="5904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B4F1AC33-57A6-487C-986B-843F1C12B39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6453" y="5437272"/>
                  <a:ext cx="9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611F2C49-6BE7-4D01-8C6D-8B87D1356408}"/>
                    </a:ext>
                  </a:extLst>
                </p14:cNvPr>
                <p14:cNvContentPartPr/>
                <p14:nvPr/>
              </p14:nvContentPartPr>
              <p14:xfrm>
                <a:off x="919453" y="5424312"/>
                <a:ext cx="9360" cy="885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611F2C49-6BE7-4D01-8C6D-8B87D13564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15133" y="5419992"/>
                  <a:ext cx="1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662B2C5A-EE69-4988-AE08-EC4A408CDE5F}"/>
                    </a:ext>
                  </a:extLst>
                </p14:cNvPr>
                <p14:cNvContentPartPr/>
                <p14:nvPr/>
              </p14:nvContentPartPr>
              <p14:xfrm>
                <a:off x="974173" y="5438352"/>
                <a:ext cx="91080" cy="7920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662B2C5A-EE69-4988-AE08-EC4A408CDE5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9853" y="5434032"/>
                  <a:ext cx="997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" name="Gruppieren 835">
            <a:extLst>
              <a:ext uri="{FF2B5EF4-FFF2-40B4-BE49-F238E27FC236}">
                <a16:creationId xmlns:a16="http://schemas.microsoft.com/office/drawing/2014/main" id="{004B7A52-B0B0-411D-89FF-23C2CB5B67AA}"/>
              </a:ext>
            </a:extLst>
          </p:cNvPr>
          <p:cNvGrpSpPr/>
          <p:nvPr/>
        </p:nvGrpSpPr>
        <p:grpSpPr>
          <a:xfrm>
            <a:off x="1897213" y="2510472"/>
            <a:ext cx="415440" cy="538920"/>
            <a:chOff x="1897213" y="2510472"/>
            <a:chExt cx="41544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10B1F189-2BF2-4D8E-A3A3-839224FA8D10}"/>
                    </a:ext>
                  </a:extLst>
                </p14:cNvPr>
                <p14:cNvContentPartPr/>
                <p14:nvPr/>
              </p14:nvContentPartPr>
              <p14:xfrm>
                <a:off x="1897213" y="2671752"/>
                <a:ext cx="415440" cy="3776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10B1F189-2BF2-4D8E-A3A3-839224FA8D1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892893" y="2667432"/>
                  <a:ext cx="4240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2B839EDE-EFEC-4921-BBC3-C83E29D901CF}"/>
                    </a:ext>
                  </a:extLst>
                </p14:cNvPr>
                <p14:cNvContentPartPr/>
                <p14:nvPr/>
              </p14:nvContentPartPr>
              <p14:xfrm>
                <a:off x="2050573" y="2510472"/>
                <a:ext cx="101880" cy="1512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2B839EDE-EFEC-4921-BBC3-C83E29D901C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046253" y="2506152"/>
                  <a:ext cx="110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FE720046-46AE-4D5F-AD75-75097742F878}"/>
                    </a:ext>
                  </a:extLst>
                </p14:cNvPr>
                <p14:cNvContentPartPr/>
                <p14:nvPr/>
              </p14:nvContentPartPr>
              <p14:xfrm>
                <a:off x="2188453" y="2524152"/>
                <a:ext cx="93960" cy="8820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FE720046-46AE-4D5F-AD75-75097742F87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184133" y="2519832"/>
                  <a:ext cx="1026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" name="Gruppieren 842">
            <a:extLst>
              <a:ext uri="{FF2B5EF4-FFF2-40B4-BE49-F238E27FC236}">
                <a16:creationId xmlns:a16="http://schemas.microsoft.com/office/drawing/2014/main" id="{2A364855-C21D-49D6-879D-296BE656B792}"/>
              </a:ext>
            </a:extLst>
          </p:cNvPr>
          <p:cNvGrpSpPr/>
          <p:nvPr/>
        </p:nvGrpSpPr>
        <p:grpSpPr>
          <a:xfrm>
            <a:off x="1659613" y="3009432"/>
            <a:ext cx="498240" cy="500760"/>
            <a:chOff x="1659613" y="3009432"/>
            <a:chExt cx="49824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4601FB96-ABFE-4895-A45C-64A43D779B57}"/>
                    </a:ext>
                  </a:extLst>
                </p14:cNvPr>
                <p14:cNvContentPartPr/>
                <p14:nvPr/>
              </p14:nvContentPartPr>
              <p14:xfrm>
                <a:off x="1870213" y="3056592"/>
                <a:ext cx="273600" cy="21420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4601FB96-ABFE-4895-A45C-64A43D779B5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865893" y="3052272"/>
                  <a:ext cx="282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2B5A7D4D-FAA9-43A6-9A7D-C9925C28B7EB}"/>
                    </a:ext>
                  </a:extLst>
                </p14:cNvPr>
                <p14:cNvContentPartPr/>
                <p14:nvPr/>
              </p14:nvContentPartPr>
              <p14:xfrm>
                <a:off x="1662133" y="3009432"/>
                <a:ext cx="109800" cy="1274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2B5A7D4D-FAA9-43A6-9A7D-C9925C28B7E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657813" y="3005112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3583D51C-AEED-429E-B6DF-1311F8BAD81C}"/>
                    </a:ext>
                  </a:extLst>
                </p14:cNvPr>
                <p14:cNvContentPartPr/>
                <p14:nvPr/>
              </p14:nvContentPartPr>
              <p14:xfrm>
                <a:off x="1774813" y="3023472"/>
                <a:ext cx="79920" cy="7416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3583D51C-AEED-429E-B6DF-1311F8BAD81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770493" y="3019152"/>
                  <a:ext cx="88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4AF322FD-204E-472F-8301-3A7F77967119}"/>
                    </a:ext>
                  </a:extLst>
                </p14:cNvPr>
                <p14:cNvContentPartPr/>
                <p14:nvPr/>
              </p14:nvContentPartPr>
              <p14:xfrm>
                <a:off x="1862293" y="3313632"/>
                <a:ext cx="295560" cy="19656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4AF322FD-204E-472F-8301-3A7F7796711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857973" y="3309312"/>
                  <a:ext cx="30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F848A362-F50F-421B-B3BA-5B488A24DFD4}"/>
                    </a:ext>
                  </a:extLst>
                </p14:cNvPr>
                <p14:cNvContentPartPr/>
                <p14:nvPr/>
              </p14:nvContentPartPr>
              <p14:xfrm>
                <a:off x="1659613" y="3302112"/>
                <a:ext cx="75240" cy="1076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F848A362-F50F-421B-B3BA-5B488A24DFD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655293" y="3297792"/>
                  <a:ext cx="8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A4CA114D-CAA2-4292-B94E-699D2095B11F}"/>
                    </a:ext>
                  </a:extLst>
                </p14:cNvPr>
                <p14:cNvContentPartPr/>
                <p14:nvPr/>
              </p14:nvContentPartPr>
              <p14:xfrm>
                <a:off x="1756813" y="3303192"/>
                <a:ext cx="91800" cy="734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A4CA114D-CAA2-4292-B94E-699D2095B11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752493" y="3298872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FB1AC5F0-3073-445B-8500-E5A333D4DC83}"/>
              </a:ext>
            </a:extLst>
          </p:cNvPr>
          <p:cNvGrpSpPr/>
          <p:nvPr/>
        </p:nvGrpSpPr>
        <p:grpSpPr>
          <a:xfrm>
            <a:off x="2878573" y="3488952"/>
            <a:ext cx="482400" cy="423720"/>
            <a:chOff x="2878573" y="3488952"/>
            <a:chExt cx="48240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A280369E-7C16-4EA1-BDA5-025E6170540F}"/>
                    </a:ext>
                  </a:extLst>
                </p14:cNvPr>
                <p14:cNvContentPartPr/>
                <p14:nvPr/>
              </p14:nvContentPartPr>
              <p14:xfrm>
                <a:off x="2878573" y="3581832"/>
                <a:ext cx="294120" cy="3308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A280369E-7C16-4EA1-BDA5-025E6170540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74253" y="3577512"/>
                  <a:ext cx="302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2BE4A5CB-8E8F-401C-B548-69CF0D1D9A31}"/>
                    </a:ext>
                  </a:extLst>
                </p14:cNvPr>
                <p14:cNvContentPartPr/>
                <p14:nvPr/>
              </p14:nvContentPartPr>
              <p14:xfrm>
                <a:off x="3140293" y="3488952"/>
                <a:ext cx="80640" cy="12492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2BE4A5CB-8E8F-401C-B548-69CF0D1D9A3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135973" y="3484632"/>
                  <a:ext cx="89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695F24F9-062A-4C82-ABAA-0091509146C3}"/>
                    </a:ext>
                  </a:extLst>
                </p14:cNvPr>
                <p14:cNvContentPartPr/>
                <p14:nvPr/>
              </p14:nvContentPartPr>
              <p14:xfrm>
                <a:off x="3269173" y="3513072"/>
                <a:ext cx="91800" cy="7092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695F24F9-062A-4C82-ABAA-0091509146C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264853" y="3508752"/>
                  <a:ext cx="1004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" name="Gruppieren 849">
            <a:extLst>
              <a:ext uri="{FF2B5EF4-FFF2-40B4-BE49-F238E27FC236}">
                <a16:creationId xmlns:a16="http://schemas.microsoft.com/office/drawing/2014/main" id="{6488291B-009C-42CD-A346-34FC14C1FC0D}"/>
              </a:ext>
            </a:extLst>
          </p:cNvPr>
          <p:cNvGrpSpPr/>
          <p:nvPr/>
        </p:nvGrpSpPr>
        <p:grpSpPr>
          <a:xfrm>
            <a:off x="1270453" y="4015992"/>
            <a:ext cx="202320" cy="145080"/>
            <a:chOff x="1270453" y="4015992"/>
            <a:chExt cx="20232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0147DE3A-3400-4D62-A483-5D4741D86807}"/>
                    </a:ext>
                  </a:extLst>
                </p14:cNvPr>
                <p14:cNvContentPartPr/>
                <p14:nvPr/>
              </p14:nvContentPartPr>
              <p14:xfrm>
                <a:off x="1270453" y="4015992"/>
                <a:ext cx="73080" cy="1450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0147DE3A-3400-4D62-A483-5D4741D8680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266133" y="4011672"/>
                  <a:ext cx="81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29C96F3C-A008-4164-B80F-DA6A6DB970AA}"/>
                    </a:ext>
                  </a:extLst>
                </p14:cNvPr>
                <p14:cNvContentPartPr/>
                <p14:nvPr/>
              </p14:nvContentPartPr>
              <p14:xfrm>
                <a:off x="1382773" y="4030752"/>
                <a:ext cx="90000" cy="6804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29C96F3C-A008-4164-B80F-DA6A6DB970A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378453" y="4026432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" name="Gruppieren 852">
            <a:extLst>
              <a:ext uri="{FF2B5EF4-FFF2-40B4-BE49-F238E27FC236}">
                <a16:creationId xmlns:a16="http://schemas.microsoft.com/office/drawing/2014/main" id="{2548A1A7-C607-43DF-B047-AF3E7E3C3855}"/>
              </a:ext>
            </a:extLst>
          </p:cNvPr>
          <p:cNvGrpSpPr/>
          <p:nvPr/>
        </p:nvGrpSpPr>
        <p:grpSpPr>
          <a:xfrm>
            <a:off x="2193853" y="4282752"/>
            <a:ext cx="209160" cy="102600"/>
            <a:chOff x="2193853" y="4282752"/>
            <a:chExt cx="20916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63D9B176-9809-47A6-BA11-70C1F99FE93D}"/>
                    </a:ext>
                  </a:extLst>
                </p14:cNvPr>
                <p14:cNvContentPartPr/>
                <p14:nvPr/>
              </p14:nvContentPartPr>
              <p14:xfrm>
                <a:off x="2193853" y="4282752"/>
                <a:ext cx="64440" cy="1026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63D9B176-9809-47A6-BA11-70C1F99FE93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189533" y="4278432"/>
                  <a:ext cx="7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28BB18E7-6365-42F0-89AC-84B2F573057C}"/>
                    </a:ext>
                  </a:extLst>
                </p14:cNvPr>
                <p14:cNvContentPartPr/>
                <p14:nvPr/>
              </p14:nvContentPartPr>
              <p14:xfrm>
                <a:off x="2317333" y="4291752"/>
                <a:ext cx="85680" cy="687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28BB18E7-6365-42F0-89AC-84B2F573057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313013" y="4287432"/>
                  <a:ext cx="943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" name="Gruppieren 858">
            <a:extLst>
              <a:ext uri="{FF2B5EF4-FFF2-40B4-BE49-F238E27FC236}">
                <a16:creationId xmlns:a16="http://schemas.microsoft.com/office/drawing/2014/main" id="{38633DC3-24B4-4FC0-9FE9-991BECEB417C}"/>
              </a:ext>
            </a:extLst>
          </p:cNvPr>
          <p:cNvGrpSpPr/>
          <p:nvPr/>
        </p:nvGrpSpPr>
        <p:grpSpPr>
          <a:xfrm>
            <a:off x="284413" y="3989352"/>
            <a:ext cx="579240" cy="375120"/>
            <a:chOff x="284413" y="3989352"/>
            <a:chExt cx="57924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A985620-DD2E-44FF-A44D-81FEA4177DBF}"/>
                    </a:ext>
                  </a:extLst>
                </p14:cNvPr>
                <p14:cNvContentPartPr/>
                <p14:nvPr/>
              </p14:nvContentPartPr>
              <p14:xfrm>
                <a:off x="444973" y="4094112"/>
                <a:ext cx="93960" cy="15876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A985620-DD2E-44FF-A44D-81FEA4177DB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40653" y="4089792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2061647B-F2A7-493D-B0E1-3A87BE6A8B8E}"/>
                    </a:ext>
                  </a:extLst>
                </p14:cNvPr>
                <p14:cNvContentPartPr/>
                <p14:nvPr/>
              </p14:nvContentPartPr>
              <p14:xfrm>
                <a:off x="640813" y="4125432"/>
                <a:ext cx="64440" cy="1047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2061647B-F2A7-493D-B0E1-3A87BE6A8B8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36493" y="4121112"/>
                  <a:ext cx="73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6CBC8A5D-9190-4DA9-B037-5B24EB5B95AB}"/>
                    </a:ext>
                  </a:extLst>
                </p14:cNvPr>
                <p14:cNvContentPartPr/>
                <p14:nvPr/>
              </p14:nvContentPartPr>
              <p14:xfrm>
                <a:off x="572773" y="4056312"/>
                <a:ext cx="65880" cy="4860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6CBC8A5D-9190-4DA9-B037-5B24EB5B95A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68453" y="4051992"/>
                  <a:ext cx="74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FD3F140C-7EDA-47CA-899E-465BB14F9350}"/>
                    </a:ext>
                  </a:extLst>
                </p14:cNvPr>
                <p14:cNvContentPartPr/>
                <p14:nvPr/>
              </p14:nvContentPartPr>
              <p14:xfrm>
                <a:off x="666373" y="4170792"/>
                <a:ext cx="95400" cy="763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FD3F140C-7EDA-47CA-899E-465BB14F935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62053" y="4166472"/>
                  <a:ext cx="10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6BD373E-7E4D-4037-9778-50027848F018}"/>
                    </a:ext>
                  </a:extLst>
                </p14:cNvPr>
                <p14:cNvContentPartPr/>
                <p14:nvPr/>
              </p14:nvContentPartPr>
              <p14:xfrm>
                <a:off x="284413" y="3989352"/>
                <a:ext cx="579240" cy="3751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6BD373E-7E4D-4037-9778-50027848F01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80093" y="3985032"/>
                  <a:ext cx="58788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6" name="Gruppieren 865">
            <a:extLst>
              <a:ext uri="{FF2B5EF4-FFF2-40B4-BE49-F238E27FC236}">
                <a16:creationId xmlns:a16="http://schemas.microsoft.com/office/drawing/2014/main" id="{83926F80-3DBF-40B3-B6F7-C843DE0946A2}"/>
              </a:ext>
            </a:extLst>
          </p:cNvPr>
          <p:cNvGrpSpPr/>
          <p:nvPr/>
        </p:nvGrpSpPr>
        <p:grpSpPr>
          <a:xfrm>
            <a:off x="4618453" y="4511352"/>
            <a:ext cx="365760" cy="202680"/>
            <a:chOff x="4618453" y="4511352"/>
            <a:chExt cx="36576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288E10D6-631C-4E42-8B8F-3FBB2B1EAD7F}"/>
                    </a:ext>
                  </a:extLst>
                </p14:cNvPr>
                <p14:cNvContentPartPr/>
                <p14:nvPr/>
              </p14:nvContentPartPr>
              <p14:xfrm>
                <a:off x="4693693" y="4588392"/>
                <a:ext cx="85320" cy="849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288E10D6-631C-4E42-8B8F-3FBB2B1EAD7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689373" y="4584072"/>
                  <a:ext cx="93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CD3A3BEF-8FFB-4312-A63F-15A7237FD639}"/>
                    </a:ext>
                  </a:extLst>
                </p14:cNvPr>
                <p14:cNvContentPartPr/>
                <p14:nvPr/>
              </p14:nvContentPartPr>
              <p14:xfrm>
                <a:off x="4858933" y="4572192"/>
                <a:ext cx="65880" cy="6228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CD3A3BEF-8FFB-4312-A63F-15A7237FD63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854613" y="4567872"/>
                  <a:ext cx="7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93B29C5F-37CC-4F41-93DD-7834AA2654AD}"/>
                    </a:ext>
                  </a:extLst>
                </p14:cNvPr>
                <p14:cNvContentPartPr/>
                <p14:nvPr/>
              </p14:nvContentPartPr>
              <p14:xfrm>
                <a:off x="4818253" y="4544832"/>
                <a:ext cx="68400" cy="4680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93B29C5F-37CC-4F41-93DD-7834AA2654A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813933" y="4540512"/>
                  <a:ext cx="77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2DBAA78D-8CA2-4AE6-9D52-D0C7FCEF14EA}"/>
                    </a:ext>
                  </a:extLst>
                </p14:cNvPr>
                <p14:cNvContentPartPr/>
                <p14:nvPr/>
              </p14:nvContentPartPr>
              <p14:xfrm>
                <a:off x="4889893" y="4576872"/>
                <a:ext cx="58680" cy="705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2DBAA78D-8CA2-4AE6-9D52-D0C7FCEF14E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85573" y="4572552"/>
                  <a:ext cx="67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4821DA0B-F9DE-4F03-98D2-5023A0C5D14D}"/>
                    </a:ext>
                  </a:extLst>
                </p14:cNvPr>
                <p14:cNvContentPartPr/>
                <p14:nvPr/>
              </p14:nvContentPartPr>
              <p14:xfrm>
                <a:off x="4822933" y="4511352"/>
                <a:ext cx="161280" cy="16416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4821DA0B-F9DE-4F03-98D2-5023A0C5D14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818613" y="4507032"/>
                  <a:ext cx="169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A5C75B26-09EE-4674-85F8-3FD8AA8C7ED5}"/>
                    </a:ext>
                  </a:extLst>
                </p14:cNvPr>
                <p14:cNvContentPartPr/>
                <p14:nvPr/>
              </p14:nvContentPartPr>
              <p14:xfrm>
                <a:off x="4618453" y="4532232"/>
                <a:ext cx="85320" cy="1818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A5C75B26-09EE-4674-85F8-3FD8AA8C7ED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614133" y="4527912"/>
                  <a:ext cx="93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1" name="Gruppieren 870">
            <a:extLst>
              <a:ext uri="{FF2B5EF4-FFF2-40B4-BE49-F238E27FC236}">
                <a16:creationId xmlns:a16="http://schemas.microsoft.com/office/drawing/2014/main" id="{DEA275A3-4468-4B6F-914E-8EFB5BF6B7F2}"/>
              </a:ext>
            </a:extLst>
          </p:cNvPr>
          <p:cNvGrpSpPr/>
          <p:nvPr/>
        </p:nvGrpSpPr>
        <p:grpSpPr>
          <a:xfrm>
            <a:off x="5571013" y="3924552"/>
            <a:ext cx="448200" cy="500760"/>
            <a:chOff x="5571013" y="3924552"/>
            <a:chExt cx="44820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52155850-D17F-4EA8-B074-319030DCC194}"/>
                    </a:ext>
                  </a:extLst>
                </p14:cNvPr>
                <p14:cNvContentPartPr/>
                <p14:nvPr/>
              </p14:nvContentPartPr>
              <p14:xfrm>
                <a:off x="5571013" y="4126872"/>
                <a:ext cx="322920" cy="2984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52155850-D17F-4EA8-B074-319030DCC19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566693" y="4122552"/>
                  <a:ext cx="331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38575432-445B-44B5-B67B-9B868F3F87BE}"/>
                    </a:ext>
                  </a:extLst>
                </p14:cNvPr>
                <p14:cNvContentPartPr/>
                <p14:nvPr/>
              </p14:nvContentPartPr>
              <p14:xfrm>
                <a:off x="5812573" y="3924552"/>
                <a:ext cx="92880" cy="17676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38575432-445B-44B5-B67B-9B868F3F87B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808253" y="3920232"/>
                  <a:ext cx="101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005D52EA-8A44-4457-BE55-ADA57D28A432}"/>
                    </a:ext>
                  </a:extLst>
                </p14:cNvPr>
                <p14:cNvContentPartPr/>
                <p14:nvPr/>
              </p14:nvContentPartPr>
              <p14:xfrm>
                <a:off x="5929213" y="3954792"/>
                <a:ext cx="90000" cy="986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005D52EA-8A44-4457-BE55-ADA57D28A43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924893" y="3950472"/>
                  <a:ext cx="986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9" name="Gruppieren 878">
            <a:extLst>
              <a:ext uri="{FF2B5EF4-FFF2-40B4-BE49-F238E27FC236}">
                <a16:creationId xmlns:a16="http://schemas.microsoft.com/office/drawing/2014/main" id="{E7231146-F5C4-4B9D-8F46-BFAD61892F54}"/>
              </a:ext>
            </a:extLst>
          </p:cNvPr>
          <p:cNvGrpSpPr/>
          <p:nvPr/>
        </p:nvGrpSpPr>
        <p:grpSpPr>
          <a:xfrm>
            <a:off x="6773053" y="4211832"/>
            <a:ext cx="316800" cy="187920"/>
            <a:chOff x="6773053" y="4211832"/>
            <a:chExt cx="31680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246E6950-3C00-45B0-8091-45DADBD65022}"/>
                    </a:ext>
                  </a:extLst>
                </p14:cNvPr>
                <p14:cNvContentPartPr/>
                <p14:nvPr/>
              </p14:nvContentPartPr>
              <p14:xfrm>
                <a:off x="6773053" y="4256112"/>
                <a:ext cx="86400" cy="1436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246E6950-3C00-45B0-8091-45DADBD6502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768733" y="4251792"/>
                  <a:ext cx="95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6C5177BE-E4AE-4A14-AC7E-97A3EA12E1AB}"/>
                    </a:ext>
                  </a:extLst>
                </p14:cNvPr>
                <p14:cNvContentPartPr/>
                <p14:nvPr/>
              </p14:nvContentPartPr>
              <p14:xfrm>
                <a:off x="6925693" y="4265112"/>
                <a:ext cx="79200" cy="1090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6C5177BE-E4AE-4A14-AC7E-97A3EA12E1A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921373" y="4260792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EE48E90D-5F3A-4D7F-8B98-9C4D56D029C0}"/>
                    </a:ext>
                  </a:extLst>
                </p14:cNvPr>
                <p14:cNvContentPartPr/>
                <p14:nvPr/>
              </p14:nvContentPartPr>
              <p14:xfrm>
                <a:off x="6902293" y="4211832"/>
                <a:ext cx="72720" cy="7236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EE48E90D-5F3A-4D7F-8B98-9C4D56D029C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897973" y="4207512"/>
                  <a:ext cx="81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026AF18F-F57B-4D69-BB19-AE5771EFFD25}"/>
                    </a:ext>
                  </a:extLst>
                </p14:cNvPr>
                <p14:cNvContentPartPr/>
                <p14:nvPr/>
              </p14:nvContentPartPr>
              <p14:xfrm>
                <a:off x="7010293" y="4300032"/>
                <a:ext cx="79560" cy="680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026AF18F-F57B-4D69-BB19-AE5771EFFD2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005973" y="4295712"/>
                  <a:ext cx="882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8" name="Gruppieren 877">
            <a:extLst>
              <a:ext uri="{FF2B5EF4-FFF2-40B4-BE49-F238E27FC236}">
                <a16:creationId xmlns:a16="http://schemas.microsoft.com/office/drawing/2014/main" id="{C626F30B-EFD5-45F1-9824-20D0EEB535BA}"/>
              </a:ext>
            </a:extLst>
          </p:cNvPr>
          <p:cNvGrpSpPr/>
          <p:nvPr/>
        </p:nvGrpSpPr>
        <p:grpSpPr>
          <a:xfrm>
            <a:off x="5248813" y="4448712"/>
            <a:ext cx="347760" cy="218160"/>
            <a:chOff x="5248813" y="4448712"/>
            <a:chExt cx="3477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30DD37EB-7286-4FF3-B183-49002B086328}"/>
                    </a:ext>
                  </a:extLst>
                </p14:cNvPr>
                <p14:cNvContentPartPr/>
                <p14:nvPr/>
              </p14:nvContentPartPr>
              <p14:xfrm>
                <a:off x="5351413" y="4525392"/>
                <a:ext cx="65160" cy="9288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30DD37EB-7286-4FF3-B183-49002B08632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347093" y="4521072"/>
                  <a:ext cx="73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D44BD249-91D8-486F-B334-FA6280D619E0}"/>
                    </a:ext>
                  </a:extLst>
                </p14:cNvPr>
                <p14:cNvContentPartPr/>
                <p14:nvPr/>
              </p14:nvContentPartPr>
              <p14:xfrm>
                <a:off x="5444653" y="4508832"/>
                <a:ext cx="79920" cy="997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D44BD249-91D8-486F-B334-FA6280D619E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440333" y="4504512"/>
                  <a:ext cx="88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A481926-9096-47B7-978D-43401DCC3D06}"/>
                    </a:ext>
                  </a:extLst>
                </p14:cNvPr>
                <p14:cNvContentPartPr/>
                <p14:nvPr/>
              </p14:nvContentPartPr>
              <p14:xfrm>
                <a:off x="5248813" y="4448712"/>
                <a:ext cx="347760" cy="2181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A481926-9096-47B7-978D-43401DCC3D0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244493" y="4444392"/>
                  <a:ext cx="3564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7" name="Gruppieren 906">
            <a:extLst>
              <a:ext uri="{FF2B5EF4-FFF2-40B4-BE49-F238E27FC236}">
                <a16:creationId xmlns:a16="http://schemas.microsoft.com/office/drawing/2014/main" id="{FBCA8B16-7348-496D-AC52-5752DA935E9E}"/>
              </a:ext>
            </a:extLst>
          </p:cNvPr>
          <p:cNvGrpSpPr/>
          <p:nvPr/>
        </p:nvGrpSpPr>
        <p:grpSpPr>
          <a:xfrm>
            <a:off x="5471293" y="5012112"/>
            <a:ext cx="2302920" cy="1401480"/>
            <a:chOff x="5471293" y="5012112"/>
            <a:chExt cx="2302920" cy="14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CB11B2B6-D3DA-4A05-9F14-3B73B5A25A5F}"/>
                    </a:ext>
                  </a:extLst>
                </p14:cNvPr>
                <p14:cNvContentPartPr/>
                <p14:nvPr/>
              </p14:nvContentPartPr>
              <p14:xfrm>
                <a:off x="6753253" y="6193632"/>
                <a:ext cx="16920" cy="13104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CB11B2B6-D3DA-4A05-9F14-3B73B5A25A5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748933" y="6189312"/>
                  <a:ext cx="25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433E6016-8846-4EC9-A77C-1AA27133F932}"/>
                    </a:ext>
                  </a:extLst>
                </p14:cNvPr>
                <p14:cNvContentPartPr/>
                <p14:nvPr/>
              </p14:nvContentPartPr>
              <p14:xfrm>
                <a:off x="6888613" y="6239352"/>
                <a:ext cx="28800" cy="8928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433E6016-8846-4EC9-A77C-1AA27133F93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884293" y="6235032"/>
                  <a:ext cx="3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43926FB2-8183-4CCD-A51C-E082D763A0BD}"/>
                    </a:ext>
                  </a:extLst>
                </p14:cNvPr>
                <p14:cNvContentPartPr/>
                <p14:nvPr/>
              </p14:nvContentPartPr>
              <p14:xfrm>
                <a:off x="6807613" y="6325752"/>
                <a:ext cx="57600" cy="7416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43926FB2-8183-4CCD-A51C-E082D763A0B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803293" y="6321432"/>
                  <a:ext cx="66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E8161C69-C0A6-4297-8EA5-E67D72FB18C1}"/>
                    </a:ext>
                  </a:extLst>
                </p14:cNvPr>
                <p14:cNvContentPartPr/>
                <p14:nvPr/>
              </p14:nvContentPartPr>
              <p14:xfrm>
                <a:off x="6875293" y="6346632"/>
                <a:ext cx="43920" cy="6696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E8161C69-C0A6-4297-8EA5-E67D72FB18C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70973" y="6342312"/>
                  <a:ext cx="52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585033CE-9B96-4051-888C-ECD33380D57B}"/>
                    </a:ext>
                  </a:extLst>
                </p14:cNvPr>
                <p14:cNvContentPartPr/>
                <p14:nvPr/>
              </p14:nvContentPartPr>
              <p14:xfrm>
                <a:off x="6907693" y="5161872"/>
                <a:ext cx="476640" cy="11275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585033CE-9B96-4051-888C-ECD33380D57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03373" y="5157552"/>
                  <a:ext cx="485280" cy="11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534B2EB8-7F1A-4D4E-B520-3CA0F6F3D995}"/>
                    </a:ext>
                  </a:extLst>
                </p14:cNvPr>
                <p14:cNvContentPartPr/>
                <p14:nvPr/>
              </p14:nvContentPartPr>
              <p14:xfrm>
                <a:off x="7498453" y="5093832"/>
                <a:ext cx="96120" cy="1281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534B2EB8-7F1A-4D4E-B520-3CA0F6F3D99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494133" y="5089512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CA3742B3-0949-4291-AB5C-68CD6BA475EB}"/>
                    </a:ext>
                  </a:extLst>
                </p14:cNvPr>
                <p14:cNvContentPartPr/>
                <p14:nvPr/>
              </p14:nvContentPartPr>
              <p14:xfrm>
                <a:off x="7598533" y="5072592"/>
                <a:ext cx="99720" cy="1227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CA3742B3-0949-4291-AB5C-68CD6BA475E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94213" y="5068272"/>
                  <a:ext cx="108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41E0AE99-9E12-484A-89BF-AE48CD38B20B}"/>
                    </a:ext>
                  </a:extLst>
                </p14:cNvPr>
                <p14:cNvContentPartPr/>
                <p14:nvPr/>
              </p14:nvContentPartPr>
              <p14:xfrm>
                <a:off x="7731013" y="5012112"/>
                <a:ext cx="43200" cy="6804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41E0AE99-9E12-484A-89BF-AE48CD38B20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726693" y="5007792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3824E70-3888-48D2-85FB-B7081A1B12F4}"/>
                    </a:ext>
                  </a:extLst>
                </p14:cNvPr>
                <p14:cNvContentPartPr/>
                <p14:nvPr/>
              </p14:nvContentPartPr>
              <p14:xfrm>
                <a:off x="7113613" y="5903112"/>
                <a:ext cx="20520" cy="644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3824E70-3888-48D2-85FB-B7081A1B12F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109293" y="5898792"/>
                  <a:ext cx="29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92411D38-D220-4409-AD4B-9FB1844C2485}"/>
                    </a:ext>
                  </a:extLst>
                </p14:cNvPr>
                <p14:cNvContentPartPr/>
                <p14:nvPr/>
              </p14:nvContentPartPr>
              <p14:xfrm>
                <a:off x="7137373" y="6005352"/>
                <a:ext cx="7200" cy="756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92411D38-D220-4409-AD4B-9FB1844C248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133053" y="6001032"/>
                  <a:ext cx="1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D8833415-2050-4146-A134-0E238D3179E3}"/>
                    </a:ext>
                  </a:extLst>
                </p14:cNvPr>
                <p14:cNvContentPartPr/>
                <p14:nvPr/>
              </p14:nvContentPartPr>
              <p14:xfrm>
                <a:off x="7152493" y="6136752"/>
                <a:ext cx="22680" cy="1602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D8833415-2050-4146-A134-0E238D3179E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148173" y="6132432"/>
                  <a:ext cx="31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E186ED57-6A85-44A0-8196-8D5F7D4BBCDA}"/>
                    </a:ext>
                  </a:extLst>
                </p14:cNvPr>
                <p14:cNvContentPartPr/>
                <p14:nvPr/>
              </p14:nvContentPartPr>
              <p14:xfrm>
                <a:off x="6185533" y="5980872"/>
                <a:ext cx="105120" cy="1476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E186ED57-6A85-44A0-8196-8D5F7D4BBCD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181213" y="5976552"/>
                  <a:ext cx="113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5A820E86-C51A-4797-82E3-4387C45A3644}"/>
                    </a:ext>
                  </a:extLst>
                </p14:cNvPr>
                <p14:cNvContentPartPr/>
                <p14:nvPr/>
              </p14:nvContentPartPr>
              <p14:xfrm>
                <a:off x="6404053" y="5960712"/>
                <a:ext cx="465840" cy="1584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5A820E86-C51A-4797-82E3-4387C45A364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399733" y="5956392"/>
                  <a:ext cx="47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0AE74593-9B41-469A-BDA3-5660189C6A2E}"/>
                    </a:ext>
                  </a:extLst>
                </p14:cNvPr>
                <p14:cNvContentPartPr/>
                <p14:nvPr/>
              </p14:nvContentPartPr>
              <p14:xfrm>
                <a:off x="6987613" y="5914632"/>
                <a:ext cx="178560" cy="241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0AE74593-9B41-469A-BDA3-5660189C6A2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983293" y="5910312"/>
                  <a:ext cx="187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26678F6-A677-4973-A1A3-4A815D98565B}"/>
                    </a:ext>
                  </a:extLst>
                </p14:cNvPr>
                <p14:cNvContentPartPr/>
                <p14:nvPr/>
              </p14:nvContentPartPr>
              <p14:xfrm>
                <a:off x="5845333" y="5967552"/>
                <a:ext cx="66240" cy="1083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26678F6-A677-4973-A1A3-4A815D98565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841013" y="5963232"/>
                  <a:ext cx="74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EA2580C1-DA63-49EB-A07B-00885184B126}"/>
                    </a:ext>
                  </a:extLst>
                </p14:cNvPr>
                <p14:cNvContentPartPr/>
                <p14:nvPr/>
              </p14:nvContentPartPr>
              <p14:xfrm>
                <a:off x="5979613" y="5963592"/>
                <a:ext cx="65160" cy="8244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EA2580C1-DA63-49EB-A07B-00885184B12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975293" y="5959272"/>
                  <a:ext cx="73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8F557E36-C0F2-4B55-A2C4-FBF650D3AB4B}"/>
                    </a:ext>
                  </a:extLst>
                </p14:cNvPr>
                <p14:cNvContentPartPr/>
                <p14:nvPr/>
              </p14:nvContentPartPr>
              <p14:xfrm>
                <a:off x="5949013" y="5930112"/>
                <a:ext cx="54000" cy="7308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8F557E36-C0F2-4B55-A2C4-FBF650D3AB4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944693" y="5925792"/>
                  <a:ext cx="62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BD4856FE-AC5F-462A-892D-6D46DA67C672}"/>
                    </a:ext>
                  </a:extLst>
                </p14:cNvPr>
                <p14:cNvContentPartPr/>
                <p14:nvPr/>
              </p14:nvContentPartPr>
              <p14:xfrm>
                <a:off x="6006613" y="5995632"/>
                <a:ext cx="59400" cy="410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BD4856FE-AC5F-462A-892D-6D46DA67C67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02293" y="5991312"/>
                  <a:ext cx="68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D66148CF-7D05-401F-B993-FF60DC23FD5F}"/>
                    </a:ext>
                  </a:extLst>
                </p14:cNvPr>
                <p14:cNvContentPartPr/>
                <p14:nvPr/>
              </p14:nvContentPartPr>
              <p14:xfrm>
                <a:off x="5701693" y="5984112"/>
                <a:ext cx="82800" cy="1044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D66148CF-7D05-401F-B993-FF60DC23FD5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697373" y="5979792"/>
                  <a:ext cx="91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B426327-7859-422B-B8B1-F9BA49C7809D}"/>
                    </a:ext>
                  </a:extLst>
                </p14:cNvPr>
                <p14:cNvContentPartPr/>
                <p14:nvPr/>
              </p14:nvContentPartPr>
              <p14:xfrm>
                <a:off x="5721853" y="6002472"/>
                <a:ext cx="51840" cy="54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B426327-7859-422B-B8B1-F9BA49C7809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717533" y="5998152"/>
                  <a:ext cx="60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A661E664-ECDC-4A4F-9678-E8C110B440CB}"/>
                    </a:ext>
                  </a:extLst>
                </p14:cNvPr>
                <p14:cNvContentPartPr/>
                <p14:nvPr/>
              </p14:nvContentPartPr>
              <p14:xfrm>
                <a:off x="5471293" y="6002112"/>
                <a:ext cx="5760" cy="5904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A661E664-ECDC-4A4F-9678-E8C110B440C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66973" y="5997792"/>
                  <a:ext cx="14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67DF5CE7-641B-43FA-A24E-DBC52E4AE45D}"/>
                    </a:ext>
                  </a:extLst>
                </p14:cNvPr>
                <p14:cNvContentPartPr/>
                <p14:nvPr/>
              </p14:nvContentPartPr>
              <p14:xfrm>
                <a:off x="5508013" y="5920392"/>
                <a:ext cx="46080" cy="892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67DF5CE7-641B-43FA-A24E-DBC52E4AE45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503693" y="5916072"/>
                  <a:ext cx="54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E71D8142-85B8-4445-B713-FA6661E11B7C}"/>
                    </a:ext>
                  </a:extLst>
                </p14:cNvPr>
                <p14:cNvContentPartPr/>
                <p14:nvPr/>
              </p14:nvContentPartPr>
              <p14:xfrm>
                <a:off x="5571373" y="5880432"/>
                <a:ext cx="29520" cy="6876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E71D8142-85B8-4445-B713-FA6661E11B7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67053" y="5876112"/>
                  <a:ext cx="381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8" name="Gruppieren 917">
            <a:extLst>
              <a:ext uri="{FF2B5EF4-FFF2-40B4-BE49-F238E27FC236}">
                <a16:creationId xmlns:a16="http://schemas.microsoft.com/office/drawing/2014/main" id="{C2344AD2-5BDB-4D6E-B246-CFEE4AF0EA93}"/>
              </a:ext>
            </a:extLst>
          </p:cNvPr>
          <p:cNvGrpSpPr/>
          <p:nvPr/>
        </p:nvGrpSpPr>
        <p:grpSpPr>
          <a:xfrm>
            <a:off x="7120813" y="6304512"/>
            <a:ext cx="140040" cy="199080"/>
            <a:chOff x="7120813" y="6304512"/>
            <a:chExt cx="1400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6C945803-655F-4B9E-AECC-17EBA9228900}"/>
                    </a:ext>
                  </a:extLst>
                </p14:cNvPr>
                <p14:cNvContentPartPr/>
                <p14:nvPr/>
              </p14:nvContentPartPr>
              <p14:xfrm>
                <a:off x="7186693" y="6354552"/>
                <a:ext cx="40320" cy="14904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6C945803-655F-4B9E-AECC-17EBA922890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82373" y="6350232"/>
                  <a:ext cx="4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E2DF33A-93E7-4A4A-B22B-EBDB88DD1EA8}"/>
                    </a:ext>
                  </a:extLst>
                </p14:cNvPr>
                <p14:cNvContentPartPr/>
                <p14:nvPr/>
              </p14:nvContentPartPr>
              <p14:xfrm>
                <a:off x="7120813" y="6304512"/>
                <a:ext cx="140040" cy="7776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E2DF33A-93E7-4A4A-B22B-EBDB88DD1EA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116493" y="6300192"/>
                  <a:ext cx="1486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7" name="Gruppieren 916">
            <a:extLst>
              <a:ext uri="{FF2B5EF4-FFF2-40B4-BE49-F238E27FC236}">
                <a16:creationId xmlns:a16="http://schemas.microsoft.com/office/drawing/2014/main" id="{A1AB850B-75C9-4C59-BFAC-4C525B4CBB12}"/>
              </a:ext>
            </a:extLst>
          </p:cNvPr>
          <p:cNvGrpSpPr/>
          <p:nvPr/>
        </p:nvGrpSpPr>
        <p:grpSpPr>
          <a:xfrm>
            <a:off x="7104973" y="6592152"/>
            <a:ext cx="635040" cy="167040"/>
            <a:chOff x="7104973" y="6592152"/>
            <a:chExt cx="63504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B7606C6-3507-4294-BD41-968E4B70D7DB}"/>
                    </a:ext>
                  </a:extLst>
                </p14:cNvPr>
                <p14:cNvContentPartPr/>
                <p14:nvPr/>
              </p14:nvContentPartPr>
              <p14:xfrm>
                <a:off x="7104973" y="6592152"/>
                <a:ext cx="77760" cy="12204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B7606C6-3507-4294-BD41-968E4B70D7D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100653" y="6587832"/>
                  <a:ext cx="8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F62F542-9A10-411D-95B8-D1F2D96377C4}"/>
                    </a:ext>
                  </a:extLst>
                </p14:cNvPr>
                <p14:cNvContentPartPr/>
                <p14:nvPr/>
              </p14:nvContentPartPr>
              <p14:xfrm>
                <a:off x="7210453" y="6632832"/>
                <a:ext cx="53640" cy="8244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F62F542-9A10-411D-95B8-D1F2D96377C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206133" y="6628512"/>
                  <a:ext cx="6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824DF63E-7777-42C3-BE4D-778996F81D49}"/>
                    </a:ext>
                  </a:extLst>
                </p14:cNvPr>
                <p14:cNvContentPartPr/>
                <p14:nvPr/>
              </p14:nvContentPartPr>
              <p14:xfrm>
                <a:off x="7366333" y="6672072"/>
                <a:ext cx="40320" cy="72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824DF63E-7777-42C3-BE4D-778996F81D4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362013" y="6667752"/>
                  <a:ext cx="48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BC677E02-A909-47F7-8700-ADCBEE31828C}"/>
                    </a:ext>
                  </a:extLst>
                </p14:cNvPr>
                <p14:cNvContentPartPr/>
                <p14:nvPr/>
              </p14:nvContentPartPr>
              <p14:xfrm>
                <a:off x="7335733" y="6709152"/>
                <a:ext cx="80640" cy="90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BC677E02-A909-47F7-8700-ADCBEE31828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331413" y="6704832"/>
                  <a:ext cx="89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DF0CC8A6-DE8F-4C43-9174-3B26699425E3}"/>
                    </a:ext>
                  </a:extLst>
                </p14:cNvPr>
                <p14:cNvContentPartPr/>
                <p14:nvPr/>
              </p14:nvContentPartPr>
              <p14:xfrm>
                <a:off x="7474693" y="6675672"/>
                <a:ext cx="74520" cy="8352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DF0CC8A6-DE8F-4C43-9174-3B26699425E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470373" y="6671352"/>
                  <a:ext cx="83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DF9FF748-CE0A-4F56-A379-01A3131961A9}"/>
                    </a:ext>
                  </a:extLst>
                </p14:cNvPr>
                <p14:cNvContentPartPr/>
                <p14:nvPr/>
              </p14:nvContentPartPr>
              <p14:xfrm>
                <a:off x="7571533" y="6638232"/>
                <a:ext cx="90360" cy="673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DF9FF748-CE0A-4F56-A379-01A3131961A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567213" y="6633912"/>
                  <a:ext cx="99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497A6EB4-16CC-4566-9925-735BD00BB662}"/>
                    </a:ext>
                  </a:extLst>
                </p14:cNvPr>
                <p14:cNvContentPartPr/>
                <p14:nvPr/>
              </p14:nvContentPartPr>
              <p14:xfrm>
                <a:off x="7692133" y="6597912"/>
                <a:ext cx="47880" cy="525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497A6EB4-16CC-4566-9925-735BD00BB66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687813" y="6593592"/>
                  <a:ext cx="565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7" name="Gruppieren 956">
            <a:extLst>
              <a:ext uri="{FF2B5EF4-FFF2-40B4-BE49-F238E27FC236}">
                <a16:creationId xmlns:a16="http://schemas.microsoft.com/office/drawing/2014/main" id="{C2CB4E1A-6613-4AD9-82F6-619F857FB9BA}"/>
              </a:ext>
            </a:extLst>
          </p:cNvPr>
          <p:cNvGrpSpPr/>
          <p:nvPr/>
        </p:nvGrpSpPr>
        <p:grpSpPr>
          <a:xfrm>
            <a:off x="1357933" y="5183832"/>
            <a:ext cx="3233880" cy="332280"/>
            <a:chOff x="1357933" y="5183832"/>
            <a:chExt cx="32338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4C26347F-B60C-4180-BC48-BA4817BF75FF}"/>
                    </a:ext>
                  </a:extLst>
                </p14:cNvPr>
                <p14:cNvContentPartPr/>
                <p14:nvPr/>
              </p14:nvContentPartPr>
              <p14:xfrm>
                <a:off x="1357933" y="5389392"/>
                <a:ext cx="106920" cy="12672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4C26347F-B60C-4180-BC48-BA4817BF75F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353613" y="5385072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ED2E9752-4BB8-4780-A83C-5A159BBC2E88}"/>
                    </a:ext>
                  </a:extLst>
                </p14:cNvPr>
                <p14:cNvContentPartPr/>
                <p14:nvPr/>
              </p14:nvContentPartPr>
              <p14:xfrm>
                <a:off x="1532173" y="5419272"/>
                <a:ext cx="65520" cy="6048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ED2E9752-4BB8-4780-A83C-5A159BBC2E8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527853" y="5414952"/>
                  <a:ext cx="7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015033D7-0216-43CE-B823-C2A3C8BB4B75}"/>
                    </a:ext>
                  </a:extLst>
                </p14:cNvPr>
                <p14:cNvContentPartPr/>
                <p14:nvPr/>
              </p14:nvContentPartPr>
              <p14:xfrm>
                <a:off x="1680133" y="5413872"/>
                <a:ext cx="120240" cy="100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015033D7-0216-43CE-B823-C2A3C8BB4B7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675813" y="5409552"/>
                  <a:ext cx="128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C860F7EB-5ACC-43AE-A855-13A7230BD80A}"/>
                    </a:ext>
                  </a:extLst>
                </p14:cNvPr>
                <p14:cNvContentPartPr/>
                <p14:nvPr/>
              </p14:nvContentPartPr>
              <p14:xfrm>
                <a:off x="1831333" y="5345112"/>
                <a:ext cx="69480" cy="11520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C860F7EB-5ACC-43AE-A855-13A7230BD80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827013" y="5340792"/>
                  <a:ext cx="78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2895A02F-8B0E-4616-9EFF-9600EBBD21C1}"/>
                    </a:ext>
                  </a:extLst>
                </p14:cNvPr>
                <p14:cNvContentPartPr/>
                <p14:nvPr/>
              </p14:nvContentPartPr>
              <p14:xfrm>
                <a:off x="1948693" y="5377152"/>
                <a:ext cx="74520" cy="684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2895A02F-8B0E-4616-9EFF-9600EBBD21C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944373" y="5372832"/>
                  <a:ext cx="83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70ED5BB5-7E87-4B42-B40B-5A0230FB70BD}"/>
                    </a:ext>
                  </a:extLst>
                </p14:cNvPr>
                <p14:cNvContentPartPr/>
                <p14:nvPr/>
              </p14:nvContentPartPr>
              <p14:xfrm>
                <a:off x="2067853" y="5381112"/>
                <a:ext cx="72000" cy="687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70ED5BB5-7E87-4B42-B40B-5A0230FB70BD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063533" y="5376792"/>
                  <a:ext cx="80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12ADA63A-C461-4C77-A357-EC25C1C6446A}"/>
                    </a:ext>
                  </a:extLst>
                </p14:cNvPr>
                <p14:cNvContentPartPr/>
                <p14:nvPr/>
              </p14:nvContentPartPr>
              <p14:xfrm>
                <a:off x="2218693" y="5312712"/>
                <a:ext cx="24120" cy="14580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12ADA63A-C461-4C77-A357-EC25C1C6446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214373" y="5308392"/>
                  <a:ext cx="32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D4B3128E-838F-4FBF-888D-6B1A455E230A}"/>
                    </a:ext>
                  </a:extLst>
                </p14:cNvPr>
                <p14:cNvContentPartPr/>
                <p14:nvPr/>
              </p14:nvContentPartPr>
              <p14:xfrm>
                <a:off x="2381053" y="5385432"/>
                <a:ext cx="132480" cy="90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D4B3128E-838F-4FBF-888D-6B1A455E230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376733" y="5381112"/>
                  <a:ext cx="141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CB982D41-2D90-4266-981B-92C9EAB54DD8}"/>
                    </a:ext>
                  </a:extLst>
                </p14:cNvPr>
                <p14:cNvContentPartPr/>
                <p14:nvPr/>
              </p14:nvContentPartPr>
              <p14:xfrm>
                <a:off x="2409853" y="5422512"/>
                <a:ext cx="110160" cy="720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CB982D41-2D90-4266-981B-92C9EAB54DD8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405533" y="5418192"/>
                  <a:ext cx="118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961CEF6C-AF3B-4886-B52D-59F0C41CCDC5}"/>
                    </a:ext>
                  </a:extLst>
                </p14:cNvPr>
                <p14:cNvContentPartPr/>
                <p14:nvPr/>
              </p14:nvContentPartPr>
              <p14:xfrm>
                <a:off x="2591653" y="5335392"/>
                <a:ext cx="93240" cy="12744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961CEF6C-AF3B-4886-B52D-59F0C41CCDC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587333" y="5331072"/>
                  <a:ext cx="101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9974D325-64AA-488F-A3D0-186C0EBAD0EA}"/>
                    </a:ext>
                  </a:extLst>
                </p14:cNvPr>
                <p14:cNvContentPartPr/>
                <p14:nvPr/>
              </p14:nvContentPartPr>
              <p14:xfrm>
                <a:off x="2752933" y="5365272"/>
                <a:ext cx="73440" cy="7128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9974D325-64AA-488F-A3D0-186C0EBAD0E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748613" y="5360952"/>
                  <a:ext cx="82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1AF637DA-62F5-4DA9-991C-757B648C2818}"/>
                    </a:ext>
                  </a:extLst>
                </p14:cNvPr>
                <p14:cNvContentPartPr/>
                <p14:nvPr/>
              </p14:nvContentPartPr>
              <p14:xfrm>
                <a:off x="2917453" y="5368512"/>
                <a:ext cx="9000" cy="759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1AF637DA-62F5-4DA9-991C-757B648C281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913133" y="5364192"/>
                  <a:ext cx="17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AD0CA7DC-6788-4844-874C-A8EAFD1A3832}"/>
                    </a:ext>
                  </a:extLst>
                </p14:cNvPr>
                <p14:cNvContentPartPr/>
                <p14:nvPr/>
              </p14:nvContentPartPr>
              <p14:xfrm>
                <a:off x="2880373" y="5398032"/>
                <a:ext cx="83160" cy="46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AD0CA7DC-6788-4844-874C-A8EAFD1A383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876053" y="5393712"/>
                  <a:ext cx="91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90B4F2B7-759F-466E-B3C5-0C969A7FBDFF}"/>
                    </a:ext>
                  </a:extLst>
                </p14:cNvPr>
                <p14:cNvContentPartPr/>
                <p14:nvPr/>
              </p14:nvContentPartPr>
              <p14:xfrm>
                <a:off x="3004213" y="5333952"/>
                <a:ext cx="23040" cy="8712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90B4F2B7-759F-466E-B3C5-0C969A7FBDF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999893" y="5329632"/>
                  <a:ext cx="31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4AD4421-DFCD-44EC-8ABB-18DB3ED33D72}"/>
                    </a:ext>
                  </a:extLst>
                </p14:cNvPr>
                <p14:cNvContentPartPr/>
                <p14:nvPr/>
              </p14:nvContentPartPr>
              <p14:xfrm>
                <a:off x="3040933" y="5350872"/>
                <a:ext cx="79200" cy="698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4AD4421-DFCD-44EC-8ABB-18DB3ED33D7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036613" y="5346552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61EFBD4-6BE9-413F-8714-8376AB283D4E}"/>
                    </a:ext>
                  </a:extLst>
                </p14:cNvPr>
                <p14:cNvContentPartPr/>
                <p14:nvPr/>
              </p14:nvContentPartPr>
              <p14:xfrm>
                <a:off x="3130213" y="5359512"/>
                <a:ext cx="134640" cy="5832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61EFBD4-6BE9-413F-8714-8376AB283D4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125893" y="5355192"/>
                  <a:ext cx="143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DE247D64-2875-4C55-975B-AC89E5697DF5}"/>
                    </a:ext>
                  </a:extLst>
                </p14:cNvPr>
                <p14:cNvContentPartPr/>
                <p14:nvPr/>
              </p14:nvContentPartPr>
              <p14:xfrm>
                <a:off x="3255853" y="5285352"/>
                <a:ext cx="360" cy="3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DE247D64-2875-4C55-975B-AC89E5697DF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251533" y="528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6350267F-DBF3-4AC6-8AF6-6955C758BAC1}"/>
                    </a:ext>
                  </a:extLst>
                </p14:cNvPr>
                <p14:cNvContentPartPr/>
                <p14:nvPr/>
              </p14:nvContentPartPr>
              <p14:xfrm>
                <a:off x="3402013" y="5379672"/>
                <a:ext cx="129600" cy="2052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6350267F-DBF3-4AC6-8AF6-6955C758BAC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397693" y="5375352"/>
                  <a:ext cx="13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53CD23A8-6431-457B-8F29-41008608337B}"/>
                    </a:ext>
                  </a:extLst>
                </p14:cNvPr>
                <p14:cNvContentPartPr/>
                <p14:nvPr/>
              </p14:nvContentPartPr>
              <p14:xfrm>
                <a:off x="3426853" y="5335392"/>
                <a:ext cx="207000" cy="1062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53CD23A8-6431-457B-8F29-41008608337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422533" y="5331072"/>
                  <a:ext cx="21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7E648A48-1DC2-4AD3-9F8C-076567DB10F7}"/>
                    </a:ext>
                  </a:extLst>
                </p14:cNvPr>
                <p14:cNvContentPartPr/>
                <p14:nvPr/>
              </p14:nvContentPartPr>
              <p14:xfrm>
                <a:off x="3796933" y="5324232"/>
                <a:ext cx="14760" cy="7848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7E648A48-1DC2-4AD3-9F8C-076567DB10F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792613" y="5319912"/>
                  <a:ext cx="23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411AA22-457B-4CE1-A787-CF2FCFB640C7}"/>
                    </a:ext>
                  </a:extLst>
                </p14:cNvPr>
                <p14:cNvContentPartPr/>
                <p14:nvPr/>
              </p14:nvContentPartPr>
              <p14:xfrm>
                <a:off x="3769573" y="5267352"/>
                <a:ext cx="34200" cy="504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411AA22-457B-4CE1-A787-CF2FCFB640C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765253" y="5263032"/>
                  <a:ext cx="42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8A816DBC-00AC-457E-A399-B866C760C8F8}"/>
                    </a:ext>
                  </a:extLst>
                </p14:cNvPr>
                <p14:cNvContentPartPr/>
                <p14:nvPr/>
              </p14:nvContentPartPr>
              <p14:xfrm>
                <a:off x="3849133" y="5239272"/>
                <a:ext cx="74520" cy="11232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8A816DBC-00AC-457E-A399-B866C760C8F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844813" y="5234952"/>
                  <a:ext cx="83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6A0D549-4DB4-4BF7-86BB-CD2AD38BB8CD}"/>
                    </a:ext>
                  </a:extLst>
                </p14:cNvPr>
                <p14:cNvContentPartPr/>
                <p14:nvPr/>
              </p14:nvContentPartPr>
              <p14:xfrm>
                <a:off x="3939853" y="5183832"/>
                <a:ext cx="57240" cy="9036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6A0D549-4DB4-4BF7-86BB-CD2AD38BB8C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935533" y="5179512"/>
                  <a:ext cx="6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3AF66AF3-3502-4A54-B31D-ED6AA599AC56}"/>
                    </a:ext>
                  </a:extLst>
                </p14:cNvPr>
                <p14:cNvContentPartPr/>
                <p14:nvPr/>
              </p14:nvContentPartPr>
              <p14:xfrm>
                <a:off x="4079533" y="5316312"/>
                <a:ext cx="109440" cy="720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3AF66AF3-3502-4A54-B31D-ED6AA599AC5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075213" y="5311992"/>
                  <a:ext cx="11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86167B37-759F-4596-83D6-AADFA2C5935A}"/>
                    </a:ext>
                  </a:extLst>
                </p14:cNvPr>
                <p14:cNvContentPartPr/>
                <p14:nvPr/>
              </p14:nvContentPartPr>
              <p14:xfrm>
                <a:off x="4096093" y="5357712"/>
                <a:ext cx="110880" cy="1188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86167B37-759F-4596-83D6-AADFA2C5935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091773" y="5353392"/>
                  <a:ext cx="119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16CDA9F5-547E-44F2-9BD3-D9F25D2AAD0A}"/>
                    </a:ext>
                  </a:extLst>
                </p14:cNvPr>
                <p14:cNvContentPartPr/>
                <p14:nvPr/>
              </p14:nvContentPartPr>
              <p14:xfrm>
                <a:off x="4280773" y="5260152"/>
                <a:ext cx="244800" cy="11232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16CDA9F5-547E-44F2-9BD3-D9F25D2AAD0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276453" y="5255832"/>
                  <a:ext cx="253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64B0993-B9BE-417F-B66B-E57545142589}"/>
                    </a:ext>
                  </a:extLst>
                </p14:cNvPr>
                <p14:cNvContentPartPr/>
                <p14:nvPr/>
              </p14:nvContentPartPr>
              <p14:xfrm>
                <a:off x="4412533" y="5224152"/>
                <a:ext cx="66240" cy="8460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64B0993-B9BE-417F-B66B-E5754514258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408213" y="5219832"/>
                  <a:ext cx="74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2500E7FF-B8A8-4120-9C14-427B075388FD}"/>
                    </a:ext>
                  </a:extLst>
                </p14:cNvPr>
                <p14:cNvContentPartPr/>
                <p14:nvPr/>
              </p14:nvContentPartPr>
              <p14:xfrm>
                <a:off x="4540333" y="5337192"/>
                <a:ext cx="51480" cy="295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2500E7FF-B8A8-4120-9C14-427B075388F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536013" y="5332872"/>
                  <a:ext cx="601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6" name="Gruppieren 955">
            <a:extLst>
              <a:ext uri="{FF2B5EF4-FFF2-40B4-BE49-F238E27FC236}">
                <a16:creationId xmlns:a16="http://schemas.microsoft.com/office/drawing/2014/main" id="{1F0EB25E-D5A5-42FB-8A6F-0563873F7B3D}"/>
              </a:ext>
            </a:extLst>
          </p:cNvPr>
          <p:cNvGrpSpPr/>
          <p:nvPr/>
        </p:nvGrpSpPr>
        <p:grpSpPr>
          <a:xfrm>
            <a:off x="4795573" y="5160432"/>
            <a:ext cx="682200" cy="263880"/>
            <a:chOff x="4795573" y="5160432"/>
            <a:chExt cx="6822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0E3EAADC-5B68-47D7-BED3-31E273BD6E30}"/>
                    </a:ext>
                  </a:extLst>
                </p14:cNvPr>
                <p14:cNvContentPartPr/>
                <p14:nvPr/>
              </p14:nvContentPartPr>
              <p14:xfrm>
                <a:off x="4795573" y="5311272"/>
                <a:ext cx="97200" cy="432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0E3EAADC-5B68-47D7-BED3-31E273BD6E3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791253" y="5306952"/>
                  <a:ext cx="10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50550928-0660-4177-B535-C016A0E37510}"/>
                    </a:ext>
                  </a:extLst>
                </p14:cNvPr>
                <p14:cNvContentPartPr/>
                <p14:nvPr/>
              </p14:nvContentPartPr>
              <p14:xfrm>
                <a:off x="4859653" y="5310912"/>
                <a:ext cx="44280" cy="1134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50550928-0660-4177-B535-C016A0E3751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855333" y="5306592"/>
                  <a:ext cx="52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A9F7FF46-C830-4CD7-950F-F830BC321B5A}"/>
                    </a:ext>
                  </a:extLst>
                </p14:cNvPr>
                <p14:cNvContentPartPr/>
                <p14:nvPr/>
              </p14:nvContentPartPr>
              <p14:xfrm>
                <a:off x="4906093" y="5206512"/>
                <a:ext cx="81360" cy="9504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A9F7FF46-C830-4CD7-950F-F830BC321B5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901773" y="5202192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3B17679-A02C-4008-A015-BCDF73C04CB7}"/>
                    </a:ext>
                  </a:extLst>
                </p14:cNvPr>
                <p14:cNvContentPartPr/>
                <p14:nvPr/>
              </p14:nvContentPartPr>
              <p14:xfrm>
                <a:off x="5008693" y="5160432"/>
                <a:ext cx="52200" cy="867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3B17679-A02C-4008-A015-BCDF73C04CB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004373" y="5156112"/>
                  <a:ext cx="60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AC227E49-01DA-4D66-A210-B8F2C2E73302}"/>
                    </a:ext>
                  </a:extLst>
                </p14:cNvPr>
                <p14:cNvContentPartPr/>
                <p14:nvPr/>
              </p14:nvContentPartPr>
              <p14:xfrm>
                <a:off x="5130013" y="5275632"/>
                <a:ext cx="92880" cy="64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AC227E49-01DA-4D66-A210-B8F2C2E7330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125693" y="5271312"/>
                  <a:ext cx="10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E1A4B4AB-42FE-4333-B38B-DA168F685648}"/>
                    </a:ext>
                  </a:extLst>
                </p14:cNvPr>
                <p14:cNvContentPartPr/>
                <p14:nvPr/>
              </p14:nvContentPartPr>
              <p14:xfrm>
                <a:off x="5133973" y="5298672"/>
                <a:ext cx="98640" cy="115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E1A4B4AB-42FE-4333-B38B-DA168F68564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129653" y="5294352"/>
                  <a:ext cx="10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EA9A7FA8-7C4D-4015-98E5-0239AD5FE6C4}"/>
                    </a:ext>
                  </a:extLst>
                </p14:cNvPr>
                <p14:cNvContentPartPr/>
                <p14:nvPr/>
              </p14:nvContentPartPr>
              <p14:xfrm>
                <a:off x="5286973" y="5182392"/>
                <a:ext cx="104760" cy="13932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EA9A7FA8-7C4D-4015-98E5-0239AD5FE6C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282653" y="5178072"/>
                  <a:ext cx="113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4CC50E30-8B23-41E2-A680-29A0FAD8D32B}"/>
                    </a:ext>
                  </a:extLst>
                </p14:cNvPr>
                <p14:cNvContentPartPr/>
                <p14:nvPr/>
              </p14:nvContentPartPr>
              <p14:xfrm>
                <a:off x="5412253" y="5214072"/>
                <a:ext cx="65520" cy="8424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4CC50E30-8B23-41E2-A680-29A0FAD8D32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407933" y="5209752"/>
                  <a:ext cx="741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E6D5729C-ECAF-418C-81A8-77F7126B8868}"/>
                  </a:ext>
                </a:extLst>
              </p14:cNvPr>
              <p14:cNvContentPartPr/>
              <p14:nvPr/>
            </p14:nvContentPartPr>
            <p14:xfrm>
              <a:off x="10606333" y="2032752"/>
              <a:ext cx="500400" cy="40320"/>
            </p14:xfrm>
          </p:contentPart>
        </mc:Choice>
        <mc:Fallback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E6D5729C-ECAF-418C-81A8-77F7126B886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0602013" y="2028432"/>
                <a:ext cx="50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C453490E-01B3-4A26-8037-8AC5B2B2F70D}"/>
                  </a:ext>
                </a:extLst>
              </p14:cNvPr>
              <p14:cNvContentPartPr/>
              <p14:nvPr/>
            </p14:nvContentPartPr>
            <p14:xfrm>
              <a:off x="4611253" y="4001592"/>
              <a:ext cx="545760" cy="246240"/>
            </p14:xfrm>
          </p:contentPart>
        </mc:Choice>
        <mc:Fallback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C453490E-01B3-4A26-8037-8AC5B2B2F70D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4606933" y="3997272"/>
                <a:ext cx="554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75B10B92-3980-4216-B4F6-CCA228E5AC9B}"/>
                  </a:ext>
                </a:extLst>
              </p14:cNvPr>
              <p14:cNvContentPartPr/>
              <p14:nvPr/>
            </p14:nvContentPartPr>
            <p14:xfrm>
              <a:off x="8830093" y="585912"/>
              <a:ext cx="370800" cy="294480"/>
            </p14:xfrm>
          </p:contentPart>
        </mc:Choice>
        <mc:Fallback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75B10B92-3980-4216-B4F6-CCA228E5AC9B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8825773" y="581592"/>
                <a:ext cx="3794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961" name="Freihand 960">
                <a:extLst>
                  <a:ext uri="{FF2B5EF4-FFF2-40B4-BE49-F238E27FC236}">
                    <a16:creationId xmlns:a16="http://schemas.microsoft.com/office/drawing/2014/main" id="{185607D5-23FF-4DCD-9122-0ADBB1B6ACD3}"/>
                  </a:ext>
                </a:extLst>
              </p14:cNvPr>
              <p14:cNvContentPartPr/>
              <p14:nvPr/>
            </p14:nvContentPartPr>
            <p14:xfrm>
              <a:off x="7842253" y="587712"/>
              <a:ext cx="452880" cy="295920"/>
            </p14:xfrm>
          </p:contentPart>
        </mc:Choice>
        <mc:Fallback>
          <p:pic>
            <p:nvPicPr>
              <p:cNvPr id="961" name="Freihand 960">
                <a:extLst>
                  <a:ext uri="{FF2B5EF4-FFF2-40B4-BE49-F238E27FC236}">
                    <a16:creationId xmlns:a16="http://schemas.microsoft.com/office/drawing/2014/main" id="{185607D5-23FF-4DCD-9122-0ADBB1B6ACD3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7837933" y="583392"/>
                <a:ext cx="4615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BE1F6DC3-209A-412B-8814-7D062CFA9762}"/>
                  </a:ext>
                </a:extLst>
              </p14:cNvPr>
              <p14:cNvContentPartPr/>
              <p14:nvPr/>
            </p14:nvContentPartPr>
            <p14:xfrm>
              <a:off x="346333" y="4757232"/>
              <a:ext cx="655920" cy="457920"/>
            </p14:xfrm>
          </p:contentPart>
        </mc:Choice>
        <mc:Fallback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BE1F6DC3-209A-412B-8814-7D062CFA9762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342013" y="4752912"/>
                <a:ext cx="6645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45B649C-E876-4436-BCC9-0C7C573B0F1D}"/>
                  </a:ext>
                </a:extLst>
              </p14:cNvPr>
              <p14:cNvContentPartPr/>
              <p14:nvPr/>
            </p14:nvContentPartPr>
            <p14:xfrm>
              <a:off x="7346893" y="3553032"/>
              <a:ext cx="96120" cy="1800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45B649C-E876-4436-BCC9-0C7C573B0F1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7342573" y="3548712"/>
                <a:ext cx="104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4D54EA31-89D6-4422-8124-D1D31D3DE8FB}"/>
                  </a:ext>
                </a:extLst>
              </p14:cNvPr>
              <p14:cNvContentPartPr/>
              <p14:nvPr/>
            </p14:nvContentPartPr>
            <p14:xfrm>
              <a:off x="7503133" y="3550872"/>
              <a:ext cx="55800" cy="1036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4D54EA31-89D6-4422-8124-D1D31D3DE8FB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498813" y="3546552"/>
                <a:ext cx="64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9F55537-9EC6-4BF0-9546-A39E437D6B43}"/>
                  </a:ext>
                </a:extLst>
              </p14:cNvPr>
              <p14:cNvContentPartPr/>
              <p14:nvPr/>
            </p14:nvContentPartPr>
            <p14:xfrm>
              <a:off x="7612573" y="3573552"/>
              <a:ext cx="84600" cy="982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9F55537-9EC6-4BF0-9546-A39E437D6B43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7608253" y="3569232"/>
                <a:ext cx="93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4D9EC0-548C-4EE2-8DA1-7817A82FEDD4}"/>
                  </a:ext>
                </a:extLst>
              </p14:cNvPr>
              <p14:cNvContentPartPr/>
              <p14:nvPr/>
            </p14:nvContentPartPr>
            <p14:xfrm>
              <a:off x="7733893" y="3549072"/>
              <a:ext cx="39960" cy="1152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4D9EC0-548C-4EE2-8DA1-7817A82FEDD4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7729573" y="3544752"/>
                <a:ext cx="48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6D75B16-D9C9-425E-92AC-8BC1D3AC5230}"/>
                  </a:ext>
                </a:extLst>
              </p14:cNvPr>
              <p14:cNvContentPartPr/>
              <p14:nvPr/>
            </p14:nvContentPartPr>
            <p14:xfrm>
              <a:off x="7967533" y="3601272"/>
              <a:ext cx="159480" cy="21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6D75B16-D9C9-425E-92AC-8BC1D3AC5230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7963213" y="3596952"/>
                <a:ext cx="1681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D5E1C9C-3D61-4A72-9BC4-1C297BA1E7D3}"/>
                  </a:ext>
                </a:extLst>
              </p14:cNvPr>
              <p14:cNvContentPartPr/>
              <p14:nvPr/>
            </p14:nvContentPartPr>
            <p14:xfrm>
              <a:off x="7995253" y="3644112"/>
              <a:ext cx="98280" cy="82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D5E1C9C-3D61-4A72-9BC4-1C297BA1E7D3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7990933" y="3639792"/>
                <a:ext cx="10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1607DCC-CCEC-49A8-88EA-15A71CC27B46}"/>
                  </a:ext>
                </a:extLst>
              </p14:cNvPr>
              <p14:cNvContentPartPr/>
              <p14:nvPr/>
            </p14:nvContentPartPr>
            <p14:xfrm>
              <a:off x="8310973" y="3518472"/>
              <a:ext cx="86760" cy="986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1607DCC-CCEC-49A8-88EA-15A71CC27B4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8306653" y="3514152"/>
                <a:ext cx="95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84AB8DFB-E596-48E7-83E9-8EC28C4368B0}"/>
                  </a:ext>
                </a:extLst>
              </p14:cNvPr>
              <p14:cNvContentPartPr/>
              <p14:nvPr/>
            </p14:nvContentPartPr>
            <p14:xfrm>
              <a:off x="8274253" y="3608472"/>
              <a:ext cx="180000" cy="183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84AB8DFB-E596-48E7-83E9-8EC28C4368B0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8269933" y="3604152"/>
                <a:ext cx="188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56C60EC-207F-428A-B7F7-DB8B711BC535}"/>
                  </a:ext>
                </a:extLst>
              </p14:cNvPr>
              <p14:cNvContentPartPr/>
              <p14:nvPr/>
            </p14:nvContentPartPr>
            <p14:xfrm>
              <a:off x="8303053" y="3667152"/>
              <a:ext cx="117720" cy="954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56C60EC-207F-428A-B7F7-DB8B711BC535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8298733" y="3662832"/>
                <a:ext cx="126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CFD0155-940B-4AB6-BFE3-A6A8E8C22721}"/>
                  </a:ext>
                </a:extLst>
              </p14:cNvPr>
              <p14:cNvContentPartPr/>
              <p14:nvPr/>
            </p14:nvContentPartPr>
            <p14:xfrm>
              <a:off x="8642893" y="3601632"/>
              <a:ext cx="21960" cy="92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CFD0155-940B-4AB6-BFE3-A6A8E8C22721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8638573" y="3597312"/>
                <a:ext cx="306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3D80A0-9F1E-4DF5-99E8-67D6AD294CC6}"/>
                  </a:ext>
                </a:extLst>
              </p14:cNvPr>
              <p14:cNvContentPartPr/>
              <p14:nvPr/>
            </p14:nvContentPartPr>
            <p14:xfrm>
              <a:off x="8594653" y="3636552"/>
              <a:ext cx="132120" cy="147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3D80A0-9F1E-4DF5-99E8-67D6AD294CC6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8590333" y="3632232"/>
                <a:ext cx="1407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CFC87BE-08F2-4B7D-B5AB-1EDA73FEDEC0}"/>
                  </a:ext>
                </a:extLst>
              </p14:cNvPr>
              <p14:cNvContentPartPr/>
              <p14:nvPr/>
            </p14:nvContentPartPr>
            <p14:xfrm>
              <a:off x="8824693" y="3536832"/>
              <a:ext cx="119520" cy="1483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CFC87BE-08F2-4B7D-B5AB-1EDA73FEDEC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8820373" y="3532512"/>
                <a:ext cx="1281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490F495-64AF-4A51-97BA-EDE07EE19AA4}"/>
                  </a:ext>
                </a:extLst>
              </p14:cNvPr>
              <p14:cNvContentPartPr/>
              <p14:nvPr/>
            </p14:nvContentPartPr>
            <p14:xfrm>
              <a:off x="7963933" y="3959112"/>
              <a:ext cx="129960" cy="216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490F495-64AF-4A51-97BA-EDE07EE19AA4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7959613" y="3954792"/>
                <a:ext cx="13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B1F9652-A81F-45A7-BC62-749559328EBE}"/>
                  </a:ext>
                </a:extLst>
              </p14:cNvPr>
              <p14:cNvContentPartPr/>
              <p14:nvPr/>
            </p14:nvContentPartPr>
            <p14:xfrm>
              <a:off x="7986973" y="4018512"/>
              <a:ext cx="105120" cy="61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B1F9652-A81F-45A7-BC62-749559328EBE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7982653" y="4014192"/>
                <a:ext cx="1137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E9FC5AE-AACE-48FD-BD83-5EC8863A4D1E}"/>
                  </a:ext>
                </a:extLst>
              </p14:cNvPr>
              <p14:cNvContentPartPr/>
              <p14:nvPr/>
            </p14:nvContentPartPr>
            <p14:xfrm>
              <a:off x="8165893" y="3935712"/>
              <a:ext cx="84600" cy="907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E9FC5AE-AACE-48FD-BD83-5EC8863A4D1E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8161573" y="3931392"/>
                <a:ext cx="93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2011ED2-B18F-4405-BD23-5CB9C3DC0F77}"/>
                  </a:ext>
                </a:extLst>
              </p14:cNvPr>
              <p14:cNvContentPartPr/>
              <p14:nvPr/>
            </p14:nvContentPartPr>
            <p14:xfrm>
              <a:off x="8306653" y="3972072"/>
              <a:ext cx="14040" cy="230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2011ED2-B18F-4405-BD23-5CB9C3DC0F77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8302333" y="3967752"/>
                <a:ext cx="226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D00966F-3262-4D69-911D-25F47FA03E73}"/>
                  </a:ext>
                </a:extLst>
              </p14:cNvPr>
              <p14:cNvContentPartPr/>
              <p14:nvPr/>
            </p14:nvContentPartPr>
            <p14:xfrm>
              <a:off x="8404573" y="3853632"/>
              <a:ext cx="100800" cy="1058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D00966F-3262-4D69-911D-25F47FA03E73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8400253" y="3849312"/>
                <a:ext cx="109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E3F729C-07F0-443E-AA2D-5380BE35F0FE}"/>
                  </a:ext>
                </a:extLst>
              </p14:cNvPr>
              <p14:cNvContentPartPr/>
              <p14:nvPr/>
            </p14:nvContentPartPr>
            <p14:xfrm>
              <a:off x="8406373" y="3986832"/>
              <a:ext cx="127440" cy="111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E3F729C-07F0-443E-AA2D-5380BE35F0FE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8402053" y="3982512"/>
                <a:ext cx="136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A161412-DAF0-4B51-AB66-848DB92E0492}"/>
                  </a:ext>
                </a:extLst>
              </p14:cNvPr>
              <p14:cNvContentPartPr/>
              <p14:nvPr/>
            </p14:nvContentPartPr>
            <p14:xfrm>
              <a:off x="8411053" y="4019232"/>
              <a:ext cx="124920" cy="104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A161412-DAF0-4B51-AB66-848DB92E0492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8406733" y="4014912"/>
                <a:ext cx="133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FB69462-982F-4B9B-A64D-6A1969ADB521}"/>
                  </a:ext>
                </a:extLst>
              </p14:cNvPr>
              <p14:cNvContentPartPr/>
              <p14:nvPr/>
            </p14:nvContentPartPr>
            <p14:xfrm>
              <a:off x="8663053" y="3934272"/>
              <a:ext cx="10080" cy="108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FB69462-982F-4B9B-A64D-6A1969ADB521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8658733" y="3929952"/>
                <a:ext cx="18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28250C4-2041-4989-9DD4-C66602568DB3}"/>
                  </a:ext>
                </a:extLst>
              </p14:cNvPr>
              <p14:cNvContentPartPr/>
              <p14:nvPr/>
            </p14:nvContentPartPr>
            <p14:xfrm>
              <a:off x="8611213" y="3981792"/>
              <a:ext cx="106200" cy="72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28250C4-2041-4989-9DD4-C66602568DB3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8606893" y="3977472"/>
                <a:ext cx="1148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FB17AFE-937A-48D6-81EF-DBA2782D8107}"/>
                  </a:ext>
                </a:extLst>
              </p14:cNvPr>
              <p14:cNvContentPartPr/>
              <p14:nvPr/>
            </p14:nvContentPartPr>
            <p14:xfrm>
              <a:off x="8748373" y="3894672"/>
              <a:ext cx="91440" cy="127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FB17AFE-937A-48D6-81EF-DBA2782D8107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8744053" y="3890352"/>
                <a:ext cx="1000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CF14B879-252E-4983-8B2F-1EEDCA8A6DEF}"/>
                  </a:ext>
                </a:extLst>
              </p14:cNvPr>
              <p14:cNvContentPartPr/>
              <p14:nvPr/>
            </p14:nvContentPartPr>
            <p14:xfrm>
              <a:off x="8976973" y="3937512"/>
              <a:ext cx="104760" cy="32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CF14B879-252E-4983-8B2F-1EEDCA8A6DEF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972653" y="3933192"/>
                <a:ext cx="1134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E6738FA-904F-4F71-BC02-18938C106586}"/>
                  </a:ext>
                </a:extLst>
              </p14:cNvPr>
              <p14:cNvContentPartPr/>
              <p14:nvPr/>
            </p14:nvContentPartPr>
            <p14:xfrm>
              <a:off x="8989213" y="3977472"/>
              <a:ext cx="97920" cy="133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E6738FA-904F-4F71-BC02-18938C106586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984893" y="3973152"/>
                <a:ext cx="106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BE132CF-BB25-49B4-A84B-6EA090A9E8D0}"/>
                  </a:ext>
                </a:extLst>
              </p14:cNvPr>
              <p14:cNvContentPartPr/>
              <p14:nvPr/>
            </p14:nvContentPartPr>
            <p14:xfrm>
              <a:off x="9212413" y="3916272"/>
              <a:ext cx="110520" cy="943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BE132CF-BB25-49B4-A84B-6EA090A9E8D0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9208093" y="3911952"/>
                <a:ext cx="119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3EDA25D-207F-4CB7-8F68-8CD2E1BA4DCD}"/>
                  </a:ext>
                </a:extLst>
              </p14:cNvPr>
              <p14:cNvContentPartPr/>
              <p14:nvPr/>
            </p14:nvContentPartPr>
            <p14:xfrm>
              <a:off x="9382693" y="3951912"/>
              <a:ext cx="360" cy="3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3EDA25D-207F-4CB7-8F68-8CD2E1BA4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8373" y="394759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79C3225-F273-4A73-AB28-ED62FA77AA57}"/>
                  </a:ext>
                </a:extLst>
              </p14:cNvPr>
              <p14:cNvContentPartPr/>
              <p14:nvPr/>
            </p14:nvContentPartPr>
            <p14:xfrm>
              <a:off x="9468013" y="3927432"/>
              <a:ext cx="99000" cy="903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79C3225-F273-4A73-AB28-ED62FA77AA57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9463693" y="3923112"/>
                <a:ext cx="107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24937F4-9B64-4F3D-8C10-544011B2796B}"/>
                  </a:ext>
                </a:extLst>
              </p14:cNvPr>
              <p14:cNvContentPartPr/>
              <p14:nvPr/>
            </p14:nvContentPartPr>
            <p14:xfrm>
              <a:off x="9587893" y="3860112"/>
              <a:ext cx="62640" cy="10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24937F4-9B64-4F3D-8C10-544011B2796B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9583573" y="3855792"/>
                <a:ext cx="712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782FC6F-8D5A-4E74-8B1C-E180C4A0A43D}"/>
                  </a:ext>
                </a:extLst>
              </p14:cNvPr>
              <p14:cNvContentPartPr/>
              <p14:nvPr/>
            </p14:nvContentPartPr>
            <p14:xfrm>
              <a:off x="9700573" y="3794232"/>
              <a:ext cx="90720" cy="856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782FC6F-8D5A-4E74-8B1C-E180C4A0A43D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9696253" y="3789912"/>
                <a:ext cx="99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3FB26CB-5102-4311-9F86-2D76302BA540}"/>
                  </a:ext>
                </a:extLst>
              </p14:cNvPr>
              <p14:cNvContentPartPr/>
              <p14:nvPr/>
            </p14:nvContentPartPr>
            <p14:xfrm>
              <a:off x="9779053" y="3904752"/>
              <a:ext cx="71640" cy="907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3FB26CB-5102-4311-9F86-2D76302BA540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9774733" y="3900432"/>
                <a:ext cx="802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C9345C2-C983-4242-B7FD-67F0008C3A40}"/>
                  </a:ext>
                </a:extLst>
              </p14:cNvPr>
              <p14:cNvContentPartPr/>
              <p14:nvPr/>
            </p14:nvContentPartPr>
            <p14:xfrm>
              <a:off x="9904333" y="3876312"/>
              <a:ext cx="72000" cy="1152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C9345C2-C983-4242-B7FD-67F0008C3A40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9900013" y="3871992"/>
                <a:ext cx="80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298E7456-D79C-493A-9C39-0B55F6B66EE2}"/>
                  </a:ext>
                </a:extLst>
              </p14:cNvPr>
              <p14:cNvContentPartPr/>
              <p14:nvPr/>
            </p14:nvContentPartPr>
            <p14:xfrm>
              <a:off x="9205933" y="3515952"/>
              <a:ext cx="55080" cy="1771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298E7456-D79C-493A-9C39-0B55F6B66EE2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9201613" y="3511632"/>
                <a:ext cx="637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0B3B3493-B7F1-45D0-8B7D-42CDCDCD5AAB}"/>
                  </a:ext>
                </a:extLst>
              </p14:cNvPr>
              <p14:cNvContentPartPr/>
              <p14:nvPr/>
            </p14:nvContentPartPr>
            <p14:xfrm>
              <a:off x="9313573" y="3450792"/>
              <a:ext cx="19440" cy="691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0B3B3493-B7F1-45D0-8B7D-42CDCDCD5AAB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9309253" y="3446472"/>
                <a:ext cx="28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43778B6-EB0A-45C8-B709-AEA7F0C412F3}"/>
                  </a:ext>
                </a:extLst>
              </p14:cNvPr>
              <p14:cNvContentPartPr/>
              <p14:nvPr/>
            </p14:nvContentPartPr>
            <p14:xfrm>
              <a:off x="9381253" y="3487152"/>
              <a:ext cx="58680" cy="1533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43778B6-EB0A-45C8-B709-AEA7F0C412F3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9376933" y="3482832"/>
                <a:ext cx="67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F942DE6-C1CD-46D4-9A72-E7D201635DEF}"/>
                  </a:ext>
                </a:extLst>
              </p14:cNvPr>
              <p14:cNvContentPartPr/>
              <p14:nvPr/>
            </p14:nvContentPartPr>
            <p14:xfrm>
              <a:off x="9441013" y="3527832"/>
              <a:ext cx="101520" cy="1040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F942DE6-C1CD-46D4-9A72-E7D201635DEF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9436693" y="3523512"/>
                <a:ext cx="110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8C5C424-7030-45B0-9001-985ED9F8A22E}"/>
                  </a:ext>
                </a:extLst>
              </p14:cNvPr>
              <p14:cNvContentPartPr/>
              <p14:nvPr/>
            </p14:nvContentPartPr>
            <p14:xfrm>
              <a:off x="9531013" y="3495432"/>
              <a:ext cx="45360" cy="1562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8C5C424-7030-45B0-9001-985ED9F8A22E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9526693" y="3491112"/>
                <a:ext cx="54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80DDF1C-AC45-4FB3-B7F2-5585D2FDDACD}"/>
                  </a:ext>
                </a:extLst>
              </p14:cNvPr>
              <p14:cNvContentPartPr/>
              <p14:nvPr/>
            </p14:nvContentPartPr>
            <p14:xfrm>
              <a:off x="9675733" y="3565632"/>
              <a:ext cx="109800" cy="11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80DDF1C-AC45-4FB3-B7F2-5585D2FDDACD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9671413" y="3561312"/>
                <a:ext cx="118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AF04E6E-1783-48D5-B30F-001DC6C0FD4B}"/>
                  </a:ext>
                </a:extLst>
              </p14:cNvPr>
              <p14:cNvContentPartPr/>
              <p14:nvPr/>
            </p14:nvContentPartPr>
            <p14:xfrm>
              <a:off x="9703093" y="3621072"/>
              <a:ext cx="111240" cy="46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AF04E6E-1783-48D5-B30F-001DC6C0FD4B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9698773" y="3616752"/>
                <a:ext cx="1198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D8C2AF74-D69D-4ED2-81CB-39C3B6BC69C2}"/>
                  </a:ext>
                </a:extLst>
              </p14:cNvPr>
              <p14:cNvContentPartPr/>
              <p14:nvPr/>
            </p14:nvContentPartPr>
            <p14:xfrm>
              <a:off x="9895693" y="3564552"/>
              <a:ext cx="90720" cy="20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D8C2AF74-D69D-4ED2-81CB-39C3B6BC69C2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9891373" y="3560232"/>
                <a:ext cx="9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004F2E5E-3D4F-462F-AB0A-F553C1086B9E}"/>
                  </a:ext>
                </a:extLst>
              </p14:cNvPr>
              <p14:cNvContentPartPr/>
              <p14:nvPr/>
            </p14:nvContentPartPr>
            <p14:xfrm>
              <a:off x="10139053" y="3465552"/>
              <a:ext cx="90360" cy="943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004F2E5E-3D4F-462F-AB0A-F553C1086B9E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10134733" y="3461232"/>
                <a:ext cx="99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38C2631-DD35-4E49-825E-19614E4D90C4}"/>
                  </a:ext>
                </a:extLst>
              </p14:cNvPr>
              <p14:cNvContentPartPr/>
              <p14:nvPr/>
            </p14:nvContentPartPr>
            <p14:xfrm>
              <a:off x="10094413" y="3569232"/>
              <a:ext cx="208800" cy="259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38C2631-DD35-4E49-825E-19614E4D90C4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0090093" y="3564912"/>
                <a:ext cx="217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66B1A84-F3BF-46F6-90B1-972BB10BCB64}"/>
                  </a:ext>
                </a:extLst>
              </p14:cNvPr>
              <p14:cNvContentPartPr/>
              <p14:nvPr/>
            </p14:nvContentPartPr>
            <p14:xfrm>
              <a:off x="10115293" y="3651312"/>
              <a:ext cx="88920" cy="903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66B1A84-F3BF-46F6-90B1-972BB10BCB64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10110973" y="3646992"/>
                <a:ext cx="97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19E2C80-1641-439B-ADA4-751E75F51029}"/>
                  </a:ext>
                </a:extLst>
              </p14:cNvPr>
              <p14:cNvContentPartPr/>
              <p14:nvPr/>
            </p14:nvContentPartPr>
            <p14:xfrm>
              <a:off x="10124653" y="3663912"/>
              <a:ext cx="81000" cy="406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19E2C80-1641-439B-ADA4-751E75F51029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0120333" y="3659592"/>
                <a:ext cx="89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2C49038-5D32-48E9-B132-6DB4EAA8A1E1}"/>
                  </a:ext>
                </a:extLst>
              </p14:cNvPr>
              <p14:cNvContentPartPr/>
              <p14:nvPr/>
            </p14:nvContentPartPr>
            <p14:xfrm>
              <a:off x="10223653" y="3607032"/>
              <a:ext cx="93960" cy="622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2C49038-5D32-48E9-B132-6DB4EAA8A1E1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0219333" y="3602712"/>
                <a:ext cx="102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561BFCF-54CB-40FE-B2AD-286E2BE9D811}"/>
                  </a:ext>
                </a:extLst>
              </p14:cNvPr>
              <p14:cNvContentPartPr/>
              <p14:nvPr/>
            </p14:nvContentPartPr>
            <p14:xfrm>
              <a:off x="8002093" y="1660152"/>
              <a:ext cx="601200" cy="223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561BFCF-54CB-40FE-B2AD-286E2BE9D811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7997773" y="1655832"/>
                <a:ext cx="6098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AA3DF05E-0694-423A-BFD6-4C8DDAFD80D7}"/>
                  </a:ext>
                </a:extLst>
              </p14:cNvPr>
              <p14:cNvContentPartPr/>
              <p14:nvPr/>
            </p14:nvContentPartPr>
            <p14:xfrm>
              <a:off x="9061213" y="1666272"/>
              <a:ext cx="456840" cy="172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AA3DF05E-0694-423A-BFD6-4C8DDAFD80D7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9056893" y="1661952"/>
                <a:ext cx="465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DC487C79-9D14-456F-9158-AB6BA51F12D1}"/>
                  </a:ext>
                </a:extLst>
              </p14:cNvPr>
              <p14:cNvContentPartPr/>
              <p14:nvPr/>
            </p14:nvContentPartPr>
            <p14:xfrm>
              <a:off x="5864413" y="4411272"/>
              <a:ext cx="360" cy="3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DC487C79-9D14-456F-9158-AB6BA51F1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093" y="44069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D493A56-363C-4FE3-AA8B-D495BE788EC0}"/>
                  </a:ext>
                </a:extLst>
              </p14:cNvPr>
              <p14:cNvContentPartPr/>
              <p14:nvPr/>
            </p14:nvContentPartPr>
            <p14:xfrm>
              <a:off x="6143053" y="4647072"/>
              <a:ext cx="58680" cy="17211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D493A56-363C-4FE3-AA8B-D495BE788EC0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6138733" y="4642752"/>
                <a:ext cx="6732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4138E445-A3EC-415F-97BC-D538B0383635}"/>
                  </a:ext>
                </a:extLst>
              </p14:cNvPr>
              <p14:cNvContentPartPr/>
              <p14:nvPr/>
            </p14:nvContentPartPr>
            <p14:xfrm>
              <a:off x="5996533" y="6260592"/>
              <a:ext cx="2360880" cy="439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4138E445-A3EC-415F-97BC-D538B0383635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5992213" y="6256272"/>
                <a:ext cx="2369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3AE4DA78-F4A8-4B94-A64E-075D7FBDB8DD}"/>
                  </a:ext>
                </a:extLst>
              </p14:cNvPr>
              <p14:cNvContentPartPr/>
              <p14:nvPr/>
            </p14:nvContentPartPr>
            <p14:xfrm>
              <a:off x="8302333" y="6216312"/>
              <a:ext cx="132840" cy="15912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3AE4DA78-F4A8-4B94-A64E-075D7FBDB8DD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8298013" y="6211992"/>
                <a:ext cx="1414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A8695053-8AFD-4594-8D75-AB15A92897DF}"/>
                  </a:ext>
                </a:extLst>
              </p14:cNvPr>
              <p14:cNvContentPartPr/>
              <p14:nvPr/>
            </p14:nvContentPartPr>
            <p14:xfrm>
              <a:off x="5991853" y="4516392"/>
              <a:ext cx="296640" cy="2016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A8695053-8AFD-4594-8D75-AB15A92897DF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5987533" y="4512072"/>
                <a:ext cx="3052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FDA13F8-79B6-4997-9045-7D3965C4C50F}"/>
                  </a:ext>
                </a:extLst>
              </p14:cNvPr>
              <p14:cNvContentPartPr/>
              <p14:nvPr/>
            </p14:nvContentPartPr>
            <p14:xfrm>
              <a:off x="5844253" y="4520712"/>
              <a:ext cx="57240" cy="910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FDA13F8-79B6-4997-9045-7D3965C4C50F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5839933" y="4516392"/>
                <a:ext cx="658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706A1BB1-DD0C-4548-88EC-632D9D40521A}"/>
                  </a:ext>
                </a:extLst>
              </p14:cNvPr>
              <p14:cNvContentPartPr/>
              <p14:nvPr/>
            </p14:nvContentPartPr>
            <p14:xfrm>
              <a:off x="8278213" y="6389832"/>
              <a:ext cx="126000" cy="792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706A1BB1-DD0C-4548-88EC-632D9D40521A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8273893" y="6385512"/>
                <a:ext cx="134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FF48A661-50D9-4C92-A365-1E635A10174A}"/>
                  </a:ext>
                </a:extLst>
              </p14:cNvPr>
              <p14:cNvContentPartPr/>
              <p14:nvPr/>
            </p14:nvContentPartPr>
            <p14:xfrm>
              <a:off x="8344453" y="6398832"/>
              <a:ext cx="60480" cy="1915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FF48A661-50D9-4C92-A365-1E635A10174A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8340133" y="6394512"/>
                <a:ext cx="69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BAC5ECE9-6CF8-4397-9E18-96C748099A7D}"/>
                  </a:ext>
                </a:extLst>
              </p14:cNvPr>
              <p14:cNvContentPartPr/>
              <p14:nvPr/>
            </p14:nvContentPartPr>
            <p14:xfrm>
              <a:off x="7668373" y="6200472"/>
              <a:ext cx="25200" cy="1357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BAC5ECE9-6CF8-4397-9E18-96C748099A7D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7664053" y="6196152"/>
                <a:ext cx="33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C0788127-E1EE-4CED-9C49-EF4CC21C2C08}"/>
                  </a:ext>
                </a:extLst>
              </p14:cNvPr>
              <p14:cNvContentPartPr/>
              <p14:nvPr/>
            </p14:nvContentPartPr>
            <p14:xfrm>
              <a:off x="7546333" y="6430872"/>
              <a:ext cx="105840" cy="1796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C0788127-E1EE-4CED-9C49-EF4CC21C2C08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7542013" y="6426552"/>
                <a:ext cx="114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ADD15A2-8A39-4BF0-AA62-603979269FD9}"/>
                  </a:ext>
                </a:extLst>
              </p14:cNvPr>
              <p14:cNvContentPartPr/>
              <p14:nvPr/>
            </p14:nvContentPartPr>
            <p14:xfrm>
              <a:off x="7696813" y="6472272"/>
              <a:ext cx="92880" cy="1101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ADD15A2-8A39-4BF0-AA62-603979269FD9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7692493" y="6467952"/>
                <a:ext cx="1015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8BCAE369-9EF8-44BD-BBFE-94CFE2472FAD}"/>
                  </a:ext>
                </a:extLst>
              </p14:cNvPr>
              <p14:cNvContentPartPr/>
              <p14:nvPr/>
            </p14:nvContentPartPr>
            <p14:xfrm>
              <a:off x="6023893" y="5394072"/>
              <a:ext cx="224280" cy="169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8BCAE369-9EF8-44BD-BBFE-94CFE2472FAD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6019573" y="5389752"/>
                <a:ext cx="232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0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D19538E2-D34F-4FBE-87C9-5F889B5E99EE}"/>
                  </a:ext>
                </a:extLst>
              </p14:cNvPr>
              <p14:cNvContentPartPr/>
              <p14:nvPr/>
            </p14:nvContentPartPr>
            <p14:xfrm>
              <a:off x="5675773" y="5354832"/>
              <a:ext cx="93240" cy="10044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D19538E2-D34F-4FBE-87C9-5F889B5E99EE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5671453" y="5350512"/>
                <a:ext cx="101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2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6E16F19-0AD0-4049-B723-338FFA1B754F}"/>
                  </a:ext>
                </a:extLst>
              </p14:cNvPr>
              <p14:cNvContentPartPr/>
              <p14:nvPr/>
            </p14:nvContentPartPr>
            <p14:xfrm>
              <a:off x="5783413" y="5367072"/>
              <a:ext cx="90720" cy="8748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6E16F19-0AD0-4049-B723-338FFA1B754F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5779093" y="5362752"/>
                <a:ext cx="99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3388439C-D9DB-44FE-A537-C2666944E9CC}"/>
                  </a:ext>
                </a:extLst>
              </p14:cNvPr>
              <p14:cNvContentPartPr/>
              <p14:nvPr/>
            </p14:nvContentPartPr>
            <p14:xfrm>
              <a:off x="5814373" y="5336832"/>
              <a:ext cx="75960" cy="2988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3388439C-D9DB-44FE-A537-C2666944E9CC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5810053" y="5332512"/>
                <a:ext cx="84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3284D7B8-0595-45C4-BFD5-BB1158674BAC}"/>
                  </a:ext>
                </a:extLst>
              </p14:cNvPr>
              <p14:cNvContentPartPr/>
              <p14:nvPr/>
            </p14:nvContentPartPr>
            <p14:xfrm>
              <a:off x="5910853" y="5343672"/>
              <a:ext cx="54720" cy="820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3284D7B8-0595-45C4-BFD5-BB1158674BAC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5906533" y="5339352"/>
                <a:ext cx="63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BF3DA383-D81E-47F9-B901-4215127C234B}"/>
                  </a:ext>
                </a:extLst>
              </p14:cNvPr>
              <p14:cNvContentPartPr/>
              <p14:nvPr/>
            </p14:nvContentPartPr>
            <p14:xfrm>
              <a:off x="5901853" y="5296512"/>
              <a:ext cx="43920" cy="486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BF3DA383-D81E-47F9-B901-4215127C234B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5897533" y="5292192"/>
                <a:ext cx="52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59357263-93CA-41EC-A837-386CB547F295}"/>
                  </a:ext>
                </a:extLst>
              </p14:cNvPr>
              <p14:cNvContentPartPr/>
              <p14:nvPr/>
            </p14:nvContentPartPr>
            <p14:xfrm>
              <a:off x="5959813" y="5374632"/>
              <a:ext cx="58320" cy="568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59357263-93CA-41EC-A837-386CB547F295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5955493" y="5370312"/>
                <a:ext cx="66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2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5BF7141C-006E-4447-8129-55E21AB1BFA6}"/>
                  </a:ext>
                </a:extLst>
              </p14:cNvPr>
              <p14:cNvContentPartPr/>
              <p14:nvPr/>
            </p14:nvContentPartPr>
            <p14:xfrm>
              <a:off x="6143773" y="5397672"/>
              <a:ext cx="1573560" cy="8488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5BF7141C-006E-4447-8129-55E21AB1BFA6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6139453" y="5393352"/>
                <a:ext cx="158220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98BC902E-8171-46B2-8E01-A76957856E4B}"/>
                  </a:ext>
                </a:extLst>
              </p14:cNvPr>
              <p14:cNvContentPartPr/>
              <p14:nvPr/>
            </p14:nvContentPartPr>
            <p14:xfrm>
              <a:off x="6339973" y="5195712"/>
              <a:ext cx="19080" cy="1620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98BC902E-8171-46B2-8E01-A76957856E4B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6335653" y="5191392"/>
                <a:ext cx="27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77643AE0-9879-47E8-AD39-48316C7A8201}"/>
                  </a:ext>
                </a:extLst>
              </p14:cNvPr>
              <p14:cNvContentPartPr/>
              <p14:nvPr/>
            </p14:nvContentPartPr>
            <p14:xfrm>
              <a:off x="6378853" y="5214792"/>
              <a:ext cx="63000" cy="1191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77643AE0-9879-47E8-AD39-48316C7A8201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6374533" y="5210472"/>
                <a:ext cx="71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09DDB693-9F57-43CC-A75E-EA5BE9E1FDE5}"/>
                  </a:ext>
                </a:extLst>
              </p14:cNvPr>
              <p14:cNvContentPartPr/>
              <p14:nvPr/>
            </p14:nvContentPartPr>
            <p14:xfrm>
              <a:off x="183253" y="1401312"/>
              <a:ext cx="92160" cy="155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09DDB693-9F57-43CC-A75E-EA5BE9E1FDE5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178933" y="1396992"/>
                <a:ext cx="100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C46D79C-4861-47B0-8658-97E6D3377702}"/>
                  </a:ext>
                </a:extLst>
              </p14:cNvPr>
              <p14:cNvContentPartPr/>
              <p14:nvPr/>
            </p14:nvContentPartPr>
            <p14:xfrm>
              <a:off x="225733" y="1381512"/>
              <a:ext cx="115560" cy="2559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C46D79C-4861-47B0-8658-97E6D3377702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221413" y="1377192"/>
                <a:ext cx="1242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F33AA59-3CCD-4C0C-9264-F7CDE945F89F}"/>
                  </a:ext>
                </a:extLst>
              </p14:cNvPr>
              <p14:cNvContentPartPr/>
              <p14:nvPr/>
            </p14:nvContentPartPr>
            <p14:xfrm>
              <a:off x="490693" y="1439112"/>
              <a:ext cx="94320" cy="691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F33AA59-3CCD-4C0C-9264-F7CDE945F89F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486373" y="1434792"/>
                <a:ext cx="102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3DDEE90-EC6B-440C-ACEF-DA0D6D4949E2}"/>
                  </a:ext>
                </a:extLst>
              </p14:cNvPr>
              <p14:cNvContentPartPr/>
              <p14:nvPr/>
            </p14:nvContentPartPr>
            <p14:xfrm>
              <a:off x="556933" y="1463592"/>
              <a:ext cx="50040" cy="1454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3DDEE90-EC6B-440C-ACEF-DA0D6D4949E2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552613" y="1459272"/>
                <a:ext cx="58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3CAB6AF-D7FA-4BA2-A66B-927F5547D472}"/>
                  </a:ext>
                </a:extLst>
              </p14:cNvPr>
              <p14:cNvContentPartPr/>
              <p14:nvPr/>
            </p14:nvContentPartPr>
            <p14:xfrm>
              <a:off x="672493" y="1391592"/>
              <a:ext cx="2880" cy="608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3CAB6AF-D7FA-4BA2-A66B-927F5547D472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668173" y="1387272"/>
                <a:ext cx="11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58C3D6D0-7DC2-4EE0-B830-E2F59F8ABC46}"/>
                  </a:ext>
                </a:extLst>
              </p14:cNvPr>
              <p14:cNvContentPartPr/>
              <p14:nvPr/>
            </p14:nvContentPartPr>
            <p14:xfrm>
              <a:off x="622813" y="1389792"/>
              <a:ext cx="102600" cy="698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58C3D6D0-7DC2-4EE0-B830-E2F59F8ABC46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618493" y="1385472"/>
                <a:ext cx="111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4D823D0-F44C-456A-8641-2CFE97037C48}"/>
                  </a:ext>
                </a:extLst>
              </p14:cNvPr>
              <p14:cNvContentPartPr/>
              <p14:nvPr/>
            </p14:nvContentPartPr>
            <p14:xfrm>
              <a:off x="785173" y="1504272"/>
              <a:ext cx="83880" cy="118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4D823D0-F44C-456A-8641-2CFE97037C48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780853" y="1499952"/>
                <a:ext cx="92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5BDA5EBC-251D-4413-B23E-2BAA01E0D37D}"/>
                  </a:ext>
                </a:extLst>
              </p14:cNvPr>
              <p14:cNvContentPartPr/>
              <p14:nvPr/>
            </p14:nvContentPartPr>
            <p14:xfrm>
              <a:off x="772933" y="1546032"/>
              <a:ext cx="105120" cy="72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5BDA5EBC-251D-4413-B23E-2BAA01E0D37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768613" y="1541712"/>
                <a:ext cx="1137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3E47142-7D8D-4EC6-921E-3F47631452BC}"/>
                  </a:ext>
                </a:extLst>
              </p14:cNvPr>
              <p14:cNvContentPartPr/>
              <p14:nvPr/>
            </p14:nvContentPartPr>
            <p14:xfrm>
              <a:off x="979573" y="1484832"/>
              <a:ext cx="117360" cy="1576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3E47142-7D8D-4EC6-921E-3F47631452BC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975253" y="1480512"/>
                <a:ext cx="126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BED9D7D-131F-4C75-8E10-5C5A3552D260}"/>
                  </a:ext>
                </a:extLst>
              </p14:cNvPr>
              <p14:cNvContentPartPr/>
              <p14:nvPr/>
            </p14:nvContentPartPr>
            <p14:xfrm>
              <a:off x="1382053" y="1512912"/>
              <a:ext cx="94320" cy="93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BED9D7D-131F-4C75-8E10-5C5A3552D26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377733" y="1508592"/>
                <a:ext cx="102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A521DDCD-7FAD-4A8D-8697-D55C2EE2223F}"/>
                  </a:ext>
                </a:extLst>
              </p14:cNvPr>
              <p14:cNvContentPartPr/>
              <p14:nvPr/>
            </p14:nvContentPartPr>
            <p14:xfrm>
              <a:off x="1388533" y="1537752"/>
              <a:ext cx="101160" cy="54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A521DDCD-7FAD-4A8D-8697-D55C2EE2223F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1384213" y="1533432"/>
                <a:ext cx="109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4AB4CA4-5C34-43E2-A4C2-502D3236387C}"/>
                  </a:ext>
                </a:extLst>
              </p14:cNvPr>
              <p14:cNvContentPartPr/>
              <p14:nvPr/>
            </p14:nvContentPartPr>
            <p14:xfrm>
              <a:off x="1492213" y="1481592"/>
              <a:ext cx="120960" cy="1414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4AB4CA4-5C34-43E2-A4C2-502D3236387C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1487893" y="1477272"/>
                <a:ext cx="129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4003BE01-777C-4E03-A12F-93E99C28299B}"/>
                  </a:ext>
                </a:extLst>
              </p14:cNvPr>
              <p14:cNvContentPartPr/>
              <p14:nvPr/>
            </p14:nvContentPartPr>
            <p14:xfrm>
              <a:off x="425173" y="1605432"/>
              <a:ext cx="86760" cy="504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4003BE01-777C-4E03-A12F-93E99C28299B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420853" y="1601112"/>
                <a:ext cx="954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2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726FB736-A39E-4CFF-AE92-E19BD201C830}"/>
                  </a:ext>
                </a:extLst>
              </p14:cNvPr>
              <p14:cNvContentPartPr/>
              <p14:nvPr/>
            </p14:nvContentPartPr>
            <p14:xfrm>
              <a:off x="1153813" y="1341552"/>
              <a:ext cx="86400" cy="5040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726FB736-A39E-4CFF-AE92-E19BD201C830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1149493" y="1337232"/>
                <a:ext cx="95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4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7775BBEF-AE1E-450E-B0C4-B5E2564434B0}"/>
                  </a:ext>
                </a:extLst>
              </p14:cNvPr>
              <p14:cNvContentPartPr/>
              <p14:nvPr/>
            </p14:nvContentPartPr>
            <p14:xfrm>
              <a:off x="640093" y="2565912"/>
              <a:ext cx="73440" cy="1029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7775BBEF-AE1E-450E-B0C4-B5E2564434B0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635773" y="2561592"/>
                <a:ext cx="82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A4880E4-D1A3-40FC-87C9-41AA1B799764}"/>
                  </a:ext>
                </a:extLst>
              </p14:cNvPr>
              <p14:cNvContentPartPr/>
              <p14:nvPr/>
            </p14:nvContentPartPr>
            <p14:xfrm>
              <a:off x="772933" y="2549712"/>
              <a:ext cx="86040" cy="8424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A4880E4-D1A3-40FC-87C9-41AA1B799764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768613" y="2545392"/>
                <a:ext cx="94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93ABE275-0F61-475C-B6C3-1D8B071CE65D}"/>
                  </a:ext>
                </a:extLst>
              </p14:cNvPr>
              <p14:cNvContentPartPr/>
              <p14:nvPr/>
            </p14:nvContentPartPr>
            <p14:xfrm>
              <a:off x="438493" y="2755992"/>
              <a:ext cx="96120" cy="7992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93ABE275-0F61-475C-B6C3-1D8B071CE65D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434173" y="2751672"/>
                <a:ext cx="104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1ABA6B1-D36B-48E7-966C-871A153242E7}"/>
                  </a:ext>
                </a:extLst>
              </p14:cNvPr>
              <p14:cNvContentPartPr/>
              <p14:nvPr/>
            </p14:nvContentPartPr>
            <p14:xfrm>
              <a:off x="375493" y="2898912"/>
              <a:ext cx="207000" cy="201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1ABA6B1-D36B-48E7-966C-871A153242E7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371173" y="2894592"/>
                <a:ext cx="215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5F980BB2-654C-4027-BBAB-7991F742A456}"/>
                  </a:ext>
                </a:extLst>
              </p14:cNvPr>
              <p14:cNvContentPartPr/>
              <p14:nvPr/>
            </p14:nvContentPartPr>
            <p14:xfrm>
              <a:off x="453253" y="2974512"/>
              <a:ext cx="14040" cy="9288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5F980BB2-654C-4027-BBAB-7991F742A456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448933" y="2970192"/>
                <a:ext cx="22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C76B07A7-95F6-4D07-AC91-85C128795652}"/>
                  </a:ext>
                </a:extLst>
              </p14:cNvPr>
              <p14:cNvContentPartPr/>
              <p14:nvPr/>
            </p14:nvContentPartPr>
            <p14:xfrm>
              <a:off x="408973" y="2959032"/>
              <a:ext cx="124920" cy="435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C76B07A7-95F6-4D07-AC91-85C128795652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404653" y="2954712"/>
                <a:ext cx="133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24F04170-2E92-47A1-99DE-6DF6CDE75D5F}"/>
                  </a:ext>
                </a:extLst>
              </p14:cNvPr>
              <p14:cNvContentPartPr/>
              <p14:nvPr/>
            </p14:nvContentPartPr>
            <p14:xfrm>
              <a:off x="683653" y="2897472"/>
              <a:ext cx="139320" cy="36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24F04170-2E92-47A1-99DE-6DF6CDE75D5F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679333" y="2893152"/>
                <a:ext cx="1479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D3F4BF73-511B-4965-A954-2474CFB2EE25}"/>
                  </a:ext>
                </a:extLst>
              </p14:cNvPr>
              <p14:cNvContentPartPr/>
              <p14:nvPr/>
            </p14:nvContentPartPr>
            <p14:xfrm>
              <a:off x="711013" y="2929872"/>
              <a:ext cx="100080" cy="936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D3F4BF73-511B-4965-A954-2474CFB2EE25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706693" y="2925552"/>
                <a:ext cx="10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0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A26257EE-F1BD-4655-8142-2DBA19D1E290}"/>
                  </a:ext>
                </a:extLst>
              </p14:cNvPr>
              <p14:cNvContentPartPr/>
              <p14:nvPr/>
            </p14:nvContentPartPr>
            <p14:xfrm>
              <a:off x="869053" y="2830872"/>
              <a:ext cx="82800" cy="1177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A26257EE-F1BD-4655-8142-2DBA19D1E290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864733" y="2826552"/>
                <a:ext cx="91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2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CF405BEF-082B-4B34-8D9C-837ADF475D2A}"/>
                  </a:ext>
                </a:extLst>
              </p14:cNvPr>
              <p14:cNvContentPartPr/>
              <p14:nvPr/>
            </p14:nvContentPartPr>
            <p14:xfrm>
              <a:off x="933133" y="2791992"/>
              <a:ext cx="7920" cy="3924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CF405BEF-082B-4B34-8D9C-837ADF475D2A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928813" y="2787672"/>
                <a:ext cx="16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BDBEEE7F-D57D-450D-B87B-0900F5147BC3}"/>
                  </a:ext>
                </a:extLst>
              </p14:cNvPr>
              <p14:cNvContentPartPr/>
              <p14:nvPr/>
            </p14:nvContentPartPr>
            <p14:xfrm>
              <a:off x="888493" y="2770752"/>
              <a:ext cx="84960" cy="370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BDBEEE7F-D57D-450D-B87B-0900F5147BC3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884173" y="2766432"/>
                <a:ext cx="9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D5786670-6BFF-456A-B6A4-D01E968A84B4}"/>
                  </a:ext>
                </a:extLst>
              </p14:cNvPr>
              <p14:cNvContentPartPr/>
              <p14:nvPr/>
            </p14:nvContentPartPr>
            <p14:xfrm>
              <a:off x="990733" y="2789832"/>
              <a:ext cx="64080" cy="1274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D5786670-6BFF-456A-B6A4-D01E968A84B4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986413" y="2785512"/>
                <a:ext cx="72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195620FD-BA7E-4083-A6C7-0A5356F80358}"/>
                  </a:ext>
                </a:extLst>
              </p14:cNvPr>
              <p14:cNvContentPartPr/>
              <p14:nvPr/>
            </p14:nvContentPartPr>
            <p14:xfrm>
              <a:off x="1103413" y="2785152"/>
              <a:ext cx="14760" cy="1054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195620FD-BA7E-4083-A6C7-0A5356F80358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1099093" y="2780832"/>
                <a:ext cx="23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75A4DE51-3B5A-4FC0-A4A8-CDC4639F6361}"/>
                  </a:ext>
                </a:extLst>
              </p14:cNvPr>
              <p14:cNvContentPartPr/>
              <p14:nvPr/>
            </p14:nvContentPartPr>
            <p14:xfrm>
              <a:off x="1172893" y="2867592"/>
              <a:ext cx="15840" cy="6372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75A4DE51-3B5A-4FC0-A4A8-CDC4639F6361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1168573" y="2863272"/>
                <a:ext cx="24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10F41FB-8BAE-49F8-A00F-1ADEFEF02846}"/>
                  </a:ext>
                </a:extLst>
              </p14:cNvPr>
              <p14:cNvContentPartPr/>
              <p14:nvPr/>
            </p14:nvContentPartPr>
            <p14:xfrm>
              <a:off x="1234813" y="2838792"/>
              <a:ext cx="73800" cy="925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10F41FB-8BAE-49F8-A00F-1ADEFEF02846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1230493" y="2834472"/>
                <a:ext cx="824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4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89E103E-3453-43CA-A30F-71005DBA7F36}"/>
                  </a:ext>
                </a:extLst>
              </p14:cNvPr>
              <p14:cNvContentPartPr/>
              <p14:nvPr/>
            </p14:nvContentPartPr>
            <p14:xfrm>
              <a:off x="1301773" y="2776872"/>
              <a:ext cx="90000" cy="21060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89E103E-3453-43CA-A30F-71005DBA7F36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1297453" y="2772552"/>
                <a:ext cx="98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17BC9131-AF1F-48F7-8CBF-81CE724CBA0F}"/>
                  </a:ext>
                </a:extLst>
              </p14:cNvPr>
              <p14:cNvContentPartPr/>
              <p14:nvPr/>
            </p14:nvContentPartPr>
            <p14:xfrm>
              <a:off x="2322733" y="3430992"/>
              <a:ext cx="491760" cy="2448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7BC9131-AF1F-48F7-8CBF-81CE724CBA0F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2318413" y="3426672"/>
                <a:ext cx="500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8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43DCC4C9-C826-4AFF-9D50-B96E83850D90}"/>
                  </a:ext>
                </a:extLst>
              </p14:cNvPr>
              <p14:cNvContentPartPr/>
              <p14:nvPr/>
            </p14:nvContentPartPr>
            <p14:xfrm>
              <a:off x="6775213" y="5061072"/>
              <a:ext cx="482040" cy="12020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43DCC4C9-C826-4AFF-9D50-B96E83850D90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6770893" y="5056752"/>
                <a:ext cx="49068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0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948C7854-434E-4862-85B9-3AF7A627C47A}"/>
                  </a:ext>
                </a:extLst>
              </p14:cNvPr>
              <p14:cNvContentPartPr/>
              <p14:nvPr/>
            </p14:nvContentPartPr>
            <p14:xfrm>
              <a:off x="7328173" y="4875672"/>
              <a:ext cx="105840" cy="1440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948C7854-434E-4862-85B9-3AF7A627C47A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7323853" y="4871352"/>
                <a:ext cx="114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2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64D4769E-5D6C-41B8-90D1-E22BAC2D9E2B}"/>
                  </a:ext>
                </a:extLst>
              </p14:cNvPr>
              <p14:cNvContentPartPr/>
              <p14:nvPr/>
            </p14:nvContentPartPr>
            <p14:xfrm>
              <a:off x="7474333" y="4837872"/>
              <a:ext cx="100800" cy="1332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64D4769E-5D6C-41B8-90D1-E22BAC2D9E2B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7470013" y="4833552"/>
                <a:ext cx="109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4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72DBD5EC-3BF1-4D76-8D56-C087F5E0F0AE}"/>
                  </a:ext>
                </a:extLst>
              </p14:cNvPr>
              <p14:cNvContentPartPr/>
              <p14:nvPr/>
            </p14:nvContentPartPr>
            <p14:xfrm>
              <a:off x="6168253" y="5862792"/>
              <a:ext cx="117360" cy="1080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72DBD5EC-3BF1-4D76-8D56-C087F5E0F0AE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6163933" y="5858472"/>
                <a:ext cx="126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BCDB087E-4984-478A-B84A-287C80F8907A}"/>
                  </a:ext>
                </a:extLst>
              </p14:cNvPr>
              <p14:cNvContentPartPr/>
              <p14:nvPr/>
            </p14:nvContentPartPr>
            <p14:xfrm>
              <a:off x="6384973" y="5841552"/>
              <a:ext cx="87840" cy="648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BCDB087E-4984-478A-B84A-287C80F8907A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6380653" y="5837232"/>
                <a:ext cx="964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8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C22D5072-5E48-465F-9ADB-2B3C6ACA1715}"/>
                  </a:ext>
                </a:extLst>
              </p14:cNvPr>
              <p14:cNvContentPartPr/>
              <p14:nvPr/>
            </p14:nvContentPartPr>
            <p14:xfrm>
              <a:off x="6624373" y="5815992"/>
              <a:ext cx="306360" cy="133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C22D5072-5E48-465F-9ADB-2B3C6ACA1715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6620053" y="5811672"/>
                <a:ext cx="315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25B906EE-AC3C-4D77-8F4B-3D4B861391FB}"/>
                  </a:ext>
                </a:extLst>
              </p14:cNvPr>
              <p14:cNvContentPartPr/>
              <p14:nvPr/>
            </p14:nvContentPartPr>
            <p14:xfrm>
              <a:off x="6958813" y="5846592"/>
              <a:ext cx="9720" cy="1227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25B906EE-AC3C-4D77-8F4B-3D4B861391FB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6954493" y="5842272"/>
                <a:ext cx="18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2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EDA8EAD7-20FB-44CA-8C9D-EAD6B35D5EB5}"/>
                  </a:ext>
                </a:extLst>
              </p14:cNvPr>
              <p14:cNvContentPartPr/>
              <p14:nvPr/>
            </p14:nvContentPartPr>
            <p14:xfrm>
              <a:off x="161293" y="3756072"/>
              <a:ext cx="101520" cy="806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EDA8EAD7-20FB-44CA-8C9D-EAD6B35D5EB5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156973" y="3751752"/>
                <a:ext cx="110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4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1690A47-F8ED-42A5-8E76-AB2B6CCE685A}"/>
                  </a:ext>
                </a:extLst>
              </p14:cNvPr>
              <p14:cNvContentPartPr/>
              <p14:nvPr/>
            </p14:nvContentPartPr>
            <p14:xfrm>
              <a:off x="276493" y="3684432"/>
              <a:ext cx="77400" cy="22248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1690A47-F8ED-42A5-8E76-AB2B6CCE685A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272173" y="3680112"/>
                <a:ext cx="860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9191F83B-B11B-4FC6-8A47-23AB17EEFE4A}"/>
                  </a:ext>
                </a:extLst>
              </p14:cNvPr>
              <p14:cNvContentPartPr/>
              <p14:nvPr/>
            </p14:nvContentPartPr>
            <p14:xfrm>
              <a:off x="561973" y="3724392"/>
              <a:ext cx="7920" cy="1105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9191F83B-B11B-4FC6-8A47-23AB17EEFE4A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557653" y="3720072"/>
                <a:ext cx="16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8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5241B33C-C11C-43F0-9B9A-143B60BAA0A6}"/>
                  </a:ext>
                </a:extLst>
              </p14:cNvPr>
              <p14:cNvContentPartPr/>
              <p14:nvPr/>
            </p14:nvContentPartPr>
            <p14:xfrm>
              <a:off x="495013" y="3693792"/>
              <a:ext cx="127800" cy="14904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5241B33C-C11C-43F0-9B9A-143B60BAA0A6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490693" y="3689472"/>
                <a:ext cx="136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0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4D324510-EADC-44EE-A6DA-D3D93C7D5303}"/>
                  </a:ext>
                </a:extLst>
              </p14:cNvPr>
              <p14:cNvContentPartPr/>
              <p14:nvPr/>
            </p14:nvContentPartPr>
            <p14:xfrm>
              <a:off x="667813" y="3682632"/>
              <a:ext cx="74880" cy="13212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4D324510-EADC-44EE-A6DA-D3D93C7D5303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663493" y="3678312"/>
                <a:ext cx="83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2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3A46D081-4A05-406B-A419-EAA3FB9C93B7}"/>
                  </a:ext>
                </a:extLst>
              </p14:cNvPr>
              <p14:cNvContentPartPr/>
              <p14:nvPr/>
            </p14:nvContentPartPr>
            <p14:xfrm>
              <a:off x="796333" y="3741672"/>
              <a:ext cx="84960" cy="1584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3A46D081-4A05-406B-A419-EAA3FB9C93B7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792013" y="3737352"/>
                <a:ext cx="93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4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A6B5C402-34D2-475B-8EDE-A3A84CE16743}"/>
                  </a:ext>
                </a:extLst>
              </p14:cNvPr>
              <p14:cNvContentPartPr/>
              <p14:nvPr/>
            </p14:nvContentPartPr>
            <p14:xfrm>
              <a:off x="802453" y="3779112"/>
              <a:ext cx="96120" cy="1008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A6B5C402-34D2-475B-8EDE-A3A84CE16743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798133" y="3774792"/>
                <a:ext cx="104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6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135E692-D53F-49D6-AC1F-647414188BFD}"/>
                  </a:ext>
                </a:extLst>
              </p14:cNvPr>
              <p14:cNvContentPartPr/>
              <p14:nvPr/>
            </p14:nvContentPartPr>
            <p14:xfrm>
              <a:off x="952213" y="3688392"/>
              <a:ext cx="65160" cy="961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135E692-D53F-49D6-AC1F-647414188BFD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947893" y="3684072"/>
                <a:ext cx="73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8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7CDFB2F8-3909-4796-8FA6-5EB912386785}"/>
                  </a:ext>
                </a:extLst>
              </p14:cNvPr>
              <p14:cNvContentPartPr/>
              <p14:nvPr/>
            </p14:nvContentPartPr>
            <p14:xfrm>
              <a:off x="1048333" y="3680832"/>
              <a:ext cx="91800" cy="950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7CDFB2F8-3909-4796-8FA6-5EB912386785}"/>
                  </a:ext>
                </a:extLst>
              </p:cNvPr>
              <p:cNvPicPr/>
              <p:nvPr/>
            </p:nvPicPr>
            <p:blipFill>
              <a:blip r:embed="rId1049"/>
              <a:stretch>
                <a:fillRect/>
              </a:stretch>
            </p:blipFill>
            <p:spPr>
              <a:xfrm>
                <a:off x="1044013" y="3676512"/>
                <a:ext cx="100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2618564-3CD0-40A5-8BEB-9AA304A81CAD}"/>
                  </a:ext>
                </a:extLst>
              </p14:cNvPr>
              <p14:cNvContentPartPr/>
              <p14:nvPr/>
            </p14:nvContentPartPr>
            <p14:xfrm>
              <a:off x="1153453" y="3582912"/>
              <a:ext cx="51480" cy="6948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2618564-3CD0-40A5-8BEB-9AA304A81CAD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1149133" y="3578592"/>
                <a:ext cx="60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CBB9C67C-CCC1-40B5-8715-AC7D20691D08}"/>
                  </a:ext>
                </a:extLst>
              </p14:cNvPr>
              <p14:cNvContentPartPr/>
              <p14:nvPr/>
            </p14:nvContentPartPr>
            <p14:xfrm>
              <a:off x="432373" y="3578952"/>
              <a:ext cx="94320" cy="774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CBB9C67C-CCC1-40B5-8715-AC7D20691D08}"/>
                  </a:ext>
                </a:extLst>
              </p:cNvPr>
              <p:cNvPicPr/>
              <p:nvPr/>
            </p:nvPicPr>
            <p:blipFill>
              <a:blip r:embed="rId1053"/>
              <a:stretch>
                <a:fillRect/>
              </a:stretch>
            </p:blipFill>
            <p:spPr>
              <a:xfrm>
                <a:off x="428053" y="3574632"/>
                <a:ext cx="10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4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E360E0F-743C-4FA4-A875-174D122B40CD}"/>
                  </a:ext>
                </a:extLst>
              </p14:cNvPr>
              <p14:cNvContentPartPr/>
              <p14:nvPr/>
            </p14:nvContentPartPr>
            <p14:xfrm>
              <a:off x="1608853" y="4365552"/>
              <a:ext cx="102600" cy="8028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E360E0F-743C-4FA4-A875-174D122B40CD}"/>
                  </a:ext>
                </a:extLst>
              </p:cNvPr>
              <p:cNvPicPr/>
              <p:nvPr/>
            </p:nvPicPr>
            <p:blipFill>
              <a:blip r:embed="rId1055"/>
              <a:stretch>
                <a:fillRect/>
              </a:stretch>
            </p:blipFill>
            <p:spPr>
              <a:xfrm>
                <a:off x="1604533" y="4361232"/>
                <a:ext cx="111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6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26FB4BA-F6FB-4B9B-B807-73E79CB78134}"/>
                  </a:ext>
                </a:extLst>
              </p14:cNvPr>
              <p14:cNvContentPartPr/>
              <p14:nvPr/>
            </p14:nvContentPartPr>
            <p14:xfrm>
              <a:off x="1793173" y="4364472"/>
              <a:ext cx="25560" cy="86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26FB4BA-F6FB-4B9B-B807-73E79CB78134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1788853" y="4360152"/>
                <a:ext cx="342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8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46ECF94-C489-4EF0-9030-5E99B652E62F}"/>
                  </a:ext>
                </a:extLst>
              </p14:cNvPr>
              <p14:cNvContentPartPr/>
              <p14:nvPr/>
            </p14:nvContentPartPr>
            <p14:xfrm>
              <a:off x="1894693" y="4310472"/>
              <a:ext cx="57600" cy="1245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46ECF94-C489-4EF0-9030-5E99B652E62F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890373" y="4306152"/>
                <a:ext cx="662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0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3D78B5AB-F0B3-494E-87A2-83C729858DAF}"/>
                  </a:ext>
                </a:extLst>
              </p14:cNvPr>
              <p14:cNvContentPartPr/>
              <p14:nvPr/>
            </p14:nvContentPartPr>
            <p14:xfrm>
              <a:off x="1994773" y="4306152"/>
              <a:ext cx="72720" cy="10404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3D78B5AB-F0B3-494E-87A2-83C729858DAF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990453" y="4301832"/>
                <a:ext cx="81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2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9F8B439-D5FF-4E79-84EE-CB00045B46F9}"/>
                  </a:ext>
                </a:extLst>
              </p14:cNvPr>
              <p14:cNvContentPartPr/>
              <p14:nvPr/>
            </p14:nvContentPartPr>
            <p14:xfrm>
              <a:off x="2016733" y="4293192"/>
              <a:ext cx="109440" cy="61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9F8B439-D5FF-4E79-84EE-CB00045B46F9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2012413" y="4288872"/>
                <a:ext cx="1180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4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767C5CD0-5209-4FB3-B5EB-5F403BF432D8}"/>
                  </a:ext>
                </a:extLst>
              </p14:cNvPr>
              <p14:cNvContentPartPr/>
              <p14:nvPr/>
            </p14:nvContentPartPr>
            <p14:xfrm>
              <a:off x="1554133" y="4478952"/>
              <a:ext cx="621720" cy="864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767C5CD0-5209-4FB3-B5EB-5F403BF432D8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549813" y="4474632"/>
                <a:ext cx="630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6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C1784AF8-71C5-4410-A546-1BD5D09FF3CE}"/>
                  </a:ext>
                </a:extLst>
              </p14:cNvPr>
              <p14:cNvContentPartPr/>
              <p14:nvPr/>
            </p14:nvContentPartPr>
            <p14:xfrm>
              <a:off x="1568533" y="4625112"/>
              <a:ext cx="128520" cy="10368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C1784AF8-71C5-4410-A546-1BD5D09FF3CE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1564213" y="4620792"/>
                <a:ext cx="137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8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BB2A24AB-4521-4679-AEFA-BBB6FED9AC2A}"/>
                  </a:ext>
                </a:extLst>
              </p14:cNvPr>
              <p14:cNvContentPartPr/>
              <p14:nvPr/>
            </p14:nvContentPartPr>
            <p14:xfrm>
              <a:off x="1712533" y="4670112"/>
              <a:ext cx="43560" cy="190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BB2A24AB-4521-4679-AEFA-BBB6FED9AC2A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1708213" y="4665792"/>
                <a:ext cx="52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0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33A2B62D-E0CB-4D34-90CD-C82C593D7AC4}"/>
                  </a:ext>
                </a:extLst>
              </p14:cNvPr>
              <p14:cNvContentPartPr/>
              <p14:nvPr/>
            </p14:nvContentPartPr>
            <p14:xfrm>
              <a:off x="1819453" y="4607472"/>
              <a:ext cx="84960" cy="1155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33A2B62D-E0CB-4D34-90CD-C82C593D7AC4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1815133" y="4603152"/>
                <a:ext cx="93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2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D08F9F92-734D-4541-B8DF-DA207C828E10}"/>
                  </a:ext>
                </a:extLst>
              </p14:cNvPr>
              <p14:cNvContentPartPr/>
              <p14:nvPr/>
            </p14:nvContentPartPr>
            <p14:xfrm>
              <a:off x="1852933" y="4605312"/>
              <a:ext cx="107280" cy="1548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D08F9F92-734D-4541-B8DF-DA207C828E10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1848613" y="4600992"/>
                <a:ext cx="115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4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7F7D93D4-4536-4D26-9DCF-C8C686EFE283}"/>
                  </a:ext>
                </a:extLst>
              </p14:cNvPr>
              <p14:cNvContentPartPr/>
              <p14:nvPr/>
            </p14:nvContentPartPr>
            <p14:xfrm>
              <a:off x="1951933" y="4598832"/>
              <a:ext cx="84240" cy="8388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7F7D93D4-4536-4D26-9DCF-C8C686EFE283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1947613" y="4594512"/>
                <a:ext cx="92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6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B5F38A5E-3357-4807-BD2B-AF8CB19ABDE3}"/>
                  </a:ext>
                </a:extLst>
              </p14:cNvPr>
              <p14:cNvContentPartPr/>
              <p14:nvPr/>
            </p14:nvContentPartPr>
            <p14:xfrm>
              <a:off x="2063533" y="4607112"/>
              <a:ext cx="89640" cy="9000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B5F38A5E-3357-4807-BD2B-AF8CB19ABDE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2059213" y="4602792"/>
                <a:ext cx="98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8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2D698CD-87D4-4ED0-9AF9-D4881F527818}"/>
                  </a:ext>
                </a:extLst>
              </p14:cNvPr>
              <p14:cNvContentPartPr/>
              <p14:nvPr/>
            </p14:nvContentPartPr>
            <p14:xfrm>
              <a:off x="2581573" y="4511352"/>
              <a:ext cx="171360" cy="288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2D698CD-87D4-4ED0-9AF9-D4881F527818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2577253" y="4507032"/>
                <a:ext cx="1800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0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4E186C5-335D-44CC-8A86-B7FCE6EC2798}"/>
                  </a:ext>
                </a:extLst>
              </p14:cNvPr>
              <p14:cNvContentPartPr/>
              <p14:nvPr/>
            </p14:nvContentPartPr>
            <p14:xfrm>
              <a:off x="2648893" y="4530432"/>
              <a:ext cx="152640" cy="151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4E186C5-335D-44CC-8A86-B7FCE6EC2798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2644573" y="4526112"/>
                <a:ext cx="161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2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25F0DDF9-C094-4995-98A4-D0EFFF0A9EF9}"/>
                  </a:ext>
                </a:extLst>
              </p14:cNvPr>
              <p14:cNvContentPartPr/>
              <p14:nvPr/>
            </p14:nvContentPartPr>
            <p14:xfrm>
              <a:off x="2993413" y="4474272"/>
              <a:ext cx="68040" cy="7776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25F0DDF9-C094-4995-98A4-D0EFFF0A9EF9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2989093" y="4469952"/>
                <a:ext cx="76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07D9FC34-4D46-4585-9616-6096A75655EC}"/>
                  </a:ext>
                </a:extLst>
              </p14:cNvPr>
              <p14:cNvContentPartPr/>
              <p14:nvPr/>
            </p14:nvContentPartPr>
            <p14:xfrm>
              <a:off x="3011413" y="4381032"/>
              <a:ext cx="45000" cy="36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07D9FC34-4D46-4585-9616-6096A75655EC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3007093" y="4376712"/>
                <a:ext cx="536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D98A18A4-564C-45F3-B486-A7B99A1D4680}"/>
                  </a:ext>
                </a:extLst>
              </p14:cNvPr>
              <p14:cNvContentPartPr/>
              <p14:nvPr/>
            </p14:nvContentPartPr>
            <p14:xfrm>
              <a:off x="3121213" y="4359792"/>
              <a:ext cx="124200" cy="12636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D98A18A4-564C-45F3-B486-A7B99A1D4680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3116893" y="4355472"/>
                <a:ext cx="132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8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A1541ACC-C5D7-4F99-93E3-D4C1331A8450}"/>
                  </a:ext>
                </a:extLst>
              </p14:cNvPr>
              <p14:cNvContentPartPr/>
              <p14:nvPr/>
            </p14:nvContentPartPr>
            <p14:xfrm>
              <a:off x="1244893" y="4543392"/>
              <a:ext cx="104400" cy="972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A1541ACC-C5D7-4F99-93E3-D4C1331A8450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1240573" y="4539072"/>
                <a:ext cx="1130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0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47607298-7378-4DE4-BC5D-480CB4432C5B}"/>
                  </a:ext>
                </a:extLst>
              </p14:cNvPr>
              <p14:cNvContentPartPr/>
              <p14:nvPr/>
            </p14:nvContentPartPr>
            <p14:xfrm>
              <a:off x="1251373" y="4582992"/>
              <a:ext cx="126360" cy="1152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47607298-7378-4DE4-BC5D-480CB4432C5B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1247053" y="4578672"/>
                <a:ext cx="135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2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1ED47450-8542-430B-8E57-37A9B8C06158}"/>
                  </a:ext>
                </a:extLst>
              </p14:cNvPr>
              <p14:cNvContentPartPr/>
              <p14:nvPr/>
            </p14:nvContentPartPr>
            <p14:xfrm>
              <a:off x="798853" y="4478592"/>
              <a:ext cx="162720" cy="1720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1ED47450-8542-430B-8E57-37A9B8C06158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794533" y="4474272"/>
                <a:ext cx="1713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4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CA36E1BA-78D7-463F-9588-4167372C9A4C}"/>
                  </a:ext>
                </a:extLst>
              </p14:cNvPr>
              <p14:cNvContentPartPr/>
              <p14:nvPr/>
            </p14:nvContentPartPr>
            <p14:xfrm>
              <a:off x="813253" y="4576872"/>
              <a:ext cx="160200" cy="864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CA36E1BA-78D7-463F-9588-4167372C9A4C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808933" y="4572552"/>
                <a:ext cx="168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5DB915FD-C581-418C-852C-6A32E22D5D0A}"/>
                  </a:ext>
                </a:extLst>
              </p14:cNvPr>
              <p14:cNvContentPartPr/>
              <p14:nvPr/>
            </p14:nvContentPartPr>
            <p14:xfrm>
              <a:off x="1020973" y="4505592"/>
              <a:ext cx="104400" cy="11340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5DB915FD-C581-418C-852C-6A32E22D5D0A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1016653" y="4501272"/>
                <a:ext cx="113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D47DC89D-4F33-465C-8FBB-A472419DCE68}"/>
                  </a:ext>
                </a:extLst>
              </p14:cNvPr>
              <p14:cNvContentPartPr/>
              <p14:nvPr/>
            </p14:nvContentPartPr>
            <p14:xfrm>
              <a:off x="998293" y="4440432"/>
              <a:ext cx="77760" cy="957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D47DC89D-4F33-465C-8FBB-A472419DCE68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993973" y="4436112"/>
                <a:ext cx="864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9FFF53F2-CB7D-4315-8005-E516C2CA50A3}"/>
                  </a:ext>
                </a:extLst>
              </p14:cNvPr>
              <p14:cNvContentPartPr/>
              <p14:nvPr/>
            </p14:nvContentPartPr>
            <p14:xfrm>
              <a:off x="1113133" y="4572912"/>
              <a:ext cx="76680" cy="5940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9FFF53F2-CB7D-4315-8005-E516C2CA50A3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1108813" y="4568592"/>
                <a:ext cx="85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2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55AE75A-3045-426B-872A-2D6A6E42ECFF}"/>
                  </a:ext>
                </a:extLst>
              </p14:cNvPr>
              <p14:cNvContentPartPr/>
              <p14:nvPr/>
            </p14:nvContentPartPr>
            <p14:xfrm>
              <a:off x="5848213" y="5803392"/>
              <a:ext cx="86400" cy="12564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55AE75A-3045-426B-872A-2D6A6E42ECFF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5843893" y="5799072"/>
                <a:ext cx="95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4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11A840CF-08CA-4FBB-BEEC-3B1B9DACBD5A}"/>
                  </a:ext>
                </a:extLst>
              </p14:cNvPr>
              <p14:cNvContentPartPr/>
              <p14:nvPr/>
            </p14:nvContentPartPr>
            <p14:xfrm>
              <a:off x="5847493" y="5869272"/>
              <a:ext cx="77760" cy="1764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11A840CF-08CA-4FBB-BEEC-3B1B9DACBD5A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5843173" y="5864952"/>
                <a:ext cx="86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3A3901D-1470-4E4F-8BC6-A51F2AF9DDAD}"/>
                  </a:ext>
                </a:extLst>
              </p14:cNvPr>
              <p14:cNvContentPartPr/>
              <p14:nvPr/>
            </p14:nvContentPartPr>
            <p14:xfrm>
              <a:off x="5982853" y="5814552"/>
              <a:ext cx="68400" cy="7812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3A3901D-1470-4E4F-8BC6-A51F2AF9DDAD}"/>
                  </a:ext>
                </a:extLst>
              </p:cNvPr>
              <p:cNvPicPr/>
              <p:nvPr/>
            </p:nvPicPr>
            <p:blipFill>
              <a:blip r:embed="rId1107"/>
              <a:stretch>
                <a:fillRect/>
              </a:stretch>
            </p:blipFill>
            <p:spPr>
              <a:xfrm>
                <a:off x="5978533" y="5810232"/>
                <a:ext cx="77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F03AEEC4-5EBE-4522-B1D8-67D14CAF365D}"/>
                  </a:ext>
                </a:extLst>
              </p14:cNvPr>
              <p14:cNvContentPartPr/>
              <p14:nvPr/>
            </p14:nvContentPartPr>
            <p14:xfrm>
              <a:off x="5956213" y="5763792"/>
              <a:ext cx="63360" cy="716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F03AEEC4-5EBE-4522-B1D8-67D14CAF365D}"/>
                  </a:ext>
                </a:extLst>
              </p:cNvPr>
              <p:cNvPicPr/>
              <p:nvPr/>
            </p:nvPicPr>
            <p:blipFill>
              <a:blip r:embed="rId1109"/>
              <a:stretch>
                <a:fillRect/>
              </a:stretch>
            </p:blipFill>
            <p:spPr>
              <a:xfrm>
                <a:off x="5951893" y="5759472"/>
                <a:ext cx="72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8EAE71B2-E4CD-4DEA-87A2-B061D885B892}"/>
                  </a:ext>
                </a:extLst>
              </p14:cNvPr>
              <p14:cNvContentPartPr/>
              <p14:nvPr/>
            </p14:nvContentPartPr>
            <p14:xfrm>
              <a:off x="6027853" y="5850912"/>
              <a:ext cx="75960" cy="4644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8EAE71B2-E4CD-4DEA-87A2-B061D885B892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6023533" y="5846592"/>
                <a:ext cx="846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2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809D82B-5C7F-48BF-BDE4-82E52A6C4489}"/>
                  </a:ext>
                </a:extLst>
              </p14:cNvPr>
              <p14:cNvContentPartPr/>
              <p14:nvPr/>
            </p14:nvContentPartPr>
            <p14:xfrm>
              <a:off x="5689093" y="5822112"/>
              <a:ext cx="81720" cy="90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809D82B-5C7F-48BF-BDE4-82E52A6C4489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5684773" y="5817792"/>
                <a:ext cx="903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4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931EA771-363F-4996-B500-CA5BBD88C322}"/>
                  </a:ext>
                </a:extLst>
              </p14:cNvPr>
              <p14:cNvContentPartPr/>
              <p14:nvPr/>
            </p14:nvContentPartPr>
            <p14:xfrm>
              <a:off x="5693053" y="5849112"/>
              <a:ext cx="64080" cy="432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931EA771-363F-4996-B500-CA5BBD88C322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5688733" y="5844792"/>
                <a:ext cx="727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6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80D84EDC-F1CC-4E5A-AC6F-99D8F456AAA1}"/>
                  </a:ext>
                </a:extLst>
              </p14:cNvPr>
              <p14:cNvContentPartPr/>
              <p14:nvPr/>
            </p14:nvContentPartPr>
            <p14:xfrm>
              <a:off x="5522773" y="5817432"/>
              <a:ext cx="4680" cy="7740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80D84EDC-F1CC-4E5A-AC6F-99D8F456AAA1}"/>
                  </a:ext>
                </a:extLst>
              </p:cNvPr>
              <p:cNvPicPr/>
              <p:nvPr/>
            </p:nvPicPr>
            <p:blipFill>
              <a:blip r:embed="rId1117"/>
              <a:stretch>
                <a:fillRect/>
              </a:stretch>
            </p:blipFill>
            <p:spPr>
              <a:xfrm>
                <a:off x="5518453" y="5813112"/>
                <a:ext cx="13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8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B4D6921B-E29F-4E1E-A2AD-4EF480D1FE1C}"/>
                  </a:ext>
                </a:extLst>
              </p14:cNvPr>
              <p14:cNvContentPartPr/>
              <p14:nvPr/>
            </p14:nvContentPartPr>
            <p14:xfrm>
              <a:off x="5482453" y="5765952"/>
              <a:ext cx="27000" cy="216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B4D6921B-E29F-4E1E-A2AD-4EF480D1FE1C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5478133" y="5761632"/>
                <a:ext cx="356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0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3C00E5A7-9B95-45B4-B548-9649F805AB90}"/>
                  </a:ext>
                </a:extLst>
              </p14:cNvPr>
              <p14:cNvContentPartPr/>
              <p14:nvPr/>
            </p14:nvContentPartPr>
            <p14:xfrm>
              <a:off x="5561653" y="5724192"/>
              <a:ext cx="113040" cy="10440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3C00E5A7-9B95-45B4-B548-9649F805AB90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5557333" y="5719872"/>
                <a:ext cx="121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2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D79AC0A3-C5F3-4BC4-BB30-D5E69D218556}"/>
                  </a:ext>
                </a:extLst>
              </p14:cNvPr>
              <p14:cNvContentPartPr/>
              <p14:nvPr/>
            </p14:nvContentPartPr>
            <p14:xfrm>
              <a:off x="3473293" y="4452312"/>
              <a:ext cx="79920" cy="5796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D79AC0A3-C5F3-4BC4-BB30-D5E69D218556}"/>
                  </a:ext>
                </a:extLst>
              </p:cNvPr>
              <p:cNvPicPr/>
              <p:nvPr/>
            </p:nvPicPr>
            <p:blipFill>
              <a:blip r:embed="rId1123"/>
              <a:stretch>
                <a:fillRect/>
              </a:stretch>
            </p:blipFill>
            <p:spPr>
              <a:xfrm>
                <a:off x="3468973" y="4447992"/>
                <a:ext cx="88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4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0360EF78-1AF7-4B5D-904C-201950750DBE}"/>
                  </a:ext>
                </a:extLst>
              </p14:cNvPr>
              <p14:cNvContentPartPr/>
              <p14:nvPr/>
            </p14:nvContentPartPr>
            <p14:xfrm>
              <a:off x="3521533" y="4449432"/>
              <a:ext cx="39960" cy="16344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0360EF78-1AF7-4B5D-904C-201950750DBE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3517213" y="4445112"/>
                <a:ext cx="48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6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1552D196-A92D-4D75-BB9D-652675FA47F8}"/>
                  </a:ext>
                </a:extLst>
              </p14:cNvPr>
              <p14:cNvContentPartPr/>
              <p14:nvPr/>
            </p14:nvContentPartPr>
            <p14:xfrm>
              <a:off x="3599293" y="4348992"/>
              <a:ext cx="127800" cy="13032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1552D196-A92D-4D75-BB9D-652675FA47F8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3594973" y="4344672"/>
                <a:ext cx="136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8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5D57EB22-718B-494D-89A4-03E3E6D2E3EA}"/>
                  </a:ext>
                </a:extLst>
              </p14:cNvPr>
              <p14:cNvContentPartPr/>
              <p14:nvPr/>
            </p14:nvContentPartPr>
            <p14:xfrm>
              <a:off x="3767053" y="4472472"/>
              <a:ext cx="74880" cy="1404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5D57EB22-718B-494D-89A4-03E3E6D2E3EA}"/>
                  </a:ext>
                </a:extLst>
              </p:cNvPr>
              <p:cNvPicPr/>
              <p:nvPr/>
            </p:nvPicPr>
            <p:blipFill>
              <a:blip r:embed="rId1129"/>
              <a:stretch>
                <a:fillRect/>
              </a:stretch>
            </p:blipFill>
            <p:spPr>
              <a:xfrm>
                <a:off x="3762733" y="4468152"/>
                <a:ext cx="835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0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B7C67646-4716-47EB-BBA0-2292BA8A6BAC}"/>
                  </a:ext>
                </a:extLst>
              </p14:cNvPr>
              <p14:cNvContentPartPr/>
              <p14:nvPr/>
            </p14:nvContentPartPr>
            <p14:xfrm>
              <a:off x="3769573" y="4504872"/>
              <a:ext cx="73800" cy="1296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B7C67646-4716-47EB-BBA0-2292BA8A6BAC}"/>
                  </a:ext>
                </a:extLst>
              </p:cNvPr>
              <p:cNvPicPr/>
              <p:nvPr/>
            </p:nvPicPr>
            <p:blipFill>
              <a:blip r:embed="rId1131"/>
              <a:stretch>
                <a:fillRect/>
              </a:stretch>
            </p:blipFill>
            <p:spPr>
              <a:xfrm>
                <a:off x="3765253" y="4500552"/>
                <a:ext cx="82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2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40859CF3-F2AD-496C-BFFD-C57AFCABB614}"/>
                  </a:ext>
                </a:extLst>
              </p14:cNvPr>
              <p14:cNvContentPartPr/>
              <p14:nvPr/>
            </p14:nvContentPartPr>
            <p14:xfrm>
              <a:off x="3263053" y="4490112"/>
              <a:ext cx="81720" cy="684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40859CF3-F2AD-496C-BFFD-C57AFCABB614}"/>
                  </a:ext>
                </a:extLst>
              </p:cNvPr>
              <p:cNvPicPr/>
              <p:nvPr/>
            </p:nvPicPr>
            <p:blipFill>
              <a:blip r:embed="rId1133"/>
              <a:stretch>
                <a:fillRect/>
              </a:stretch>
            </p:blipFill>
            <p:spPr>
              <a:xfrm>
                <a:off x="3258733" y="4485792"/>
                <a:ext cx="903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4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CA341475-617D-48C9-99FC-07674A1D9612}"/>
                  </a:ext>
                </a:extLst>
              </p14:cNvPr>
              <p14:cNvContentPartPr/>
              <p14:nvPr/>
            </p14:nvContentPartPr>
            <p14:xfrm>
              <a:off x="3266653" y="4462392"/>
              <a:ext cx="133920" cy="13284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CA341475-617D-48C9-99FC-07674A1D9612}"/>
                  </a:ext>
                </a:extLst>
              </p:cNvPr>
              <p:cNvPicPr/>
              <p:nvPr/>
            </p:nvPicPr>
            <p:blipFill>
              <a:blip r:embed="rId1135"/>
              <a:stretch>
                <a:fillRect/>
              </a:stretch>
            </p:blipFill>
            <p:spPr>
              <a:xfrm>
                <a:off x="3262333" y="4458072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6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7A3452B3-C6CB-4FC1-A15C-6F63A5BE628E}"/>
                  </a:ext>
                </a:extLst>
              </p14:cNvPr>
              <p14:cNvContentPartPr/>
              <p14:nvPr/>
            </p14:nvContentPartPr>
            <p14:xfrm>
              <a:off x="3946333" y="4361592"/>
              <a:ext cx="91800" cy="1522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7A3452B3-C6CB-4FC1-A15C-6F63A5BE628E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3942013" y="4357272"/>
                <a:ext cx="100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8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AE7F9DD7-7C92-4B13-B3AA-72376DFED80F}"/>
                  </a:ext>
                </a:extLst>
              </p14:cNvPr>
              <p14:cNvContentPartPr/>
              <p14:nvPr/>
            </p14:nvContentPartPr>
            <p14:xfrm>
              <a:off x="4071253" y="4402992"/>
              <a:ext cx="75240" cy="8568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AE7F9DD7-7C92-4B13-B3AA-72376DFED80F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4066933" y="4398672"/>
                <a:ext cx="83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C24E0503-C32E-4DE7-AA2F-E0F77D9D651D}"/>
                  </a:ext>
                </a:extLst>
              </p14:cNvPr>
              <p14:cNvContentPartPr/>
              <p14:nvPr/>
            </p14:nvContentPartPr>
            <p14:xfrm>
              <a:off x="4223893" y="4440432"/>
              <a:ext cx="93960" cy="1152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C24E0503-C32E-4DE7-AA2F-E0F77D9D651D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4219573" y="4436112"/>
                <a:ext cx="102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9E3DB063-752E-43B3-AA4C-A452CF08CBD9}"/>
                  </a:ext>
                </a:extLst>
              </p14:cNvPr>
              <p14:cNvContentPartPr/>
              <p14:nvPr/>
            </p14:nvContentPartPr>
            <p14:xfrm>
              <a:off x="4353853" y="4367712"/>
              <a:ext cx="68760" cy="11844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9E3DB063-752E-43B3-AA4C-A452CF08CBD9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4349533" y="4363392"/>
                <a:ext cx="77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4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0384AD1B-F2C0-4B3F-9FC5-C8370403FE83}"/>
                  </a:ext>
                </a:extLst>
              </p14:cNvPr>
              <p14:cNvContentPartPr/>
              <p14:nvPr/>
            </p14:nvContentPartPr>
            <p14:xfrm>
              <a:off x="4451413" y="4391112"/>
              <a:ext cx="63360" cy="8064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0384AD1B-F2C0-4B3F-9FC5-C8370403FE83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4447093" y="4386792"/>
                <a:ext cx="72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6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A909859-3EF2-4C67-8768-2B350D2AFB34}"/>
                  </a:ext>
                </a:extLst>
              </p14:cNvPr>
              <p14:cNvContentPartPr/>
              <p14:nvPr/>
            </p14:nvContentPartPr>
            <p14:xfrm>
              <a:off x="4541053" y="4390752"/>
              <a:ext cx="64440" cy="7056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A909859-3EF2-4C67-8768-2B350D2AFB34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4536733" y="4386432"/>
                <a:ext cx="73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EF08CC0F-8C52-4F2F-8905-35323BC13CCB}"/>
                  </a:ext>
                </a:extLst>
              </p14:cNvPr>
              <p14:cNvContentPartPr/>
              <p14:nvPr/>
            </p14:nvContentPartPr>
            <p14:xfrm>
              <a:off x="4663813" y="4420992"/>
              <a:ext cx="3960" cy="720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EF08CC0F-8C52-4F2F-8905-35323BC13CCB}"/>
                  </a:ext>
                </a:extLst>
              </p:cNvPr>
              <p:cNvPicPr/>
              <p:nvPr/>
            </p:nvPicPr>
            <p:blipFill>
              <a:blip r:embed="rId1149"/>
              <a:stretch>
                <a:fillRect/>
              </a:stretch>
            </p:blipFill>
            <p:spPr>
              <a:xfrm>
                <a:off x="4659493" y="4416672"/>
                <a:ext cx="126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A1C26A7A-3A12-4896-8D94-2D7D0330EE73}"/>
                  </a:ext>
                </a:extLst>
              </p14:cNvPr>
              <p14:cNvContentPartPr/>
              <p14:nvPr/>
            </p14:nvContentPartPr>
            <p14:xfrm>
              <a:off x="4712413" y="4359432"/>
              <a:ext cx="75960" cy="9792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A1C26A7A-3A12-4896-8D94-2D7D0330EE73}"/>
                  </a:ext>
                </a:extLst>
              </p:cNvPr>
              <p:cNvPicPr/>
              <p:nvPr/>
            </p:nvPicPr>
            <p:blipFill>
              <a:blip r:embed="rId1151"/>
              <a:stretch>
                <a:fillRect/>
              </a:stretch>
            </p:blipFill>
            <p:spPr>
              <a:xfrm>
                <a:off x="4708093" y="4355112"/>
                <a:ext cx="84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2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F766F283-B4B6-4F3F-B3DF-C362A9493A40}"/>
                  </a:ext>
                </a:extLst>
              </p14:cNvPr>
              <p14:cNvContentPartPr/>
              <p14:nvPr/>
            </p14:nvContentPartPr>
            <p14:xfrm>
              <a:off x="4718893" y="4373832"/>
              <a:ext cx="191520" cy="5904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F766F283-B4B6-4F3F-B3DF-C362A9493A40}"/>
                  </a:ext>
                </a:extLst>
              </p:cNvPr>
              <p:cNvPicPr/>
              <p:nvPr/>
            </p:nvPicPr>
            <p:blipFill>
              <a:blip r:embed="rId1153"/>
              <a:stretch>
                <a:fillRect/>
              </a:stretch>
            </p:blipFill>
            <p:spPr>
              <a:xfrm>
                <a:off x="4714573" y="4369512"/>
                <a:ext cx="200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4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33C2944A-223A-436B-B2C6-E96B70E670FA}"/>
                  </a:ext>
                </a:extLst>
              </p14:cNvPr>
              <p14:cNvContentPartPr/>
              <p14:nvPr/>
            </p14:nvContentPartPr>
            <p14:xfrm>
              <a:off x="4835173" y="4317672"/>
              <a:ext cx="51120" cy="5832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33C2944A-223A-436B-B2C6-E96B70E670FA}"/>
                  </a:ext>
                </a:extLst>
              </p:cNvPr>
              <p:cNvPicPr/>
              <p:nvPr/>
            </p:nvPicPr>
            <p:blipFill>
              <a:blip r:embed="rId1155"/>
              <a:stretch>
                <a:fillRect/>
              </a:stretch>
            </p:blipFill>
            <p:spPr>
              <a:xfrm>
                <a:off x="4830853" y="4313352"/>
                <a:ext cx="59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6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B261F926-3A9C-4C24-A331-8821179586E7}"/>
                  </a:ext>
                </a:extLst>
              </p14:cNvPr>
              <p14:cNvContentPartPr/>
              <p14:nvPr/>
            </p14:nvContentPartPr>
            <p14:xfrm>
              <a:off x="4920493" y="4395432"/>
              <a:ext cx="34200" cy="5832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B261F926-3A9C-4C24-A331-8821179586E7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4916173" y="4391112"/>
                <a:ext cx="42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8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771595FA-A043-446F-87B2-02F797823B61}"/>
                  </a:ext>
                </a:extLst>
              </p14:cNvPr>
              <p14:cNvContentPartPr/>
              <p14:nvPr/>
            </p14:nvContentPartPr>
            <p14:xfrm>
              <a:off x="5059813" y="4370592"/>
              <a:ext cx="114480" cy="540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771595FA-A043-446F-87B2-02F797823B61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5055493" y="4366272"/>
                <a:ext cx="1231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0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8C57F086-5208-46B1-ADFE-F835365FE939}"/>
                  </a:ext>
                </a:extLst>
              </p14:cNvPr>
              <p14:cNvContentPartPr/>
              <p14:nvPr/>
            </p14:nvContentPartPr>
            <p14:xfrm>
              <a:off x="5085373" y="4396872"/>
              <a:ext cx="101880" cy="1296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8C57F086-5208-46B1-ADFE-F835365FE939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5081053" y="4392552"/>
                <a:ext cx="110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2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0B1DDF9B-B885-44C1-BEDB-3C8D4A100C63}"/>
                  </a:ext>
                </a:extLst>
              </p14:cNvPr>
              <p14:cNvContentPartPr/>
              <p14:nvPr/>
            </p14:nvContentPartPr>
            <p14:xfrm>
              <a:off x="5240533" y="4318752"/>
              <a:ext cx="73800" cy="10728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0B1DDF9B-B885-44C1-BEDB-3C8D4A100C63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5236213" y="4314432"/>
                <a:ext cx="82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4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DB8C3FDA-B87B-4D2D-B106-81F46B48C389}"/>
                  </a:ext>
                </a:extLst>
              </p14:cNvPr>
              <p14:cNvContentPartPr/>
              <p14:nvPr/>
            </p14:nvContentPartPr>
            <p14:xfrm>
              <a:off x="5351053" y="4316952"/>
              <a:ext cx="82440" cy="8712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DB8C3FDA-B87B-4D2D-B106-81F46B48C389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5346733" y="4312632"/>
                <a:ext cx="91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6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03423E44-F872-4A16-A0FA-1517739371EC}"/>
                  </a:ext>
                </a:extLst>
              </p14:cNvPr>
              <p14:cNvContentPartPr/>
              <p14:nvPr/>
            </p14:nvContentPartPr>
            <p14:xfrm>
              <a:off x="5497933" y="4319472"/>
              <a:ext cx="119520" cy="720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03423E44-F872-4A16-A0FA-1517739371EC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5493613" y="4315152"/>
                <a:ext cx="1281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8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42A4A2DC-069C-4A00-B0BD-F9EC920DE35C}"/>
                  </a:ext>
                </a:extLst>
              </p14:cNvPr>
              <p14:cNvContentPartPr/>
              <p14:nvPr/>
            </p14:nvContentPartPr>
            <p14:xfrm>
              <a:off x="5522773" y="4349712"/>
              <a:ext cx="97200" cy="1836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42A4A2DC-069C-4A00-B0BD-F9EC920DE35C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5518453" y="4345392"/>
                <a:ext cx="105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0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4DE80410-6DB2-4A68-ABD3-5DAAD97AA7FE}"/>
                  </a:ext>
                </a:extLst>
              </p14:cNvPr>
              <p14:cNvContentPartPr/>
              <p14:nvPr/>
            </p14:nvContentPartPr>
            <p14:xfrm>
              <a:off x="5642293" y="4242792"/>
              <a:ext cx="122400" cy="11736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4DE80410-6DB2-4A68-ABD3-5DAAD97AA7FE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5637973" y="4238472"/>
                <a:ext cx="131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41BBF021-57F9-4128-B97B-5F45F0E88E44}"/>
                  </a:ext>
                </a:extLst>
              </p14:cNvPr>
              <p14:cNvContentPartPr/>
              <p14:nvPr/>
            </p14:nvContentPartPr>
            <p14:xfrm>
              <a:off x="5786653" y="4228392"/>
              <a:ext cx="71640" cy="11700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41BBF021-57F9-4128-B97B-5F45F0E88E44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5782333" y="4224072"/>
                <a:ext cx="80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04FB2BFE-F400-473A-B1F0-74B8237AC41B}"/>
                  </a:ext>
                </a:extLst>
              </p14:cNvPr>
              <p14:cNvContentPartPr/>
              <p14:nvPr/>
            </p14:nvContentPartPr>
            <p14:xfrm>
              <a:off x="5822653" y="4221552"/>
              <a:ext cx="90720" cy="1332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04FB2BFE-F400-473A-B1F0-74B8237AC41B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5818333" y="4217232"/>
                <a:ext cx="99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540A4DA9-8CE9-4F9A-8D28-B05E7FDF5F84}"/>
                  </a:ext>
                </a:extLst>
              </p14:cNvPr>
              <p14:cNvContentPartPr/>
              <p14:nvPr/>
            </p14:nvContentPartPr>
            <p14:xfrm>
              <a:off x="6000133" y="4244592"/>
              <a:ext cx="19440" cy="7596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540A4DA9-8CE9-4F9A-8D28-B05E7FDF5F84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5995813" y="4240272"/>
                <a:ext cx="28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8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229E169D-B989-49D0-95F5-9C70E3BA027B}"/>
                  </a:ext>
                </a:extLst>
              </p14:cNvPr>
              <p14:cNvContentPartPr/>
              <p14:nvPr/>
            </p14:nvContentPartPr>
            <p14:xfrm>
              <a:off x="5980333" y="4203912"/>
              <a:ext cx="215640" cy="6984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229E169D-B989-49D0-95F5-9C70E3BA027B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5976013" y="4199592"/>
                <a:ext cx="224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52EC6A96-DE0B-40AB-B3D5-94B5DC3E8065}"/>
                  </a:ext>
                </a:extLst>
              </p14:cNvPr>
              <p14:cNvContentPartPr/>
              <p14:nvPr/>
            </p14:nvContentPartPr>
            <p14:xfrm>
              <a:off x="6224773" y="4201752"/>
              <a:ext cx="115920" cy="4464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52EC6A96-DE0B-40AB-B3D5-94B5DC3E8065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6220453" y="4197432"/>
                <a:ext cx="124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997765A6-F804-4BFC-99B9-592CEDA66BFE}"/>
                  </a:ext>
                </a:extLst>
              </p14:cNvPr>
              <p14:cNvContentPartPr/>
              <p14:nvPr/>
            </p14:nvContentPartPr>
            <p14:xfrm>
              <a:off x="6347173" y="4190952"/>
              <a:ext cx="73800" cy="4824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997765A6-F804-4BFC-99B9-592CEDA66BFE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6342853" y="4186632"/>
                <a:ext cx="8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4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004A7EA3-F7AD-4FF6-BD53-44A9F7C25FC0}"/>
                  </a:ext>
                </a:extLst>
              </p14:cNvPr>
              <p14:cNvContentPartPr/>
              <p14:nvPr/>
            </p14:nvContentPartPr>
            <p14:xfrm>
              <a:off x="6465253" y="4202832"/>
              <a:ext cx="22680" cy="684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004A7EA3-F7AD-4FF6-BD53-44A9F7C25FC0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6460933" y="4198512"/>
                <a:ext cx="313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6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DE162C70-5FAC-4610-B879-9324F101CA6E}"/>
                  </a:ext>
                </a:extLst>
              </p14:cNvPr>
              <p14:cNvContentPartPr/>
              <p14:nvPr/>
            </p14:nvContentPartPr>
            <p14:xfrm>
              <a:off x="6536893" y="4139832"/>
              <a:ext cx="59400" cy="8928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DE162C70-5FAC-4610-B879-9324F101CA6E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6532573" y="4135512"/>
                <a:ext cx="68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8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79B6F02A-7E11-4F7E-9038-D1AD0B999079}"/>
                  </a:ext>
                </a:extLst>
              </p14:cNvPr>
              <p14:cNvContentPartPr/>
              <p14:nvPr/>
            </p14:nvContentPartPr>
            <p14:xfrm>
              <a:off x="6653893" y="4135152"/>
              <a:ext cx="31320" cy="5976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79B6F02A-7E11-4F7E-9038-D1AD0B999079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6649573" y="4130832"/>
                <a:ext cx="39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0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7D5B1FE-14FA-4BB0-8F9A-23DF49EFBE91}"/>
                  </a:ext>
                </a:extLst>
              </p14:cNvPr>
              <p14:cNvContentPartPr/>
              <p14:nvPr/>
            </p14:nvContentPartPr>
            <p14:xfrm>
              <a:off x="6617173" y="4081872"/>
              <a:ext cx="43920" cy="615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7D5B1FE-14FA-4BB0-8F9A-23DF49EFBE91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6612853" y="4077552"/>
                <a:ext cx="52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2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967E9E2B-EFCE-4BCD-8B15-5BF20C06BEE7}"/>
                  </a:ext>
                </a:extLst>
              </p14:cNvPr>
              <p14:cNvContentPartPr/>
              <p14:nvPr/>
            </p14:nvContentPartPr>
            <p14:xfrm>
              <a:off x="6702853" y="4180512"/>
              <a:ext cx="56880" cy="3708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967E9E2B-EFCE-4BCD-8B15-5BF20C06BEE7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6698533" y="4176192"/>
                <a:ext cx="65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B18719EC-0FB1-4E40-9FC7-9FDBBDB858EA}"/>
                  </a:ext>
                </a:extLst>
              </p14:cNvPr>
              <p14:cNvContentPartPr/>
              <p14:nvPr/>
            </p14:nvContentPartPr>
            <p14:xfrm>
              <a:off x="6743533" y="6219192"/>
              <a:ext cx="23040" cy="11160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B18719EC-0FB1-4E40-9FC7-9FDBBDB858EA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6739213" y="6214872"/>
                <a:ext cx="31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C2B1B1B-60CE-4177-81E0-635818E158DB}"/>
                  </a:ext>
                </a:extLst>
              </p14:cNvPr>
              <p14:cNvContentPartPr/>
              <p14:nvPr/>
            </p14:nvContentPartPr>
            <p14:xfrm>
              <a:off x="6607453" y="6390912"/>
              <a:ext cx="66240" cy="13392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C2B1B1B-60CE-4177-81E0-635818E158DB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6603133" y="6386592"/>
                <a:ext cx="74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BAF4B96-6B24-449E-A5F6-75644F92236C}"/>
                  </a:ext>
                </a:extLst>
              </p14:cNvPr>
              <p14:cNvContentPartPr/>
              <p14:nvPr/>
            </p14:nvContentPartPr>
            <p14:xfrm>
              <a:off x="6705013" y="6414672"/>
              <a:ext cx="76320" cy="1202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BAF4B96-6B24-449E-A5F6-75644F92236C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6700693" y="6410352"/>
                <a:ext cx="84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654A9D8-4892-402B-8851-756690E51925}"/>
                  </a:ext>
                </a:extLst>
              </p14:cNvPr>
              <p14:cNvContentPartPr/>
              <p14:nvPr/>
            </p14:nvContentPartPr>
            <p14:xfrm>
              <a:off x="6727333" y="6389472"/>
              <a:ext cx="98640" cy="3492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654A9D8-4892-402B-8851-756690E51925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6723013" y="6385152"/>
                <a:ext cx="107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C97C8395-41CB-4597-8A5F-04D77817F55A}"/>
                  </a:ext>
                </a:extLst>
              </p14:cNvPr>
              <p14:cNvContentPartPr/>
              <p14:nvPr/>
            </p14:nvContentPartPr>
            <p14:xfrm>
              <a:off x="6972853" y="6058632"/>
              <a:ext cx="13680" cy="1468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C97C8395-41CB-4597-8A5F-04D77817F55A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6968533" y="6054312"/>
                <a:ext cx="22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29254574-4C68-41EB-8B50-6678D64DA412}"/>
                  </a:ext>
                </a:extLst>
              </p14:cNvPr>
              <p14:cNvContentPartPr/>
              <p14:nvPr/>
            </p14:nvContentPartPr>
            <p14:xfrm>
              <a:off x="6983653" y="6235752"/>
              <a:ext cx="4680" cy="2700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29254574-4C68-41EB-8B50-6678D64DA412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6979333" y="6231432"/>
                <a:ext cx="13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6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DDC9B496-E497-4E9E-8D0A-1B9FF8687E60}"/>
                  </a:ext>
                </a:extLst>
              </p14:cNvPr>
              <p14:cNvContentPartPr/>
              <p14:nvPr/>
            </p14:nvContentPartPr>
            <p14:xfrm>
              <a:off x="6910573" y="6379032"/>
              <a:ext cx="73440" cy="9000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DDC9B496-E497-4E9E-8D0A-1B9FF8687E60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6906253" y="6374712"/>
                <a:ext cx="82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8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6EE8FA50-8783-4537-9FE3-8A5EC8755DF3}"/>
                  </a:ext>
                </a:extLst>
              </p14:cNvPr>
              <p14:cNvContentPartPr/>
              <p14:nvPr/>
            </p14:nvContentPartPr>
            <p14:xfrm>
              <a:off x="7013893" y="6384432"/>
              <a:ext cx="117360" cy="9036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6EE8FA50-8783-4537-9FE3-8A5EC8755DF3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7009573" y="6380112"/>
                <a:ext cx="126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0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394F156E-6C15-49BC-9812-43A860171A05}"/>
                  </a:ext>
                </a:extLst>
              </p14:cNvPr>
              <p14:cNvContentPartPr/>
              <p14:nvPr/>
            </p14:nvContentPartPr>
            <p14:xfrm>
              <a:off x="1483573" y="2861832"/>
              <a:ext cx="116280" cy="86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394F156E-6C15-49BC-9812-43A860171A05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1479253" y="2857512"/>
                <a:ext cx="1249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2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7D82C803-B22A-4FDC-AAA0-217DA6D86639}"/>
                  </a:ext>
                </a:extLst>
              </p14:cNvPr>
              <p14:cNvContentPartPr/>
              <p14:nvPr/>
            </p14:nvContentPartPr>
            <p14:xfrm>
              <a:off x="1509133" y="2903952"/>
              <a:ext cx="113040" cy="100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7D82C803-B22A-4FDC-AAA0-217DA6D86639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1504813" y="2899632"/>
                <a:ext cx="121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4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5F07C654-94C3-48C0-A1B8-5FCB8E76BE3E}"/>
                  </a:ext>
                </a:extLst>
              </p14:cNvPr>
              <p14:cNvContentPartPr/>
              <p14:nvPr/>
            </p14:nvContentPartPr>
            <p14:xfrm>
              <a:off x="1634773" y="2829072"/>
              <a:ext cx="119880" cy="10404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5F07C654-94C3-48C0-A1B8-5FCB8E76BE3E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1630453" y="2824752"/>
                <a:ext cx="128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6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6F4AE7AA-8F68-4FD1-BA76-4A5CF34A480B}"/>
                  </a:ext>
                </a:extLst>
              </p14:cNvPr>
              <p14:cNvContentPartPr/>
              <p14:nvPr/>
            </p14:nvContentPartPr>
            <p14:xfrm>
              <a:off x="1964173" y="2793072"/>
              <a:ext cx="74520" cy="1105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6F4AE7AA-8F68-4FD1-BA76-4A5CF34A480B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1959853" y="2788752"/>
                <a:ext cx="83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8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5B40AC4A-783C-4CBF-BA73-A6287563C098}"/>
                  </a:ext>
                </a:extLst>
              </p14:cNvPr>
              <p14:cNvContentPartPr/>
              <p14:nvPr/>
            </p14:nvContentPartPr>
            <p14:xfrm>
              <a:off x="1990813" y="2776872"/>
              <a:ext cx="95760" cy="165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5B40AC4A-783C-4CBF-BA73-A6287563C098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1986493" y="2772552"/>
                <a:ext cx="104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0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8A2B884D-C716-4FC9-9F38-31D6F3E8E95E}"/>
                  </a:ext>
                </a:extLst>
              </p14:cNvPr>
              <p14:cNvContentPartPr/>
              <p14:nvPr/>
            </p14:nvContentPartPr>
            <p14:xfrm>
              <a:off x="2104573" y="2782632"/>
              <a:ext cx="104040" cy="1108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8A2B884D-C716-4FC9-9F38-31D6F3E8E95E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2100253" y="2778312"/>
                <a:ext cx="112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0D4BBC6-FD13-4770-893D-A55F88FD536D}"/>
                  </a:ext>
                </a:extLst>
              </p14:cNvPr>
              <p14:cNvContentPartPr/>
              <p14:nvPr/>
            </p14:nvContentPartPr>
            <p14:xfrm>
              <a:off x="2341453" y="2786592"/>
              <a:ext cx="164160" cy="118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0D4BBC6-FD13-4770-893D-A55F88FD536D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2337133" y="2782272"/>
                <a:ext cx="172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F1835B96-6274-40B7-8FFC-498BAAD63C0B}"/>
                  </a:ext>
                </a:extLst>
              </p14:cNvPr>
              <p14:cNvContentPartPr/>
              <p14:nvPr/>
            </p14:nvContentPartPr>
            <p14:xfrm>
              <a:off x="2407333" y="2822952"/>
              <a:ext cx="104040" cy="936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F1835B96-6274-40B7-8FFC-498BAAD63C0B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2403013" y="2818632"/>
                <a:ext cx="11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0C97C20B-8CB8-4880-8C5D-54526459CD64}"/>
                  </a:ext>
                </a:extLst>
              </p14:cNvPr>
              <p14:cNvContentPartPr/>
              <p14:nvPr/>
            </p14:nvContentPartPr>
            <p14:xfrm>
              <a:off x="2638453" y="2736912"/>
              <a:ext cx="82080" cy="939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0C97C20B-8CB8-4880-8C5D-54526459CD64}"/>
                  </a:ext>
                </a:extLst>
              </p:cNvPr>
              <p:cNvPicPr/>
              <p:nvPr/>
            </p:nvPicPr>
            <p:blipFill>
              <a:blip r:embed="rId1226"/>
              <a:stretch>
                <a:fillRect/>
              </a:stretch>
            </p:blipFill>
            <p:spPr>
              <a:xfrm>
                <a:off x="2634133" y="2732592"/>
                <a:ext cx="90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D041DC3A-7818-4917-B886-6DE8B7CD7603}"/>
                  </a:ext>
                </a:extLst>
              </p14:cNvPr>
              <p14:cNvContentPartPr/>
              <p14:nvPr/>
            </p14:nvContentPartPr>
            <p14:xfrm>
              <a:off x="2799733" y="2774352"/>
              <a:ext cx="99720" cy="1000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D041DC3A-7818-4917-B886-6DE8B7CD7603}"/>
                  </a:ext>
                </a:extLst>
              </p:cNvPr>
              <p:cNvPicPr/>
              <p:nvPr/>
            </p:nvPicPr>
            <p:blipFill>
              <a:blip r:embed="rId1228"/>
              <a:stretch>
                <a:fillRect/>
              </a:stretch>
            </p:blipFill>
            <p:spPr>
              <a:xfrm>
                <a:off x="2795413" y="2770032"/>
                <a:ext cx="108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D4899D70-0499-44D2-8F33-D7D66DA3668E}"/>
                  </a:ext>
                </a:extLst>
              </p14:cNvPr>
              <p14:cNvContentPartPr/>
              <p14:nvPr/>
            </p14:nvContentPartPr>
            <p14:xfrm>
              <a:off x="3058213" y="2765712"/>
              <a:ext cx="137520" cy="2700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D4899D70-0499-44D2-8F33-D7D66DA3668E}"/>
                  </a:ext>
                </a:extLst>
              </p:cNvPr>
              <p:cNvPicPr/>
              <p:nvPr/>
            </p:nvPicPr>
            <p:blipFill>
              <a:blip r:embed="rId1230"/>
              <a:stretch>
                <a:fillRect/>
              </a:stretch>
            </p:blipFill>
            <p:spPr>
              <a:xfrm>
                <a:off x="3053893" y="2761392"/>
                <a:ext cx="146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4E0CA655-AB74-40AE-B32E-4050C562F62A}"/>
                  </a:ext>
                </a:extLst>
              </p14:cNvPr>
              <p14:cNvContentPartPr/>
              <p14:nvPr/>
            </p14:nvContentPartPr>
            <p14:xfrm>
              <a:off x="3261973" y="2696232"/>
              <a:ext cx="86760" cy="9936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4E0CA655-AB74-40AE-B32E-4050C562F62A}"/>
                  </a:ext>
                </a:extLst>
              </p:cNvPr>
              <p:cNvPicPr/>
              <p:nvPr/>
            </p:nvPicPr>
            <p:blipFill>
              <a:blip r:embed="rId1232"/>
              <a:stretch>
                <a:fillRect/>
              </a:stretch>
            </p:blipFill>
            <p:spPr>
              <a:xfrm>
                <a:off x="3257653" y="2691912"/>
                <a:ext cx="95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3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FB963748-D2A8-46B5-9D9D-E0AEAC835B9C}"/>
                  </a:ext>
                </a:extLst>
              </p14:cNvPr>
              <p14:cNvContentPartPr/>
              <p14:nvPr/>
            </p14:nvContentPartPr>
            <p14:xfrm>
              <a:off x="3378973" y="2704872"/>
              <a:ext cx="106920" cy="8064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FB963748-D2A8-46B5-9D9D-E0AEAC835B9C}"/>
                  </a:ext>
                </a:extLst>
              </p:cNvPr>
              <p:cNvPicPr/>
              <p:nvPr/>
            </p:nvPicPr>
            <p:blipFill>
              <a:blip r:embed="rId1234"/>
              <a:stretch>
                <a:fillRect/>
              </a:stretch>
            </p:blipFill>
            <p:spPr>
              <a:xfrm>
                <a:off x="3374653" y="2700552"/>
                <a:ext cx="115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8652794C-1A13-407B-83E7-8C9876D26031}"/>
                  </a:ext>
                </a:extLst>
              </p14:cNvPr>
              <p14:cNvContentPartPr/>
              <p14:nvPr/>
            </p14:nvContentPartPr>
            <p14:xfrm>
              <a:off x="3528373" y="2707752"/>
              <a:ext cx="78840" cy="6156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8652794C-1A13-407B-83E7-8C9876D26031}"/>
                  </a:ext>
                </a:extLst>
              </p:cNvPr>
              <p:cNvPicPr/>
              <p:nvPr/>
            </p:nvPicPr>
            <p:blipFill>
              <a:blip r:embed="rId1236"/>
              <a:stretch>
                <a:fillRect/>
              </a:stretch>
            </p:blipFill>
            <p:spPr>
              <a:xfrm>
                <a:off x="3524053" y="2703432"/>
                <a:ext cx="874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7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4FC1F52F-745E-4981-AE8F-0517BCBD4BEE}"/>
                  </a:ext>
                </a:extLst>
              </p14:cNvPr>
              <p14:cNvContentPartPr/>
              <p14:nvPr/>
            </p14:nvContentPartPr>
            <p14:xfrm>
              <a:off x="3685333" y="2636112"/>
              <a:ext cx="15480" cy="1378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4FC1F52F-745E-4981-AE8F-0517BCBD4BEE}"/>
                  </a:ext>
                </a:extLst>
              </p:cNvPr>
              <p:cNvPicPr/>
              <p:nvPr/>
            </p:nvPicPr>
            <p:blipFill>
              <a:blip r:embed="rId1238"/>
              <a:stretch>
                <a:fillRect/>
              </a:stretch>
            </p:blipFill>
            <p:spPr>
              <a:xfrm>
                <a:off x="3681013" y="2631792"/>
                <a:ext cx="24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9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99E0E5C2-889D-4505-95D7-EA208FC08D89}"/>
                  </a:ext>
                </a:extLst>
              </p14:cNvPr>
              <p14:cNvContentPartPr/>
              <p14:nvPr/>
            </p14:nvContentPartPr>
            <p14:xfrm>
              <a:off x="3974413" y="2643672"/>
              <a:ext cx="15840" cy="13356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99E0E5C2-889D-4505-95D7-EA208FC08D89}"/>
                  </a:ext>
                </a:extLst>
              </p:cNvPr>
              <p:cNvPicPr/>
              <p:nvPr/>
            </p:nvPicPr>
            <p:blipFill>
              <a:blip r:embed="rId1240"/>
              <a:stretch>
                <a:fillRect/>
              </a:stretch>
            </p:blipFill>
            <p:spPr>
              <a:xfrm>
                <a:off x="3970093" y="2639352"/>
                <a:ext cx="24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1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D1D38505-4FB4-4420-8A4F-DEC26C0BB678}"/>
                  </a:ext>
                </a:extLst>
              </p14:cNvPr>
              <p14:cNvContentPartPr/>
              <p14:nvPr/>
            </p14:nvContentPartPr>
            <p14:xfrm>
              <a:off x="4174213" y="2712792"/>
              <a:ext cx="9000" cy="720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D1D38505-4FB4-4420-8A4F-DEC26C0BB678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4169893" y="2708472"/>
                <a:ext cx="1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3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612FB1B3-A011-4D94-8F76-92943B6B63FF}"/>
                  </a:ext>
                </a:extLst>
              </p14:cNvPr>
              <p14:cNvContentPartPr/>
              <p14:nvPr/>
            </p14:nvContentPartPr>
            <p14:xfrm>
              <a:off x="4129213" y="2730432"/>
              <a:ext cx="132840" cy="1476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612FB1B3-A011-4D94-8F76-92943B6B63FF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4124893" y="2726112"/>
                <a:ext cx="141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5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88EF9323-F67E-4FCA-AE12-EF5DC7D702D2}"/>
                  </a:ext>
                </a:extLst>
              </p14:cNvPr>
              <p14:cNvContentPartPr/>
              <p14:nvPr/>
            </p14:nvContentPartPr>
            <p14:xfrm>
              <a:off x="4330453" y="2666352"/>
              <a:ext cx="152280" cy="9360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88EF9323-F67E-4FCA-AE12-EF5DC7D702D2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4326133" y="2662032"/>
                <a:ext cx="160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7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E714B159-DFFB-47B8-BBD9-F1B1B0DF6316}"/>
                  </a:ext>
                </a:extLst>
              </p14:cNvPr>
              <p14:cNvContentPartPr/>
              <p14:nvPr/>
            </p14:nvContentPartPr>
            <p14:xfrm>
              <a:off x="4515133" y="2681832"/>
              <a:ext cx="67680" cy="5544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E714B159-DFFB-47B8-BBD9-F1B1B0DF6316}"/>
                  </a:ext>
                </a:extLst>
              </p:cNvPr>
              <p:cNvPicPr/>
              <p:nvPr/>
            </p:nvPicPr>
            <p:blipFill>
              <a:blip r:embed="rId1248"/>
              <a:stretch>
                <a:fillRect/>
              </a:stretch>
            </p:blipFill>
            <p:spPr>
              <a:xfrm>
                <a:off x="4510813" y="2677512"/>
                <a:ext cx="76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9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D596A1D-D30E-475A-B74C-0F96F1F9F3D7}"/>
                  </a:ext>
                </a:extLst>
              </p14:cNvPr>
              <p14:cNvContentPartPr/>
              <p14:nvPr/>
            </p14:nvContentPartPr>
            <p14:xfrm>
              <a:off x="4678573" y="2668872"/>
              <a:ext cx="13680" cy="6984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D596A1D-D30E-475A-B74C-0F96F1F9F3D7}"/>
                  </a:ext>
                </a:extLst>
              </p:cNvPr>
              <p:cNvPicPr/>
              <p:nvPr/>
            </p:nvPicPr>
            <p:blipFill>
              <a:blip r:embed="rId1250"/>
              <a:stretch>
                <a:fillRect/>
              </a:stretch>
            </p:blipFill>
            <p:spPr>
              <a:xfrm>
                <a:off x="4674253" y="2664552"/>
                <a:ext cx="22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10B6CAE3-7D55-450E-AD57-803926454D00}"/>
                  </a:ext>
                </a:extLst>
              </p14:cNvPr>
              <p14:cNvContentPartPr/>
              <p14:nvPr/>
            </p14:nvContentPartPr>
            <p14:xfrm>
              <a:off x="4679293" y="2616312"/>
              <a:ext cx="360" cy="36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10B6CAE3-7D55-450E-AD57-803926454D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4973" y="261199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CDA2970E-0676-4FAD-A57B-BE25EB6DE940}"/>
                  </a:ext>
                </a:extLst>
              </p14:cNvPr>
              <p14:cNvContentPartPr/>
              <p14:nvPr/>
            </p14:nvContentPartPr>
            <p14:xfrm>
              <a:off x="3992413" y="2966232"/>
              <a:ext cx="38520" cy="15372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CDA2970E-0676-4FAD-A57B-BE25EB6DE940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3988093" y="2961912"/>
                <a:ext cx="47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4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900C31F4-4E1B-4FC9-9503-317FA93E2845}"/>
                  </a:ext>
                </a:extLst>
              </p14:cNvPr>
              <p14:cNvContentPartPr/>
              <p14:nvPr/>
            </p14:nvContentPartPr>
            <p14:xfrm>
              <a:off x="4191133" y="2989992"/>
              <a:ext cx="20520" cy="7812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900C31F4-4E1B-4FC9-9503-317FA93E2845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4186813" y="2985672"/>
                <a:ext cx="291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6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027360B-5D6F-4571-BD4B-1EAD753654CF}"/>
                  </a:ext>
                </a:extLst>
              </p14:cNvPr>
              <p14:cNvContentPartPr/>
              <p14:nvPr/>
            </p14:nvContentPartPr>
            <p14:xfrm>
              <a:off x="4369333" y="2951832"/>
              <a:ext cx="110880" cy="10908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027360B-5D6F-4571-BD4B-1EAD753654CF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4365013" y="2947512"/>
                <a:ext cx="119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8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9A59E213-501A-4EB0-97AB-9588EBAE46FB}"/>
                  </a:ext>
                </a:extLst>
              </p14:cNvPr>
              <p14:cNvContentPartPr/>
              <p14:nvPr/>
            </p14:nvContentPartPr>
            <p14:xfrm>
              <a:off x="1891093" y="3112752"/>
              <a:ext cx="80280" cy="11520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9A59E213-501A-4EB0-97AB-9588EBAE46FB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1886773" y="3108432"/>
                <a:ext cx="88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0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7C19E609-E54C-45F7-B4DA-EB3E2F3B62BD}"/>
                  </a:ext>
                </a:extLst>
              </p14:cNvPr>
              <p14:cNvContentPartPr/>
              <p14:nvPr/>
            </p14:nvContentPartPr>
            <p14:xfrm>
              <a:off x="1924213" y="3088632"/>
              <a:ext cx="107640" cy="756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7C19E609-E54C-45F7-B4DA-EB3E2F3B62BD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1919893" y="3084312"/>
                <a:ext cx="116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1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B5F3FC37-7F97-47E4-879F-B31DBEEB64DA}"/>
                  </a:ext>
                </a:extLst>
              </p14:cNvPr>
              <p14:cNvContentPartPr/>
              <p14:nvPr/>
            </p14:nvContentPartPr>
            <p14:xfrm>
              <a:off x="2036533" y="3101592"/>
              <a:ext cx="189720" cy="9432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B5F3FC37-7F97-47E4-879F-B31DBEEB64DA}"/>
                  </a:ext>
                </a:extLst>
              </p:cNvPr>
              <p:cNvPicPr/>
              <p:nvPr/>
            </p:nvPicPr>
            <p:blipFill>
              <a:blip r:embed="rId1262"/>
              <a:stretch>
                <a:fillRect/>
              </a:stretch>
            </p:blipFill>
            <p:spPr>
              <a:xfrm>
                <a:off x="2032213" y="3097272"/>
                <a:ext cx="198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3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6675D879-E664-4AE9-9757-83404EECE7FD}"/>
                  </a:ext>
                </a:extLst>
              </p14:cNvPr>
              <p14:cNvContentPartPr/>
              <p14:nvPr/>
            </p14:nvContentPartPr>
            <p14:xfrm>
              <a:off x="2170813" y="3138672"/>
              <a:ext cx="108000" cy="1008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6675D879-E664-4AE9-9757-83404EECE7FD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2166493" y="3134352"/>
                <a:ext cx="116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7833EFAD-85A0-4118-8366-AA76FC219A5A}"/>
                  </a:ext>
                </a:extLst>
              </p14:cNvPr>
              <p14:cNvContentPartPr/>
              <p14:nvPr/>
            </p14:nvContentPartPr>
            <p14:xfrm>
              <a:off x="2323453" y="3081432"/>
              <a:ext cx="81360" cy="8892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7833EFAD-85A0-4118-8366-AA76FC219A5A}"/>
                  </a:ext>
                </a:extLst>
              </p:cNvPr>
              <p:cNvPicPr/>
              <p:nvPr/>
            </p:nvPicPr>
            <p:blipFill>
              <a:blip r:embed="rId1265"/>
              <a:stretch>
                <a:fillRect/>
              </a:stretch>
            </p:blipFill>
            <p:spPr>
              <a:xfrm>
                <a:off x="2319133" y="3077112"/>
                <a:ext cx="900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6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025CE53E-3DED-4B36-A258-BA08B30896F4}"/>
                  </a:ext>
                </a:extLst>
              </p14:cNvPr>
              <p14:cNvContentPartPr/>
              <p14:nvPr/>
            </p14:nvContentPartPr>
            <p14:xfrm>
              <a:off x="2419933" y="3092232"/>
              <a:ext cx="189000" cy="604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025CE53E-3DED-4B36-A258-BA08B30896F4}"/>
                  </a:ext>
                </a:extLst>
              </p:cNvPr>
              <p:cNvPicPr/>
              <p:nvPr/>
            </p:nvPicPr>
            <p:blipFill>
              <a:blip r:embed="rId1267"/>
              <a:stretch>
                <a:fillRect/>
              </a:stretch>
            </p:blipFill>
            <p:spPr>
              <a:xfrm>
                <a:off x="2415613" y="3087912"/>
                <a:ext cx="197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03BAEBCC-B9B1-4530-ACC6-1957392ED0D2}"/>
                  </a:ext>
                </a:extLst>
              </p14:cNvPr>
              <p14:cNvContentPartPr/>
              <p14:nvPr/>
            </p14:nvContentPartPr>
            <p14:xfrm>
              <a:off x="2671573" y="3017712"/>
              <a:ext cx="30600" cy="1371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03BAEBCC-B9B1-4530-ACC6-1957392ED0D2}"/>
                  </a:ext>
                </a:extLst>
              </p:cNvPr>
              <p:cNvPicPr/>
              <p:nvPr/>
            </p:nvPicPr>
            <p:blipFill>
              <a:blip r:embed="rId1269"/>
              <a:stretch>
                <a:fillRect/>
              </a:stretch>
            </p:blipFill>
            <p:spPr>
              <a:xfrm>
                <a:off x="2667253" y="3013392"/>
                <a:ext cx="392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0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3DC2227F-15E8-4F32-9142-BF101511BCAD}"/>
                  </a:ext>
                </a:extLst>
              </p14:cNvPr>
              <p14:cNvContentPartPr/>
              <p14:nvPr/>
            </p14:nvContentPartPr>
            <p14:xfrm>
              <a:off x="2878573" y="3061632"/>
              <a:ext cx="140400" cy="5868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3DC2227F-15E8-4F32-9142-BF101511BCAD}"/>
                  </a:ext>
                </a:extLst>
              </p:cNvPr>
              <p:cNvPicPr/>
              <p:nvPr/>
            </p:nvPicPr>
            <p:blipFill>
              <a:blip r:embed="rId1271"/>
              <a:stretch>
                <a:fillRect/>
              </a:stretch>
            </p:blipFill>
            <p:spPr>
              <a:xfrm>
                <a:off x="2874253" y="3057312"/>
                <a:ext cx="149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2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D522B46-1F6C-4777-A0B4-A5ABFDC8D909}"/>
                  </a:ext>
                </a:extLst>
              </p14:cNvPr>
              <p14:cNvContentPartPr/>
              <p14:nvPr/>
            </p14:nvContentPartPr>
            <p14:xfrm>
              <a:off x="3170533" y="3087912"/>
              <a:ext cx="112320" cy="10548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D522B46-1F6C-4777-A0B4-A5ABFDC8D909}"/>
                  </a:ext>
                </a:extLst>
              </p:cNvPr>
              <p:cNvPicPr/>
              <p:nvPr/>
            </p:nvPicPr>
            <p:blipFill>
              <a:blip r:embed="rId1273"/>
              <a:stretch>
                <a:fillRect/>
              </a:stretch>
            </p:blipFill>
            <p:spPr>
              <a:xfrm>
                <a:off x="3166213" y="3083592"/>
                <a:ext cx="120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4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6BF91D47-AA61-4ADC-ADB7-EAB7464D2209}"/>
                  </a:ext>
                </a:extLst>
              </p14:cNvPr>
              <p14:cNvContentPartPr/>
              <p14:nvPr/>
            </p14:nvContentPartPr>
            <p14:xfrm>
              <a:off x="3069373" y="3009432"/>
              <a:ext cx="127080" cy="14076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6BF91D47-AA61-4ADC-ADB7-EAB7464D2209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3065053" y="3005112"/>
                <a:ext cx="135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6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BC68B7CD-A309-428B-8AB6-CA292735E9E0}"/>
                  </a:ext>
                </a:extLst>
              </p14:cNvPr>
              <p14:cNvContentPartPr/>
              <p14:nvPr/>
            </p14:nvContentPartPr>
            <p14:xfrm>
              <a:off x="1924213" y="3347472"/>
              <a:ext cx="81720" cy="921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BC68B7CD-A309-428B-8AB6-CA292735E9E0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1919893" y="3343152"/>
                <a:ext cx="90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31E9C5B-1A7E-4D24-AED1-3860D476C4F4}"/>
                  </a:ext>
                </a:extLst>
              </p14:cNvPr>
              <p14:cNvContentPartPr/>
              <p14:nvPr/>
            </p14:nvContentPartPr>
            <p14:xfrm>
              <a:off x="2038693" y="3334512"/>
              <a:ext cx="88200" cy="979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31E9C5B-1A7E-4D24-AED1-3860D476C4F4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2034373" y="3330192"/>
                <a:ext cx="96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AF163E3D-7275-4A95-8644-F4E5F431484C}"/>
                  </a:ext>
                </a:extLst>
              </p14:cNvPr>
              <p14:cNvContentPartPr/>
              <p14:nvPr/>
            </p14:nvContentPartPr>
            <p14:xfrm>
              <a:off x="2073613" y="3317952"/>
              <a:ext cx="102600" cy="46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AF163E3D-7275-4A95-8644-F4E5F431484C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2069293" y="3313632"/>
                <a:ext cx="1112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1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B7129571-66DB-4945-A462-A5D9996F3044}"/>
                  </a:ext>
                </a:extLst>
              </p14:cNvPr>
              <p14:cNvContentPartPr/>
              <p14:nvPr/>
            </p14:nvContentPartPr>
            <p14:xfrm>
              <a:off x="2224453" y="3318312"/>
              <a:ext cx="99720" cy="9504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B7129571-66DB-4945-A462-A5D9996F3044}"/>
                  </a:ext>
                </a:extLst>
              </p:cNvPr>
              <p:cNvPicPr/>
              <p:nvPr/>
            </p:nvPicPr>
            <p:blipFill>
              <a:blip r:embed="rId1282"/>
              <a:stretch>
                <a:fillRect/>
              </a:stretch>
            </p:blipFill>
            <p:spPr>
              <a:xfrm>
                <a:off x="2220133" y="3313992"/>
                <a:ext cx="108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BA0336E6-B801-494B-90DD-DA1DDD55D107}"/>
                  </a:ext>
                </a:extLst>
              </p14:cNvPr>
              <p14:cNvContentPartPr/>
              <p14:nvPr/>
            </p14:nvContentPartPr>
            <p14:xfrm>
              <a:off x="2363413" y="3326232"/>
              <a:ext cx="125640" cy="874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BA0336E6-B801-494B-90DD-DA1DDD55D107}"/>
                  </a:ext>
                </a:extLst>
              </p:cNvPr>
              <p:cNvPicPr/>
              <p:nvPr/>
            </p:nvPicPr>
            <p:blipFill>
              <a:blip r:embed="rId1284"/>
              <a:stretch>
                <a:fillRect/>
              </a:stretch>
            </p:blipFill>
            <p:spPr>
              <a:xfrm>
                <a:off x="2359093" y="3321912"/>
                <a:ext cx="134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43503580-2B78-4089-9E6A-6AD5645605A1}"/>
                  </a:ext>
                </a:extLst>
              </p14:cNvPr>
              <p14:cNvContentPartPr/>
              <p14:nvPr/>
            </p14:nvContentPartPr>
            <p14:xfrm>
              <a:off x="2506333" y="3317592"/>
              <a:ext cx="98640" cy="698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43503580-2B78-4089-9E6A-6AD5645605A1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2502013" y="3313272"/>
                <a:ext cx="107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FD85A4C9-3DC5-4107-A2F3-895E93E375D5}"/>
                  </a:ext>
                </a:extLst>
              </p14:cNvPr>
              <p14:cNvContentPartPr/>
              <p14:nvPr/>
            </p14:nvContentPartPr>
            <p14:xfrm>
              <a:off x="2643853" y="3301032"/>
              <a:ext cx="70200" cy="7812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FD85A4C9-3DC5-4107-A2F3-895E93E375D5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639533" y="3296712"/>
                <a:ext cx="788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AD120C61-5405-44FB-A1B6-3DE45A2875E3}"/>
                  </a:ext>
                </a:extLst>
              </p14:cNvPr>
              <p14:cNvContentPartPr/>
              <p14:nvPr/>
            </p14:nvContentPartPr>
            <p14:xfrm>
              <a:off x="2774893" y="3264672"/>
              <a:ext cx="32400" cy="1051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AD120C61-5405-44FB-A1B6-3DE45A2875E3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2770573" y="3260352"/>
                <a:ext cx="410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5DD187A5-94F2-498E-993F-AF50D2D5FB09}"/>
                  </a:ext>
                </a:extLst>
              </p14:cNvPr>
              <p14:cNvContentPartPr/>
              <p14:nvPr/>
            </p14:nvContentPartPr>
            <p14:xfrm>
              <a:off x="2955253" y="3320112"/>
              <a:ext cx="110880" cy="1008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5DD187A5-94F2-498E-993F-AF50D2D5FB09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2950933" y="3315792"/>
                <a:ext cx="119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3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A319D62A-AAA9-484C-B1AA-AA26C7B6783A}"/>
                  </a:ext>
                </a:extLst>
              </p14:cNvPr>
              <p14:cNvContentPartPr/>
              <p14:nvPr/>
            </p14:nvContentPartPr>
            <p14:xfrm>
              <a:off x="2961013" y="3303552"/>
              <a:ext cx="290520" cy="648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A319D62A-AAA9-484C-B1AA-AA26C7B6783A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2956693" y="3299232"/>
                <a:ext cx="2991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3406354F-DAC4-4DC3-B021-5448B2D88643}"/>
                  </a:ext>
                </a:extLst>
              </p14:cNvPr>
              <p14:cNvContentPartPr/>
              <p14:nvPr/>
            </p14:nvContentPartPr>
            <p14:xfrm>
              <a:off x="3211933" y="3303552"/>
              <a:ext cx="42480" cy="13716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3406354F-DAC4-4DC3-B021-5448B2D88643}"/>
                  </a:ext>
                </a:extLst>
              </p:cNvPr>
              <p:cNvPicPr/>
              <p:nvPr/>
            </p:nvPicPr>
            <p:blipFill>
              <a:blip r:embed="rId1296"/>
              <a:stretch>
                <a:fillRect/>
              </a:stretch>
            </p:blipFill>
            <p:spPr>
              <a:xfrm>
                <a:off x="3207613" y="3299232"/>
                <a:ext cx="511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7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BFDD92C3-DAAC-4AF0-9002-4675B25EE600}"/>
                  </a:ext>
                </a:extLst>
              </p14:cNvPr>
              <p14:cNvContentPartPr/>
              <p14:nvPr/>
            </p14:nvContentPartPr>
            <p14:xfrm>
              <a:off x="1851493" y="3291672"/>
              <a:ext cx="63000" cy="2372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BFDD92C3-DAAC-4AF0-9002-4675B25EE600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1847173" y="3287352"/>
                <a:ext cx="716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5626F839-1C8C-4F05-A04B-0A906863AD53}"/>
                  </a:ext>
                </a:extLst>
              </p14:cNvPr>
              <p14:cNvContentPartPr/>
              <p14:nvPr/>
            </p14:nvContentPartPr>
            <p14:xfrm>
              <a:off x="1918813" y="3186192"/>
              <a:ext cx="1451520" cy="1666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5626F839-1C8C-4F05-A04B-0A906863AD53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1914493" y="3181872"/>
                <a:ext cx="1460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EF5CB043-B172-4BD0-AD13-2DD42B265ABC}"/>
                  </a:ext>
                </a:extLst>
              </p14:cNvPr>
              <p14:cNvContentPartPr/>
              <p14:nvPr/>
            </p14:nvContentPartPr>
            <p14:xfrm>
              <a:off x="1795693" y="3437472"/>
              <a:ext cx="1566720" cy="13068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EF5CB043-B172-4BD0-AD13-2DD42B265ABC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1791373" y="3433152"/>
                <a:ext cx="1575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F1DE5A27-E539-4781-996E-D0F85CEB1CCC}"/>
                  </a:ext>
                </a:extLst>
              </p14:cNvPr>
              <p14:cNvContentPartPr/>
              <p14:nvPr/>
            </p14:nvContentPartPr>
            <p14:xfrm>
              <a:off x="3480853" y="3323352"/>
              <a:ext cx="137880" cy="828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F1DE5A27-E539-4781-996E-D0F85CEB1CCC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3476533" y="3319032"/>
                <a:ext cx="146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D3E7C32-A3ED-4B35-927E-3F3683451771}"/>
                  </a:ext>
                </a:extLst>
              </p14:cNvPr>
              <p14:cNvContentPartPr/>
              <p14:nvPr/>
            </p14:nvContentPartPr>
            <p14:xfrm>
              <a:off x="3588853" y="3279432"/>
              <a:ext cx="105840" cy="10980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D3E7C32-A3ED-4B35-927E-3F3683451771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3584533" y="3275112"/>
                <a:ext cx="114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EA2ADF4B-66C0-441C-83E2-4B871DD5F357}"/>
                  </a:ext>
                </a:extLst>
              </p14:cNvPr>
              <p14:cNvContentPartPr/>
              <p14:nvPr/>
            </p14:nvContentPartPr>
            <p14:xfrm>
              <a:off x="3805573" y="3260712"/>
              <a:ext cx="125280" cy="1134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EA2ADF4B-66C0-441C-83E2-4B871DD5F357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3801253" y="3256392"/>
                <a:ext cx="1339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5842565-E874-4FC4-A0D4-8FDD779411BD}"/>
                  </a:ext>
                </a:extLst>
              </p14:cNvPr>
              <p14:cNvContentPartPr/>
              <p14:nvPr/>
            </p14:nvContentPartPr>
            <p14:xfrm>
              <a:off x="3938773" y="3263232"/>
              <a:ext cx="151200" cy="1069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5842565-E874-4FC4-A0D4-8FDD779411BD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3934453" y="3258912"/>
                <a:ext cx="159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1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C1C7403A-A231-4E84-80F8-D166D9F9D2E4}"/>
                  </a:ext>
                </a:extLst>
              </p14:cNvPr>
              <p14:cNvContentPartPr/>
              <p14:nvPr/>
            </p14:nvContentPartPr>
            <p14:xfrm>
              <a:off x="4172773" y="3314712"/>
              <a:ext cx="102960" cy="262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C1C7403A-A231-4E84-80F8-D166D9F9D2E4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4168453" y="3310392"/>
                <a:ext cx="111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3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6C9D9D12-CD82-4C85-92C4-7C159C9AC6A6}"/>
                  </a:ext>
                </a:extLst>
              </p14:cNvPr>
              <p14:cNvContentPartPr/>
              <p14:nvPr/>
            </p14:nvContentPartPr>
            <p14:xfrm>
              <a:off x="4336213" y="3220392"/>
              <a:ext cx="103680" cy="8388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6C9D9D12-CD82-4C85-92C4-7C159C9AC6A6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4331893" y="3216072"/>
                <a:ext cx="1123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5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1A1CF10-E3D6-4C1B-8246-431AB9F0A47C}"/>
                  </a:ext>
                </a:extLst>
              </p14:cNvPr>
              <p14:cNvContentPartPr/>
              <p14:nvPr/>
            </p14:nvContentPartPr>
            <p14:xfrm>
              <a:off x="4384813" y="3284832"/>
              <a:ext cx="65160" cy="4500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1A1CF10-E3D6-4C1B-8246-431AB9F0A47C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4380493" y="3280512"/>
                <a:ext cx="73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7CCB69A0-9F4D-4009-983B-D11360BFAEE3}"/>
                  </a:ext>
                </a:extLst>
              </p14:cNvPr>
              <p14:cNvContentPartPr/>
              <p14:nvPr/>
            </p14:nvContentPartPr>
            <p14:xfrm>
              <a:off x="4454293" y="3246312"/>
              <a:ext cx="397080" cy="8064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7CCB69A0-9F4D-4009-983B-D11360BFAEE3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4449973" y="3241992"/>
                <a:ext cx="405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9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BBD8DC6D-5E46-41FA-973E-E0B2E98D926F}"/>
                  </a:ext>
                </a:extLst>
              </p14:cNvPr>
              <p14:cNvContentPartPr/>
              <p14:nvPr/>
            </p14:nvContentPartPr>
            <p14:xfrm>
              <a:off x="1518133" y="3694152"/>
              <a:ext cx="84960" cy="12960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BBD8DC6D-5E46-41FA-973E-E0B2E98D926F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1513813" y="3689832"/>
                <a:ext cx="93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3EEDB848-8D3E-464D-8B90-BE6C95BD20D5}"/>
                  </a:ext>
                </a:extLst>
              </p14:cNvPr>
              <p14:cNvContentPartPr/>
              <p14:nvPr/>
            </p14:nvContentPartPr>
            <p14:xfrm>
              <a:off x="1676173" y="3735552"/>
              <a:ext cx="117000" cy="878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3EEDB848-8D3E-464D-8B90-BE6C95BD20D5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1671853" y="3731232"/>
                <a:ext cx="125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9DF23176-621E-4BDB-A31D-0FDB92E2E657}"/>
                  </a:ext>
                </a:extLst>
              </p14:cNvPr>
              <p14:cNvContentPartPr/>
              <p14:nvPr/>
            </p14:nvContentPartPr>
            <p14:xfrm>
              <a:off x="1884613" y="3736632"/>
              <a:ext cx="102240" cy="108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9DF23176-621E-4BDB-A31D-0FDB92E2E657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1880293" y="3732312"/>
                <a:ext cx="1108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C516478-E3BE-464E-8EAA-CC4821591A5F}"/>
                  </a:ext>
                </a:extLst>
              </p14:cNvPr>
              <p14:cNvContentPartPr/>
              <p14:nvPr/>
            </p14:nvContentPartPr>
            <p14:xfrm>
              <a:off x="2053093" y="3681912"/>
              <a:ext cx="80640" cy="12816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C516478-E3BE-464E-8EAA-CC4821591A5F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2048773" y="3677592"/>
                <a:ext cx="89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591F06D3-C188-4576-B033-A81671CCDD77}"/>
                  </a:ext>
                </a:extLst>
              </p14:cNvPr>
              <p14:cNvContentPartPr/>
              <p14:nvPr/>
            </p14:nvContentPartPr>
            <p14:xfrm>
              <a:off x="2198533" y="3709632"/>
              <a:ext cx="78840" cy="892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591F06D3-C188-4576-B033-A81671CCDD77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2194213" y="3705312"/>
                <a:ext cx="87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F081F07-22F7-4287-A935-D0FE5B161295}"/>
                  </a:ext>
                </a:extLst>
              </p14:cNvPr>
              <p14:cNvContentPartPr/>
              <p14:nvPr/>
            </p14:nvContentPartPr>
            <p14:xfrm>
              <a:off x="2317333" y="3706752"/>
              <a:ext cx="80280" cy="774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F081F07-22F7-4287-A935-D0FE5B161295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2313013" y="3702432"/>
                <a:ext cx="88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37B38B5-DE9F-426A-B738-084470431289}"/>
                  </a:ext>
                </a:extLst>
              </p14:cNvPr>
              <p14:cNvContentPartPr/>
              <p14:nvPr/>
            </p14:nvContentPartPr>
            <p14:xfrm>
              <a:off x="2469973" y="3630792"/>
              <a:ext cx="29880" cy="1512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37B38B5-DE9F-426A-B738-084470431289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2465653" y="3626472"/>
                <a:ext cx="38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B1240777-CB78-47BD-885C-B963D69218E7}"/>
                  </a:ext>
                </a:extLst>
              </p14:cNvPr>
              <p14:cNvContentPartPr/>
              <p14:nvPr/>
            </p14:nvContentPartPr>
            <p14:xfrm>
              <a:off x="2661493" y="3743832"/>
              <a:ext cx="146520" cy="72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B1240777-CB78-47BD-885C-B963D69218E7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2657173" y="3739512"/>
                <a:ext cx="1551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5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FDDE26E-AF17-42D7-81D6-DA8877F4B418}"/>
                  </a:ext>
                </a:extLst>
              </p14:cNvPr>
              <p14:cNvContentPartPr/>
              <p14:nvPr/>
            </p14:nvContentPartPr>
            <p14:xfrm>
              <a:off x="2693533" y="3785952"/>
              <a:ext cx="122760" cy="1044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FDDE26E-AF17-42D7-81D6-DA8877F4B418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2689213" y="3781632"/>
                <a:ext cx="131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7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B5021CD-391C-4D81-878C-0BCA058D8E79}"/>
                  </a:ext>
                </a:extLst>
              </p14:cNvPr>
              <p14:cNvContentPartPr/>
              <p14:nvPr/>
            </p14:nvContentPartPr>
            <p14:xfrm>
              <a:off x="2959213" y="3694872"/>
              <a:ext cx="82440" cy="986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B5021CD-391C-4D81-878C-0BCA058D8E79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2954893" y="3690552"/>
                <a:ext cx="91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19567F6E-9353-413F-BE49-4879448452E7}"/>
                  </a:ext>
                </a:extLst>
              </p14:cNvPr>
              <p14:cNvContentPartPr/>
              <p14:nvPr/>
            </p14:nvContentPartPr>
            <p14:xfrm>
              <a:off x="3093853" y="3699912"/>
              <a:ext cx="99000" cy="1058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19567F6E-9353-413F-BE49-4879448452E7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3089533" y="3695592"/>
                <a:ext cx="107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32D5598A-87D1-44B9-BD2E-E034666434F7}"/>
                  </a:ext>
                </a:extLst>
              </p14:cNvPr>
              <p14:cNvContentPartPr/>
              <p14:nvPr/>
            </p14:nvContentPartPr>
            <p14:xfrm>
              <a:off x="3126253" y="3670032"/>
              <a:ext cx="211320" cy="1051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32D5598A-87D1-44B9-BD2E-E034666434F7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3121933" y="3665712"/>
                <a:ext cx="219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3B205A7-6659-4F19-B6C2-2D3A9AE1C41A}"/>
                  </a:ext>
                </a:extLst>
              </p14:cNvPr>
              <p14:cNvContentPartPr/>
              <p14:nvPr/>
            </p14:nvContentPartPr>
            <p14:xfrm>
              <a:off x="3260893" y="3667512"/>
              <a:ext cx="216000" cy="7848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3B205A7-6659-4F19-B6C2-2D3A9AE1C41A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3256573" y="3663192"/>
                <a:ext cx="224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00B01AC9-CC87-4E5A-9CE8-3CF63856FA2A}"/>
                  </a:ext>
                </a:extLst>
              </p14:cNvPr>
              <p14:cNvContentPartPr/>
              <p14:nvPr/>
            </p14:nvContentPartPr>
            <p14:xfrm>
              <a:off x="3523693" y="3672912"/>
              <a:ext cx="72360" cy="6552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00B01AC9-CC87-4E5A-9CE8-3CF63856FA2A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3519373" y="3668592"/>
                <a:ext cx="81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FFBB9ABC-A11C-45D8-9C7F-727249E03715}"/>
                  </a:ext>
                </a:extLst>
              </p14:cNvPr>
              <p14:cNvContentPartPr/>
              <p14:nvPr/>
            </p14:nvContentPartPr>
            <p14:xfrm>
              <a:off x="3625573" y="3665712"/>
              <a:ext cx="77760" cy="6588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FFBB9ABC-A11C-45D8-9C7F-727249E03715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621253" y="3661392"/>
                <a:ext cx="86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60247DA3-3717-404A-9CF4-1CEBF1B2714B}"/>
                  </a:ext>
                </a:extLst>
              </p14:cNvPr>
              <p14:cNvContentPartPr/>
              <p14:nvPr/>
            </p14:nvContentPartPr>
            <p14:xfrm>
              <a:off x="3776773" y="3608112"/>
              <a:ext cx="21600" cy="1332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60247DA3-3717-404A-9CF4-1CEBF1B2714B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772453" y="3603792"/>
                <a:ext cx="30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1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AF1616ED-60EE-444D-B9ED-DF101F837712}"/>
                  </a:ext>
                </a:extLst>
              </p14:cNvPr>
              <p14:cNvContentPartPr/>
              <p14:nvPr/>
            </p14:nvContentPartPr>
            <p14:xfrm>
              <a:off x="1577893" y="4044072"/>
              <a:ext cx="77400" cy="1263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AF1616ED-60EE-444D-B9ED-DF101F837712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1573573" y="4039752"/>
                <a:ext cx="860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3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88827735-BFDD-48EA-9DCF-B86B4625A998}"/>
                  </a:ext>
                </a:extLst>
              </p14:cNvPr>
              <p14:cNvContentPartPr/>
              <p14:nvPr/>
            </p14:nvContentPartPr>
            <p14:xfrm>
              <a:off x="1718653" y="4057752"/>
              <a:ext cx="81360" cy="11412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88827735-BFDD-48EA-9DCF-B86B4625A998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1714333" y="4053432"/>
                <a:ext cx="90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5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9225341-D0A4-4C72-81AE-568FF6CE6A16}"/>
                  </a:ext>
                </a:extLst>
              </p14:cNvPr>
              <p14:cNvContentPartPr/>
              <p14:nvPr/>
            </p14:nvContentPartPr>
            <p14:xfrm>
              <a:off x="1738093" y="4035432"/>
              <a:ext cx="110880" cy="1728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9225341-D0A4-4C72-81AE-568FF6CE6A16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1733773" y="4031112"/>
                <a:ext cx="119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7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07F2B4C-2D3A-4799-9A6C-357A3AAF7A1D}"/>
                  </a:ext>
                </a:extLst>
              </p14:cNvPr>
              <p14:cNvContentPartPr/>
              <p14:nvPr/>
            </p14:nvContentPartPr>
            <p14:xfrm>
              <a:off x="2619373" y="4028592"/>
              <a:ext cx="122400" cy="360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07F2B4C-2D3A-4799-9A6C-357A3AAF7A1D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2615053" y="4024272"/>
                <a:ext cx="1310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9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348B2E34-F160-4C22-8918-7DFD66C8D5A8}"/>
                  </a:ext>
                </a:extLst>
              </p14:cNvPr>
              <p14:cNvContentPartPr/>
              <p14:nvPr/>
            </p14:nvContentPartPr>
            <p14:xfrm>
              <a:off x="2636653" y="4075752"/>
              <a:ext cx="124560" cy="972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348B2E34-F160-4C22-8918-7DFD66C8D5A8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2632333" y="4071432"/>
                <a:ext cx="133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1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4D5C67C-AFB3-4323-ABB3-8696B8C77BB3}"/>
                  </a:ext>
                </a:extLst>
              </p14:cNvPr>
              <p14:cNvContentPartPr/>
              <p14:nvPr/>
            </p14:nvContentPartPr>
            <p14:xfrm>
              <a:off x="2994133" y="3987912"/>
              <a:ext cx="102960" cy="10080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4D5C67C-AFB3-4323-ABB3-8696B8C77BB3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2989813" y="3983592"/>
                <a:ext cx="111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3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07CD7A5-DA70-42C4-BB3D-B29CA56CC41E}"/>
                  </a:ext>
                </a:extLst>
              </p14:cNvPr>
              <p14:cNvContentPartPr/>
              <p14:nvPr/>
            </p14:nvContentPartPr>
            <p14:xfrm>
              <a:off x="3054973" y="3980712"/>
              <a:ext cx="80280" cy="648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07CD7A5-DA70-42C4-BB3D-B29CA56CC41E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3050653" y="3976392"/>
                <a:ext cx="889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5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258B3DD-D814-4627-A5D3-9BE4587A776D}"/>
                  </a:ext>
                </a:extLst>
              </p14:cNvPr>
              <p14:cNvContentPartPr/>
              <p14:nvPr/>
            </p14:nvContentPartPr>
            <p14:xfrm>
              <a:off x="3189973" y="3972432"/>
              <a:ext cx="105840" cy="748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258B3DD-D814-4627-A5D3-9BE4587A776D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3185653" y="3968112"/>
                <a:ext cx="114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7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8AE9D5E-DCD9-4966-957F-6B6CEDBBDFB4}"/>
                  </a:ext>
                </a:extLst>
              </p14:cNvPr>
              <p14:cNvContentPartPr/>
              <p14:nvPr/>
            </p14:nvContentPartPr>
            <p14:xfrm>
              <a:off x="3313453" y="3961272"/>
              <a:ext cx="181440" cy="8028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8AE9D5E-DCD9-4966-957F-6B6CEDBBDFB4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3309133" y="3956952"/>
                <a:ext cx="190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9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22E8412A-9970-4270-9D58-1D7B22568F7D}"/>
                  </a:ext>
                </a:extLst>
              </p14:cNvPr>
              <p14:cNvContentPartPr/>
              <p14:nvPr/>
            </p14:nvContentPartPr>
            <p14:xfrm>
              <a:off x="3487333" y="3884952"/>
              <a:ext cx="360" cy="36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22E8412A-9970-4270-9D58-1D7B22568F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3013" y="38806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0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5ABD82F-B6C4-4C85-8DE3-5E223E77B66F}"/>
                  </a:ext>
                </a:extLst>
              </p14:cNvPr>
              <p14:cNvContentPartPr/>
              <p14:nvPr/>
            </p14:nvContentPartPr>
            <p14:xfrm>
              <a:off x="4345573" y="3903312"/>
              <a:ext cx="32040" cy="1612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5ABD82F-B6C4-4C85-8DE3-5E223E77B66F}"/>
                  </a:ext>
                </a:extLst>
              </p:cNvPr>
              <p:cNvPicPr/>
              <p:nvPr/>
            </p:nvPicPr>
            <p:blipFill>
              <a:blip r:embed="rId1371"/>
              <a:stretch>
                <a:fillRect/>
              </a:stretch>
            </p:blipFill>
            <p:spPr>
              <a:xfrm>
                <a:off x="4341253" y="3898992"/>
                <a:ext cx="40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2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836FF475-C46A-4E77-A59E-8DBE3A49E286}"/>
                  </a:ext>
                </a:extLst>
              </p14:cNvPr>
              <p14:cNvContentPartPr/>
              <p14:nvPr/>
            </p14:nvContentPartPr>
            <p14:xfrm>
              <a:off x="4489213" y="3951552"/>
              <a:ext cx="10440" cy="6804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836FF475-C46A-4E77-A59E-8DBE3A49E286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4484893" y="3947232"/>
                <a:ext cx="19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4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921167ED-A7F2-4409-B7AE-B9032CB1A12C}"/>
                  </a:ext>
                </a:extLst>
              </p14:cNvPr>
              <p14:cNvContentPartPr/>
              <p14:nvPr/>
            </p14:nvContentPartPr>
            <p14:xfrm>
              <a:off x="4627453" y="3900432"/>
              <a:ext cx="100440" cy="11304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921167ED-A7F2-4409-B7AE-B9032CB1A12C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4623133" y="3896112"/>
                <a:ext cx="109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6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9AC635BE-3D67-4AF3-9900-97FC7E3F6552}"/>
                  </a:ext>
                </a:extLst>
              </p14:cNvPr>
              <p14:cNvContentPartPr/>
              <p14:nvPr/>
            </p14:nvContentPartPr>
            <p14:xfrm>
              <a:off x="4671373" y="3901872"/>
              <a:ext cx="99000" cy="720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9AC635BE-3D67-4AF3-9900-97FC7E3F6552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4667053" y="3897552"/>
                <a:ext cx="107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8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CD0574D8-DB18-4C2D-83FA-575330FF1DA7}"/>
                  </a:ext>
                </a:extLst>
              </p14:cNvPr>
              <p14:cNvContentPartPr/>
              <p14:nvPr/>
            </p14:nvContentPartPr>
            <p14:xfrm>
              <a:off x="4816093" y="3893232"/>
              <a:ext cx="72720" cy="9468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CD0574D8-DB18-4C2D-83FA-575330FF1DA7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4811773" y="3888912"/>
                <a:ext cx="81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0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0302D9BE-C342-4D21-B52D-91B0CF76A937}"/>
                  </a:ext>
                </a:extLst>
              </p14:cNvPr>
              <p14:cNvContentPartPr/>
              <p14:nvPr/>
            </p14:nvContentPartPr>
            <p14:xfrm>
              <a:off x="4941733" y="3908712"/>
              <a:ext cx="129600" cy="8100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0302D9BE-C342-4D21-B52D-91B0CF76A937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4937413" y="3904392"/>
                <a:ext cx="138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2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AAE4056A-9361-4263-B491-87F793D592D8}"/>
                  </a:ext>
                </a:extLst>
              </p14:cNvPr>
              <p14:cNvContentPartPr/>
              <p14:nvPr/>
            </p14:nvContentPartPr>
            <p14:xfrm>
              <a:off x="4334413" y="3617472"/>
              <a:ext cx="24120" cy="1497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AAE4056A-9361-4263-B491-87F793D592D8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4330093" y="3613152"/>
                <a:ext cx="32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4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F7DC66D9-A77F-416D-BC3E-CFE4A9F02CEF}"/>
                  </a:ext>
                </a:extLst>
              </p14:cNvPr>
              <p14:cNvContentPartPr/>
              <p14:nvPr/>
            </p14:nvContentPartPr>
            <p14:xfrm>
              <a:off x="4467253" y="3627192"/>
              <a:ext cx="8640" cy="1040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F7DC66D9-A77F-416D-BC3E-CFE4A9F02CEF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4462933" y="3622872"/>
                <a:ext cx="17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6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7A68BA33-7AC3-43FC-997C-A015BEFDD13F}"/>
                  </a:ext>
                </a:extLst>
              </p14:cNvPr>
              <p14:cNvContentPartPr/>
              <p14:nvPr/>
            </p14:nvContentPartPr>
            <p14:xfrm>
              <a:off x="4417573" y="3668952"/>
              <a:ext cx="117000" cy="2124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7A68BA33-7AC3-43FC-997C-A015BEFDD13F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4413253" y="3664632"/>
                <a:ext cx="125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8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5EE57B19-7145-4F09-B958-E3700DE90DAF}"/>
                  </a:ext>
                </a:extLst>
              </p14:cNvPr>
              <p14:cNvContentPartPr/>
              <p14:nvPr/>
            </p14:nvContentPartPr>
            <p14:xfrm>
              <a:off x="4539613" y="3622512"/>
              <a:ext cx="136440" cy="1054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5EE57B19-7145-4F09-B958-E3700DE90DAF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535293" y="3618192"/>
                <a:ext cx="145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0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AD5D2FD5-FEB9-4A9A-ACB4-D916C730C0E2}"/>
                  </a:ext>
                </a:extLst>
              </p14:cNvPr>
              <p14:cNvContentPartPr/>
              <p14:nvPr/>
            </p14:nvContentPartPr>
            <p14:xfrm>
              <a:off x="4705573" y="3613512"/>
              <a:ext cx="69840" cy="759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AD5D2FD5-FEB9-4A9A-ACB4-D916C730C0E2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701253" y="3609192"/>
                <a:ext cx="78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E4ADC1B-3163-4639-A594-C57718B93381}"/>
                  </a:ext>
                </a:extLst>
              </p14:cNvPr>
              <p14:cNvContentPartPr/>
              <p14:nvPr/>
            </p14:nvContentPartPr>
            <p14:xfrm>
              <a:off x="4806733" y="3605232"/>
              <a:ext cx="88200" cy="7452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E4ADC1B-3163-4639-A594-C57718B93381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4802413" y="3600912"/>
                <a:ext cx="96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E8272D13-066F-4093-8900-E0AAB8EC90B9}"/>
                  </a:ext>
                </a:extLst>
              </p14:cNvPr>
              <p14:cNvContentPartPr/>
              <p14:nvPr/>
            </p14:nvContentPartPr>
            <p14:xfrm>
              <a:off x="4942453" y="3554472"/>
              <a:ext cx="38160" cy="12276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E8272D13-066F-4093-8900-E0AAB8EC90B9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4938133" y="3550152"/>
                <a:ext cx="46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AFEA14F2-6D6B-479C-AEAA-DB3A94B5522F}"/>
                  </a:ext>
                </a:extLst>
              </p14:cNvPr>
              <p14:cNvContentPartPr/>
              <p14:nvPr/>
            </p14:nvContentPartPr>
            <p14:xfrm>
              <a:off x="5120293" y="3662472"/>
              <a:ext cx="72360" cy="36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AFEA14F2-6D6B-479C-AEAA-DB3A94B5522F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5115973" y="3658152"/>
                <a:ext cx="81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209C2FF-C35D-4B87-AB39-229BF46FB115}"/>
                  </a:ext>
                </a:extLst>
              </p14:cNvPr>
              <p14:cNvContentPartPr/>
              <p14:nvPr/>
            </p14:nvContentPartPr>
            <p14:xfrm>
              <a:off x="5277613" y="3564552"/>
              <a:ext cx="93960" cy="11196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209C2FF-C35D-4B87-AB39-229BF46FB115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5273293" y="3560232"/>
                <a:ext cx="102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9172FD19-92C0-40AB-A98C-8E8461E6DC34}"/>
                  </a:ext>
                </a:extLst>
              </p14:cNvPr>
              <p14:cNvContentPartPr/>
              <p14:nvPr/>
            </p14:nvContentPartPr>
            <p14:xfrm>
              <a:off x="5407933" y="3558072"/>
              <a:ext cx="59760" cy="11592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9172FD19-92C0-40AB-A98C-8E8461E6DC34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5403613" y="3553752"/>
                <a:ext cx="68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85F769B2-CC38-49B1-867C-FBD3F7C06E36}"/>
                  </a:ext>
                </a:extLst>
              </p14:cNvPr>
              <p14:cNvContentPartPr/>
              <p14:nvPr/>
            </p14:nvContentPartPr>
            <p14:xfrm>
              <a:off x="5429173" y="3545832"/>
              <a:ext cx="84600" cy="118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85F769B2-CC38-49B1-867C-FBD3F7C06E36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5424853" y="3541512"/>
                <a:ext cx="93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4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17F657C9-A489-4C07-A056-BCA3D05295EB}"/>
                  </a:ext>
                </a:extLst>
              </p14:cNvPr>
              <p14:cNvContentPartPr/>
              <p14:nvPr/>
            </p14:nvContentPartPr>
            <p14:xfrm>
              <a:off x="4578493" y="3518472"/>
              <a:ext cx="104400" cy="17064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17F657C9-A489-4C07-A056-BCA3D05295EB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4574173" y="3514152"/>
                <a:ext cx="113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6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46DADE3C-DF59-4234-A037-00C22B1B4572}"/>
                  </a:ext>
                </a:extLst>
              </p14:cNvPr>
              <p14:cNvContentPartPr/>
              <p14:nvPr/>
            </p14:nvContentPartPr>
            <p14:xfrm>
              <a:off x="4594693" y="3558072"/>
              <a:ext cx="82440" cy="21528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46DADE3C-DF59-4234-A037-00C22B1B4572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4590373" y="3553752"/>
                <a:ext cx="91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3F2F3D1-F572-45EE-8A4D-45EA9C064A0A}"/>
                  </a:ext>
                </a:extLst>
              </p14:cNvPr>
              <p14:cNvContentPartPr/>
              <p14:nvPr/>
            </p14:nvContentPartPr>
            <p14:xfrm>
              <a:off x="1900453" y="1450992"/>
              <a:ext cx="90360" cy="990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3F2F3D1-F572-45EE-8A4D-45EA9C064A0A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1896133" y="1446672"/>
                <a:ext cx="99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E735499-A1BB-48D4-BBF3-828AEF9A47F3}"/>
                  </a:ext>
                </a:extLst>
              </p14:cNvPr>
              <p14:cNvContentPartPr/>
              <p14:nvPr/>
            </p14:nvContentPartPr>
            <p14:xfrm>
              <a:off x="1941853" y="1433352"/>
              <a:ext cx="97200" cy="72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E735499-A1BB-48D4-BBF3-828AEF9A47F3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1937533" y="1429032"/>
                <a:ext cx="1058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AAC8D02-744F-4D43-ADAD-490952C03477}"/>
                  </a:ext>
                </a:extLst>
              </p14:cNvPr>
              <p14:cNvContentPartPr/>
              <p14:nvPr/>
            </p14:nvContentPartPr>
            <p14:xfrm>
              <a:off x="2090533" y="1420752"/>
              <a:ext cx="85320" cy="1126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AAC8D02-744F-4D43-ADAD-490952C03477}"/>
                  </a:ext>
                </a:extLst>
              </p:cNvPr>
              <p:cNvPicPr/>
              <p:nvPr/>
            </p:nvPicPr>
            <p:blipFill>
              <a:blip r:embed="rId1412"/>
              <a:stretch>
                <a:fillRect/>
              </a:stretch>
            </p:blipFill>
            <p:spPr>
              <a:xfrm>
                <a:off x="2086213" y="1416432"/>
                <a:ext cx="93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00506DA-8B80-4942-9866-8205D548F715}"/>
                  </a:ext>
                </a:extLst>
              </p14:cNvPr>
              <p14:cNvContentPartPr/>
              <p14:nvPr/>
            </p14:nvContentPartPr>
            <p14:xfrm>
              <a:off x="2264053" y="1441992"/>
              <a:ext cx="80280" cy="694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00506DA-8B80-4942-9866-8205D548F715}"/>
                  </a:ext>
                </a:extLst>
              </p:cNvPr>
              <p:cNvPicPr/>
              <p:nvPr/>
            </p:nvPicPr>
            <p:blipFill>
              <a:blip r:embed="rId1414"/>
              <a:stretch>
                <a:fillRect/>
              </a:stretch>
            </p:blipFill>
            <p:spPr>
              <a:xfrm>
                <a:off x="2259733" y="1437672"/>
                <a:ext cx="88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665D7015-ABE8-48FE-AD93-4CB67801A935}"/>
                  </a:ext>
                </a:extLst>
              </p14:cNvPr>
              <p14:cNvContentPartPr/>
              <p14:nvPr/>
            </p14:nvContentPartPr>
            <p14:xfrm>
              <a:off x="2352253" y="1514352"/>
              <a:ext cx="12600" cy="500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665D7015-ABE8-48FE-AD93-4CB67801A935}"/>
                  </a:ext>
                </a:extLst>
              </p:cNvPr>
              <p:cNvPicPr/>
              <p:nvPr/>
            </p:nvPicPr>
            <p:blipFill>
              <a:blip r:embed="rId1416"/>
              <a:stretch>
                <a:fillRect/>
              </a:stretch>
            </p:blipFill>
            <p:spPr>
              <a:xfrm>
                <a:off x="2347933" y="1510032"/>
                <a:ext cx="21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5894D9E-803C-4966-8E2B-92406F9EB133}"/>
                  </a:ext>
                </a:extLst>
              </p14:cNvPr>
              <p14:cNvContentPartPr/>
              <p14:nvPr/>
            </p14:nvContentPartPr>
            <p14:xfrm>
              <a:off x="2419213" y="1435512"/>
              <a:ext cx="91440" cy="932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5894D9E-803C-4966-8E2B-92406F9EB133}"/>
                  </a:ext>
                </a:extLst>
              </p:cNvPr>
              <p:cNvPicPr/>
              <p:nvPr/>
            </p:nvPicPr>
            <p:blipFill>
              <a:blip r:embed="rId1418"/>
              <a:stretch>
                <a:fillRect/>
              </a:stretch>
            </p:blipFill>
            <p:spPr>
              <a:xfrm>
                <a:off x="2414893" y="1431192"/>
                <a:ext cx="1000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58731BC-468F-4A93-883E-02A3A4FBF2E7}"/>
                  </a:ext>
                </a:extLst>
              </p14:cNvPr>
              <p14:cNvContentPartPr/>
              <p14:nvPr/>
            </p14:nvContentPartPr>
            <p14:xfrm>
              <a:off x="2525413" y="1431192"/>
              <a:ext cx="66960" cy="968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58731BC-468F-4A93-883E-02A3A4FBF2E7}"/>
                  </a:ext>
                </a:extLst>
              </p:cNvPr>
              <p:cNvPicPr/>
              <p:nvPr/>
            </p:nvPicPr>
            <p:blipFill>
              <a:blip r:embed="rId1420"/>
              <a:stretch>
                <a:fillRect/>
              </a:stretch>
            </p:blipFill>
            <p:spPr>
              <a:xfrm>
                <a:off x="2521093" y="1426872"/>
                <a:ext cx="75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95656321-E57F-4C47-96D6-06415969C66F}"/>
                  </a:ext>
                </a:extLst>
              </p14:cNvPr>
              <p14:cNvContentPartPr/>
              <p14:nvPr/>
            </p14:nvContentPartPr>
            <p14:xfrm>
              <a:off x="2557453" y="1417152"/>
              <a:ext cx="53640" cy="75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95656321-E57F-4C47-96D6-06415969C66F}"/>
                  </a:ext>
                </a:extLst>
              </p:cNvPr>
              <p:cNvPicPr/>
              <p:nvPr/>
            </p:nvPicPr>
            <p:blipFill>
              <a:blip r:embed="rId1422"/>
              <a:stretch>
                <a:fillRect/>
              </a:stretch>
            </p:blipFill>
            <p:spPr>
              <a:xfrm>
                <a:off x="2553133" y="1412832"/>
                <a:ext cx="62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034AEEF-95F0-4076-9C7D-1536543F8D6F}"/>
                  </a:ext>
                </a:extLst>
              </p14:cNvPr>
              <p14:cNvContentPartPr/>
              <p14:nvPr/>
            </p14:nvContentPartPr>
            <p14:xfrm>
              <a:off x="2651413" y="1438392"/>
              <a:ext cx="55080" cy="1134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034AEEF-95F0-4076-9C7D-1536543F8D6F}"/>
                  </a:ext>
                </a:extLst>
              </p:cNvPr>
              <p:cNvPicPr/>
              <p:nvPr/>
            </p:nvPicPr>
            <p:blipFill>
              <a:blip r:embed="rId1424"/>
              <a:stretch>
                <a:fillRect/>
              </a:stretch>
            </p:blipFill>
            <p:spPr>
              <a:xfrm>
                <a:off x="2647093" y="1434072"/>
                <a:ext cx="63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57604E8C-D804-42D3-B4E3-D1B7410A1877}"/>
                  </a:ext>
                </a:extLst>
              </p14:cNvPr>
              <p14:cNvContentPartPr/>
              <p14:nvPr/>
            </p14:nvContentPartPr>
            <p14:xfrm>
              <a:off x="2858053" y="1447032"/>
              <a:ext cx="8640" cy="766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57604E8C-D804-42D3-B4E3-D1B7410A1877}"/>
                  </a:ext>
                </a:extLst>
              </p:cNvPr>
              <p:cNvPicPr/>
              <p:nvPr/>
            </p:nvPicPr>
            <p:blipFill>
              <a:blip r:embed="rId1426"/>
              <a:stretch>
                <a:fillRect/>
              </a:stretch>
            </p:blipFill>
            <p:spPr>
              <a:xfrm>
                <a:off x="2853733" y="1442712"/>
                <a:ext cx="17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AD16E63-41A9-40AD-8DCF-83854DA416F2}"/>
                  </a:ext>
                </a:extLst>
              </p14:cNvPr>
              <p14:cNvContentPartPr/>
              <p14:nvPr/>
            </p14:nvContentPartPr>
            <p14:xfrm>
              <a:off x="2813413" y="1485912"/>
              <a:ext cx="78480" cy="57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AD16E63-41A9-40AD-8DCF-83854DA416F2}"/>
                  </a:ext>
                </a:extLst>
              </p:cNvPr>
              <p:cNvPicPr/>
              <p:nvPr/>
            </p:nvPicPr>
            <p:blipFill>
              <a:blip r:embed="rId1428"/>
              <a:stretch>
                <a:fillRect/>
              </a:stretch>
            </p:blipFill>
            <p:spPr>
              <a:xfrm>
                <a:off x="2809093" y="1481592"/>
                <a:ext cx="871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49AD7A0-36BF-4325-84C4-895FFD440A25}"/>
                  </a:ext>
                </a:extLst>
              </p14:cNvPr>
              <p14:cNvContentPartPr/>
              <p14:nvPr/>
            </p14:nvContentPartPr>
            <p14:xfrm>
              <a:off x="2958493" y="1412112"/>
              <a:ext cx="79200" cy="1072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49AD7A0-36BF-4325-84C4-895FFD440A25}"/>
                  </a:ext>
                </a:extLst>
              </p:cNvPr>
              <p:cNvPicPr/>
              <p:nvPr/>
            </p:nvPicPr>
            <p:blipFill>
              <a:blip r:embed="rId1430"/>
              <a:stretch>
                <a:fillRect/>
              </a:stretch>
            </p:blipFill>
            <p:spPr>
              <a:xfrm>
                <a:off x="2954173" y="1407792"/>
                <a:ext cx="87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F3C917E-DDED-473A-8A7C-2D1C5D52698C}"/>
                  </a:ext>
                </a:extLst>
              </p14:cNvPr>
              <p14:cNvContentPartPr/>
              <p14:nvPr/>
            </p14:nvContentPartPr>
            <p14:xfrm>
              <a:off x="2998813" y="1412112"/>
              <a:ext cx="95400" cy="79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F3C917E-DDED-473A-8A7C-2D1C5D52698C}"/>
                  </a:ext>
                </a:extLst>
              </p:cNvPr>
              <p:cNvPicPr/>
              <p:nvPr/>
            </p:nvPicPr>
            <p:blipFill>
              <a:blip r:embed="rId1432"/>
              <a:stretch>
                <a:fillRect/>
              </a:stretch>
            </p:blipFill>
            <p:spPr>
              <a:xfrm>
                <a:off x="2994493" y="1407792"/>
                <a:ext cx="104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D288510-5FA8-464E-A016-CB8056FDC34A}"/>
                  </a:ext>
                </a:extLst>
              </p14:cNvPr>
              <p14:cNvContentPartPr/>
              <p14:nvPr/>
            </p14:nvContentPartPr>
            <p14:xfrm>
              <a:off x="3132733" y="1475112"/>
              <a:ext cx="89640" cy="144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D288510-5FA8-464E-A016-CB8056FDC34A}"/>
                  </a:ext>
                </a:extLst>
              </p:cNvPr>
              <p:cNvPicPr/>
              <p:nvPr/>
            </p:nvPicPr>
            <p:blipFill>
              <a:blip r:embed="rId1434"/>
              <a:stretch>
                <a:fillRect/>
              </a:stretch>
            </p:blipFill>
            <p:spPr>
              <a:xfrm>
                <a:off x="3128413" y="1470792"/>
                <a:ext cx="98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4F7B80C-9A6A-420C-B487-8FBFA38A0712}"/>
                  </a:ext>
                </a:extLst>
              </p14:cNvPr>
              <p14:cNvContentPartPr/>
              <p14:nvPr/>
            </p14:nvContentPartPr>
            <p14:xfrm>
              <a:off x="3283213" y="1415352"/>
              <a:ext cx="109440" cy="817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4F7B80C-9A6A-420C-B487-8FBFA38A0712}"/>
                  </a:ext>
                </a:extLst>
              </p:cNvPr>
              <p:cNvPicPr/>
              <p:nvPr/>
            </p:nvPicPr>
            <p:blipFill>
              <a:blip r:embed="rId1436"/>
              <a:stretch>
                <a:fillRect/>
              </a:stretch>
            </p:blipFill>
            <p:spPr>
              <a:xfrm>
                <a:off x="3278893" y="1411032"/>
                <a:ext cx="1180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BD221A5-C205-4632-BE26-D361F4CFA75A}"/>
                  </a:ext>
                </a:extLst>
              </p14:cNvPr>
              <p14:cNvContentPartPr/>
              <p14:nvPr/>
            </p14:nvContentPartPr>
            <p14:xfrm>
              <a:off x="3419293" y="1410672"/>
              <a:ext cx="63720" cy="676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BD221A5-C205-4632-BE26-D361F4CFA75A}"/>
                  </a:ext>
                </a:extLst>
              </p:cNvPr>
              <p:cNvPicPr/>
              <p:nvPr/>
            </p:nvPicPr>
            <p:blipFill>
              <a:blip r:embed="rId1438"/>
              <a:stretch>
                <a:fillRect/>
              </a:stretch>
            </p:blipFill>
            <p:spPr>
              <a:xfrm>
                <a:off x="3414973" y="1406352"/>
                <a:ext cx="72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59B6B6B-40ED-4E2E-B59C-665138E35623}"/>
                  </a:ext>
                </a:extLst>
              </p14:cNvPr>
              <p14:cNvContentPartPr/>
              <p14:nvPr/>
            </p14:nvContentPartPr>
            <p14:xfrm>
              <a:off x="3532693" y="1405992"/>
              <a:ext cx="153000" cy="6696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59B6B6B-40ED-4E2E-B59C-665138E35623}"/>
                  </a:ext>
                </a:extLst>
              </p:cNvPr>
              <p:cNvPicPr/>
              <p:nvPr/>
            </p:nvPicPr>
            <p:blipFill>
              <a:blip r:embed="rId1440"/>
              <a:stretch>
                <a:fillRect/>
              </a:stretch>
            </p:blipFill>
            <p:spPr>
              <a:xfrm>
                <a:off x="3528373" y="1401672"/>
                <a:ext cx="161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E8A4CDE-87EA-4F86-8C5C-6ADAC1C90A77}"/>
                  </a:ext>
                </a:extLst>
              </p14:cNvPr>
              <p14:cNvContentPartPr/>
              <p14:nvPr/>
            </p14:nvContentPartPr>
            <p14:xfrm>
              <a:off x="3672733" y="1373952"/>
              <a:ext cx="360" cy="3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E8A4CDE-87EA-4F86-8C5C-6ADAC1C90A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413" y="13696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9EF8356-0DBB-43ED-B23F-65B956110C3B}"/>
                  </a:ext>
                </a:extLst>
              </p14:cNvPr>
              <p14:cNvContentPartPr/>
              <p14:nvPr/>
            </p14:nvContentPartPr>
            <p14:xfrm>
              <a:off x="3781813" y="1420392"/>
              <a:ext cx="12240" cy="694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9EF8356-0DBB-43ED-B23F-65B956110C3B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3777493" y="1416072"/>
                <a:ext cx="20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4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8DD45F1-E3FB-466B-A79B-DE2009EC40A5}"/>
                  </a:ext>
                </a:extLst>
              </p14:cNvPr>
              <p14:cNvContentPartPr/>
              <p14:nvPr/>
            </p14:nvContentPartPr>
            <p14:xfrm>
              <a:off x="3756613" y="1436232"/>
              <a:ext cx="69840" cy="82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8DD45F1-E3FB-466B-A79B-DE2009EC40A5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3752293" y="1431912"/>
                <a:ext cx="784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6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0B4AE2DC-70FF-48EA-A70C-4239649B13FF}"/>
                  </a:ext>
                </a:extLst>
              </p14:cNvPr>
              <p14:cNvContentPartPr/>
              <p14:nvPr/>
            </p14:nvContentPartPr>
            <p14:xfrm>
              <a:off x="3852013" y="1385112"/>
              <a:ext cx="156960" cy="1134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0B4AE2DC-70FF-48EA-A70C-4239649B13FF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3847693" y="1380792"/>
                <a:ext cx="165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8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5734117-751C-4878-946E-6CC837057547}"/>
                  </a:ext>
                </a:extLst>
              </p14:cNvPr>
              <p14:cNvContentPartPr/>
              <p14:nvPr/>
            </p14:nvContentPartPr>
            <p14:xfrm>
              <a:off x="4085293" y="1425432"/>
              <a:ext cx="92880" cy="428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5734117-751C-4878-946E-6CC837057547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4080973" y="1421112"/>
                <a:ext cx="101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0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646F1360-6F9F-45C4-9130-7E889DE44E78}"/>
                  </a:ext>
                </a:extLst>
              </p14:cNvPr>
              <p14:cNvContentPartPr/>
              <p14:nvPr/>
            </p14:nvContentPartPr>
            <p14:xfrm>
              <a:off x="4276093" y="1423272"/>
              <a:ext cx="67320" cy="295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646F1360-6F9F-45C4-9130-7E889DE44E78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4271773" y="1418952"/>
                <a:ext cx="75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54EEC4FE-F79C-45AB-A4CC-63321B12F6E6}"/>
                  </a:ext>
                </a:extLst>
              </p14:cNvPr>
              <p14:cNvContentPartPr/>
              <p14:nvPr/>
            </p14:nvContentPartPr>
            <p14:xfrm>
              <a:off x="4285453" y="1426512"/>
              <a:ext cx="63360" cy="1130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54EEC4FE-F79C-45AB-A4CC-63321B12F6E6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4281133" y="1422192"/>
                <a:ext cx="72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9884FE84-3F38-4C72-892E-E88EB03B665E}"/>
                  </a:ext>
                </a:extLst>
              </p14:cNvPr>
              <p14:cNvContentPartPr/>
              <p14:nvPr/>
            </p14:nvContentPartPr>
            <p14:xfrm>
              <a:off x="1849333" y="1584192"/>
              <a:ext cx="218160" cy="334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9884FE84-3F38-4C72-892E-E88EB03B665E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1845013" y="1579872"/>
                <a:ext cx="226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D63C8B0-726F-42B3-8D6F-CC9D10C5FF94}"/>
                  </a:ext>
                </a:extLst>
              </p14:cNvPr>
              <p14:cNvContentPartPr/>
              <p14:nvPr/>
            </p14:nvContentPartPr>
            <p14:xfrm>
              <a:off x="2940133" y="1572312"/>
              <a:ext cx="114840" cy="133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D63C8B0-726F-42B3-8D6F-CC9D10C5FF94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2935813" y="1567992"/>
                <a:ext cx="123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5C87AE7-B699-405E-934D-03AAEEABDC6D}"/>
                  </a:ext>
                </a:extLst>
              </p14:cNvPr>
              <p14:cNvContentPartPr/>
              <p14:nvPr/>
            </p14:nvContentPartPr>
            <p14:xfrm>
              <a:off x="3805213" y="1548552"/>
              <a:ext cx="119520" cy="86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5C87AE7-B699-405E-934D-03AAEEABDC6D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3800893" y="1544232"/>
                <a:ext cx="1281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816BBB0-1E94-4B27-815E-B78C57DB3AC6}"/>
                  </a:ext>
                </a:extLst>
              </p14:cNvPr>
              <p14:cNvContentPartPr/>
              <p14:nvPr/>
            </p14:nvContentPartPr>
            <p14:xfrm>
              <a:off x="4746973" y="1665912"/>
              <a:ext cx="38880" cy="1537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816BBB0-1E94-4B27-815E-B78C57DB3AC6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4742653" y="1661592"/>
                <a:ext cx="47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3A779CEF-5392-43E5-B12D-73C19C3AB3BD}"/>
                  </a:ext>
                </a:extLst>
              </p14:cNvPr>
              <p14:cNvContentPartPr/>
              <p14:nvPr/>
            </p14:nvContentPartPr>
            <p14:xfrm>
              <a:off x="4870813" y="1740432"/>
              <a:ext cx="40680" cy="79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3A779CEF-5392-43E5-B12D-73C19C3AB3BD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4866493" y="1736112"/>
                <a:ext cx="493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6E68EF48-BBBB-4E9E-98E1-5B3F73D64D18}"/>
                  </a:ext>
                </a:extLst>
              </p14:cNvPr>
              <p14:cNvContentPartPr/>
              <p14:nvPr/>
            </p14:nvContentPartPr>
            <p14:xfrm>
              <a:off x="4979893" y="1666992"/>
              <a:ext cx="63720" cy="968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6E68EF48-BBBB-4E9E-98E1-5B3F73D64D18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4975573" y="1662672"/>
                <a:ext cx="72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C648B18-3EC5-4168-8487-1092FA1E1843}"/>
                  </a:ext>
                </a:extLst>
              </p14:cNvPr>
              <p14:cNvContentPartPr/>
              <p14:nvPr/>
            </p14:nvContentPartPr>
            <p14:xfrm>
              <a:off x="5034253" y="1700832"/>
              <a:ext cx="39240" cy="1242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C648B18-3EC5-4168-8487-1092FA1E1843}"/>
                  </a:ext>
                </a:extLst>
              </p:cNvPr>
              <p:cNvPicPr/>
              <p:nvPr/>
            </p:nvPicPr>
            <p:blipFill>
              <a:blip r:embed="rId1467"/>
              <a:stretch>
                <a:fillRect/>
              </a:stretch>
            </p:blipFill>
            <p:spPr>
              <a:xfrm>
                <a:off x="5029933" y="1696512"/>
                <a:ext cx="478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23651D85-66DC-4EB0-86FB-69852223BFCB}"/>
                  </a:ext>
                </a:extLst>
              </p14:cNvPr>
              <p14:cNvContentPartPr/>
              <p14:nvPr/>
            </p14:nvContentPartPr>
            <p14:xfrm>
              <a:off x="2369173" y="1793352"/>
              <a:ext cx="18000" cy="954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23651D85-66DC-4EB0-86FB-69852223BFCB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2364853" y="1789032"/>
                <a:ext cx="266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E95D5104-64A5-4AC5-996D-61C4E323C973}"/>
                  </a:ext>
                </a:extLst>
              </p14:cNvPr>
              <p14:cNvContentPartPr/>
              <p14:nvPr/>
            </p14:nvContentPartPr>
            <p14:xfrm>
              <a:off x="2415973" y="1758072"/>
              <a:ext cx="110880" cy="13140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E95D5104-64A5-4AC5-996D-61C4E323C973}"/>
                  </a:ext>
                </a:extLst>
              </p:cNvPr>
              <p:cNvPicPr/>
              <p:nvPr/>
            </p:nvPicPr>
            <p:blipFill>
              <a:blip r:embed="rId1471"/>
              <a:stretch>
                <a:fillRect/>
              </a:stretch>
            </p:blipFill>
            <p:spPr>
              <a:xfrm>
                <a:off x="2411653" y="1753752"/>
                <a:ext cx="119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AFFE750-0AD4-4B94-9A3E-5656E50FB9B9}"/>
                  </a:ext>
                </a:extLst>
              </p14:cNvPr>
              <p14:cNvContentPartPr/>
              <p14:nvPr/>
            </p14:nvContentPartPr>
            <p14:xfrm>
              <a:off x="2444413" y="1754472"/>
              <a:ext cx="133560" cy="133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AFFE750-0AD4-4B94-9A3E-5656E50FB9B9}"/>
                  </a:ext>
                </a:extLst>
              </p:cNvPr>
              <p:cNvPicPr/>
              <p:nvPr/>
            </p:nvPicPr>
            <p:blipFill>
              <a:blip r:embed="rId1473"/>
              <a:stretch>
                <a:fillRect/>
              </a:stretch>
            </p:blipFill>
            <p:spPr>
              <a:xfrm>
                <a:off x="2440093" y="1750152"/>
                <a:ext cx="142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CEFA909-FDFD-4FEA-9D7D-A80D956253CD}"/>
                  </a:ext>
                </a:extLst>
              </p14:cNvPr>
              <p14:cNvContentPartPr/>
              <p14:nvPr/>
            </p14:nvContentPartPr>
            <p14:xfrm>
              <a:off x="2697493" y="1846272"/>
              <a:ext cx="102240" cy="504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CEFA909-FDFD-4FEA-9D7D-A80D956253C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2693173" y="1841952"/>
                <a:ext cx="1108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823B187-DA0F-4BF0-9959-49C9C77AE658}"/>
                  </a:ext>
                </a:extLst>
              </p14:cNvPr>
              <p14:cNvContentPartPr/>
              <p14:nvPr/>
            </p14:nvContentPartPr>
            <p14:xfrm>
              <a:off x="2891893" y="1782552"/>
              <a:ext cx="111600" cy="738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823B187-DA0F-4BF0-9959-49C9C77AE658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2887573" y="1778232"/>
                <a:ext cx="120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A3CE940-BCEE-494B-838A-53A25936542A}"/>
                  </a:ext>
                </a:extLst>
              </p14:cNvPr>
              <p14:cNvContentPartPr/>
              <p14:nvPr/>
            </p14:nvContentPartPr>
            <p14:xfrm>
              <a:off x="3078373" y="1780032"/>
              <a:ext cx="89640" cy="619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A3CE940-BCEE-494B-838A-53A25936542A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3074053" y="1775712"/>
                <a:ext cx="982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9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0762A68-9237-49C7-A27B-102FB8609A8A}"/>
                  </a:ext>
                </a:extLst>
              </p14:cNvPr>
              <p14:cNvContentPartPr/>
              <p14:nvPr/>
            </p14:nvContentPartPr>
            <p14:xfrm>
              <a:off x="3210133" y="1774272"/>
              <a:ext cx="85680" cy="648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0762A68-9237-49C7-A27B-102FB8609A8A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3205813" y="1769952"/>
                <a:ext cx="9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9323EB5-30AD-40EA-8C7C-7E23DC96B06F}"/>
                  </a:ext>
                </a:extLst>
              </p14:cNvPr>
              <p14:cNvContentPartPr/>
              <p14:nvPr/>
            </p14:nvContentPartPr>
            <p14:xfrm>
              <a:off x="3373933" y="1785072"/>
              <a:ext cx="22680" cy="626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9323EB5-30AD-40EA-8C7C-7E23DC96B06F}"/>
                  </a:ext>
                </a:extLst>
              </p:cNvPr>
              <p:cNvPicPr/>
              <p:nvPr/>
            </p:nvPicPr>
            <p:blipFill>
              <a:blip r:embed="rId1482"/>
              <a:stretch>
                <a:fillRect/>
              </a:stretch>
            </p:blipFill>
            <p:spPr>
              <a:xfrm>
                <a:off x="3369613" y="1780752"/>
                <a:ext cx="31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3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BD5A7BC-772F-4634-8A5A-071CE7486CBA}"/>
                  </a:ext>
                </a:extLst>
              </p14:cNvPr>
              <p14:cNvContentPartPr/>
              <p14:nvPr/>
            </p14:nvContentPartPr>
            <p14:xfrm>
              <a:off x="3402373" y="1711272"/>
              <a:ext cx="360" cy="3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BD5A7BC-772F-4634-8A5A-071CE7486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053" y="17069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4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D2067C9-F148-4608-B012-74C44F764EC5}"/>
                  </a:ext>
                </a:extLst>
              </p14:cNvPr>
              <p14:cNvContentPartPr/>
              <p14:nvPr/>
            </p14:nvContentPartPr>
            <p14:xfrm>
              <a:off x="3620533" y="1793352"/>
              <a:ext cx="96480" cy="140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D2067C9-F148-4608-B012-74C44F764EC5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3616213" y="1789032"/>
                <a:ext cx="105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702FD4A4-3EA8-44D6-BD1C-A8DF7454CAF4}"/>
                  </a:ext>
                </a:extLst>
              </p14:cNvPr>
              <p14:cNvContentPartPr/>
              <p14:nvPr/>
            </p14:nvContentPartPr>
            <p14:xfrm>
              <a:off x="3625213" y="1814232"/>
              <a:ext cx="122040" cy="133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702FD4A4-3EA8-44D6-BD1C-A8DF7454CAF4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3620893" y="1809912"/>
                <a:ext cx="130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1CC4343-92B1-423A-956B-4E498D414A42}"/>
                  </a:ext>
                </a:extLst>
              </p14:cNvPr>
              <p14:cNvContentPartPr/>
              <p14:nvPr/>
            </p14:nvContentPartPr>
            <p14:xfrm>
              <a:off x="3827533" y="1743672"/>
              <a:ext cx="109080" cy="824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1CC4343-92B1-423A-956B-4E498D414A42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3823213" y="1739352"/>
                <a:ext cx="117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3C68F025-CCED-412D-9ED9-E015C4677AD4}"/>
                  </a:ext>
                </a:extLst>
              </p14:cNvPr>
              <p14:cNvContentPartPr/>
              <p14:nvPr/>
            </p14:nvContentPartPr>
            <p14:xfrm>
              <a:off x="3954253" y="1736472"/>
              <a:ext cx="162720" cy="1375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3C68F025-CCED-412D-9ED9-E015C4677AD4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3949933" y="1732152"/>
                <a:ext cx="171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421371D-71C0-4658-B63D-BE03FF9839EE}"/>
                  </a:ext>
                </a:extLst>
              </p14:cNvPr>
              <p14:cNvContentPartPr/>
              <p14:nvPr/>
            </p14:nvContentPartPr>
            <p14:xfrm>
              <a:off x="4155853" y="1733952"/>
              <a:ext cx="69120" cy="856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421371D-71C0-4658-B63D-BE03FF9839EE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4151533" y="1729632"/>
                <a:ext cx="77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8BE154A-FD18-4987-B788-2A5EC9203639}"/>
                  </a:ext>
                </a:extLst>
              </p14:cNvPr>
              <p14:cNvContentPartPr/>
              <p14:nvPr/>
            </p14:nvContentPartPr>
            <p14:xfrm>
              <a:off x="4167373" y="1726032"/>
              <a:ext cx="230040" cy="471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8BE154A-FD18-4987-B788-2A5EC9203639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4163053" y="1721712"/>
                <a:ext cx="238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2BA8D10-1789-4DAF-BA5F-8E54A41C2024}"/>
                  </a:ext>
                </a:extLst>
              </p14:cNvPr>
              <p14:cNvContentPartPr/>
              <p14:nvPr/>
            </p14:nvContentPartPr>
            <p14:xfrm>
              <a:off x="4372933" y="1740072"/>
              <a:ext cx="43920" cy="1227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2BA8D10-1789-4DAF-BA5F-8E54A41C2024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4368613" y="1735752"/>
                <a:ext cx="52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D63A135-6C48-4DCE-83DD-E934EF2B02D9}"/>
                  </a:ext>
                </a:extLst>
              </p14:cNvPr>
              <p14:cNvContentPartPr/>
              <p14:nvPr/>
            </p14:nvContentPartPr>
            <p14:xfrm>
              <a:off x="2337853" y="1997832"/>
              <a:ext cx="69840" cy="1130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D63A135-6C48-4DCE-83DD-E934EF2B02D9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2333533" y="1993512"/>
                <a:ext cx="784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2C317683-3AB1-4470-A5E2-E43169C97CE3}"/>
                  </a:ext>
                </a:extLst>
              </p14:cNvPr>
              <p14:cNvContentPartPr/>
              <p14:nvPr/>
            </p14:nvContentPartPr>
            <p14:xfrm>
              <a:off x="2468533" y="2044992"/>
              <a:ext cx="107640" cy="547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2C317683-3AB1-4470-A5E2-E43169C97CE3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2464213" y="2040672"/>
                <a:ext cx="116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C78A2669-C620-43FA-A18C-DE74841E91D3}"/>
                  </a:ext>
                </a:extLst>
              </p14:cNvPr>
              <p14:cNvContentPartPr/>
              <p14:nvPr/>
            </p14:nvContentPartPr>
            <p14:xfrm>
              <a:off x="2715853" y="2069472"/>
              <a:ext cx="103320" cy="1188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C78A2669-C620-43FA-A18C-DE74841E91D3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2711533" y="2065152"/>
                <a:ext cx="11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CB4B360B-2C54-444E-8DFA-8DA0339BB3AF}"/>
                  </a:ext>
                </a:extLst>
              </p14:cNvPr>
              <p14:cNvContentPartPr/>
              <p14:nvPr/>
            </p14:nvContentPartPr>
            <p14:xfrm>
              <a:off x="2914933" y="2008632"/>
              <a:ext cx="50400" cy="550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CB4B360B-2C54-444E-8DFA-8DA0339BB3AF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2910613" y="2004312"/>
                <a:ext cx="59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AE26BBFF-907F-49C7-BE00-CCF4903E3D0C}"/>
                  </a:ext>
                </a:extLst>
              </p14:cNvPr>
              <p14:cNvContentPartPr/>
              <p14:nvPr/>
            </p14:nvContentPartPr>
            <p14:xfrm>
              <a:off x="2954893" y="2028072"/>
              <a:ext cx="151200" cy="752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AE26BBFF-907F-49C7-BE00-CCF4903E3D0C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2950573" y="2023752"/>
                <a:ext cx="1598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C1F4D71-247C-48F5-98A8-3EAA593CDF65}"/>
                  </a:ext>
                </a:extLst>
              </p14:cNvPr>
              <p14:cNvContentPartPr/>
              <p14:nvPr/>
            </p14:nvContentPartPr>
            <p14:xfrm>
              <a:off x="3183853" y="2012952"/>
              <a:ext cx="74520" cy="637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C1F4D71-247C-48F5-98A8-3EAA593CDF65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3179533" y="2008632"/>
                <a:ext cx="83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A9E2193-5506-4206-A80D-146F68AF57AE}"/>
                  </a:ext>
                </a:extLst>
              </p14:cNvPr>
              <p14:cNvContentPartPr/>
              <p14:nvPr/>
            </p14:nvContentPartPr>
            <p14:xfrm>
              <a:off x="3349093" y="2050032"/>
              <a:ext cx="7920" cy="554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A9E2193-5506-4206-A80D-146F68AF57AE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3344773" y="2045712"/>
                <a:ext cx="165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E5A10D1-A8BA-44D2-BF6C-2E2F954C5B09}"/>
                  </a:ext>
                </a:extLst>
              </p14:cNvPr>
              <p14:cNvContentPartPr/>
              <p14:nvPr/>
            </p14:nvContentPartPr>
            <p14:xfrm>
              <a:off x="3362773" y="1999992"/>
              <a:ext cx="28440" cy="7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E5A10D1-A8BA-44D2-BF6C-2E2F954C5B09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3358453" y="1995672"/>
                <a:ext cx="37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4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079F428A-55F4-486B-AB21-E0129FC767BB}"/>
                  </a:ext>
                </a:extLst>
              </p14:cNvPr>
              <p14:cNvContentPartPr/>
              <p14:nvPr/>
            </p14:nvContentPartPr>
            <p14:xfrm>
              <a:off x="3619093" y="2026272"/>
              <a:ext cx="159480" cy="489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079F428A-55F4-486B-AB21-E0129FC767BB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3614773" y="2021952"/>
                <a:ext cx="168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5288A6DD-C374-4021-9B89-E5344092638F}"/>
                  </a:ext>
                </a:extLst>
              </p14:cNvPr>
              <p14:cNvContentPartPr/>
              <p14:nvPr/>
            </p14:nvContentPartPr>
            <p14:xfrm>
              <a:off x="3938773" y="2037432"/>
              <a:ext cx="99000" cy="439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5288A6DD-C374-4021-9B89-E5344092638F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3934453" y="2033112"/>
                <a:ext cx="107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571A9C10-5D75-4DA7-9FFB-AF397490C208}"/>
                  </a:ext>
                </a:extLst>
              </p14:cNvPr>
              <p14:cNvContentPartPr/>
              <p14:nvPr/>
            </p14:nvContentPartPr>
            <p14:xfrm>
              <a:off x="3979813" y="2050752"/>
              <a:ext cx="68400" cy="1234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571A9C10-5D75-4DA7-9FFB-AF397490C208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3975493" y="2046432"/>
                <a:ext cx="77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26A8D02F-76AE-4AEB-BD6C-AEEC00FDCC83}"/>
                  </a:ext>
                </a:extLst>
              </p14:cNvPr>
              <p14:cNvContentPartPr/>
              <p14:nvPr/>
            </p14:nvContentPartPr>
            <p14:xfrm>
              <a:off x="2232373" y="2022672"/>
              <a:ext cx="24120" cy="2016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26A8D02F-76AE-4AEB-BD6C-AEEC00FDCC83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2228053" y="2018352"/>
                <a:ext cx="32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525A5B0-3B1C-42E1-A1A4-EE9C56616920}"/>
                  </a:ext>
                </a:extLst>
              </p14:cNvPr>
              <p14:cNvContentPartPr/>
              <p14:nvPr/>
            </p14:nvContentPartPr>
            <p14:xfrm>
              <a:off x="2264773" y="1918632"/>
              <a:ext cx="1884600" cy="1346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525A5B0-3B1C-42E1-A1A4-EE9C56616920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2260453" y="1914312"/>
                <a:ext cx="1893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FAF19C1-1607-4868-8029-279344D1EC14}"/>
                  </a:ext>
                </a:extLst>
              </p14:cNvPr>
              <p14:cNvContentPartPr/>
              <p14:nvPr/>
            </p14:nvContentPartPr>
            <p14:xfrm>
              <a:off x="4121653" y="2080272"/>
              <a:ext cx="12240" cy="172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FAF19C1-1607-4868-8029-279344D1EC14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4117333" y="2075952"/>
                <a:ext cx="2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4491C01B-1CA3-45E4-B074-D990CDBA3FCD}"/>
                  </a:ext>
                </a:extLst>
              </p14:cNvPr>
              <p14:cNvContentPartPr/>
              <p14:nvPr/>
            </p14:nvContentPartPr>
            <p14:xfrm>
              <a:off x="2507773" y="2153712"/>
              <a:ext cx="1775160" cy="12708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4491C01B-1CA3-45E4-B074-D990CDBA3FCD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2503453" y="2149392"/>
                <a:ext cx="1783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BDBAD6E-0F7F-4A67-A730-C556DB9D2EF0}"/>
                  </a:ext>
                </a:extLst>
              </p14:cNvPr>
              <p14:cNvContentPartPr/>
              <p14:nvPr/>
            </p14:nvContentPartPr>
            <p14:xfrm>
              <a:off x="4327213" y="2064792"/>
              <a:ext cx="149040" cy="302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BDBAD6E-0F7F-4A67-A730-C556DB9D2EF0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4322893" y="2060472"/>
                <a:ext cx="157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ECD6BD6-2281-42AC-9349-632CA1131422}"/>
                  </a:ext>
                </a:extLst>
              </p14:cNvPr>
              <p14:cNvContentPartPr/>
              <p14:nvPr/>
            </p14:nvContentPartPr>
            <p14:xfrm>
              <a:off x="4457893" y="2007912"/>
              <a:ext cx="82800" cy="1141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ECD6BD6-2281-42AC-9349-632CA1131422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4453573" y="2003592"/>
                <a:ext cx="91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3784B0B2-56BB-4BA5-8A48-CE0BB755745C}"/>
                  </a:ext>
                </a:extLst>
              </p14:cNvPr>
              <p14:cNvContentPartPr/>
              <p14:nvPr/>
            </p14:nvContentPartPr>
            <p14:xfrm>
              <a:off x="4714933" y="2029152"/>
              <a:ext cx="6120" cy="835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3784B0B2-56BB-4BA5-8A48-CE0BB755745C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4710613" y="2024832"/>
                <a:ext cx="14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562025CB-48F3-4729-9ABF-2FF323252096}"/>
                  </a:ext>
                </a:extLst>
              </p14:cNvPr>
              <p14:cNvContentPartPr/>
              <p14:nvPr/>
            </p14:nvContentPartPr>
            <p14:xfrm>
              <a:off x="4629973" y="2059392"/>
              <a:ext cx="157680" cy="352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562025CB-48F3-4729-9ABF-2FF323252096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4625653" y="2055072"/>
                <a:ext cx="166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3F20290F-610B-4E56-A231-66CA107DE559}"/>
                  </a:ext>
                </a:extLst>
              </p14:cNvPr>
              <p14:cNvContentPartPr/>
              <p14:nvPr/>
            </p14:nvContentPartPr>
            <p14:xfrm>
              <a:off x="4660933" y="1998552"/>
              <a:ext cx="97200" cy="115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3F20290F-610B-4E56-A231-66CA107DE55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4656613" y="1994232"/>
                <a:ext cx="105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4B5C278E-34DA-4015-B1AF-3FCCAEA4DE5F}"/>
                  </a:ext>
                </a:extLst>
              </p14:cNvPr>
              <p14:cNvContentPartPr/>
              <p14:nvPr/>
            </p14:nvContentPartPr>
            <p14:xfrm>
              <a:off x="4798813" y="1966872"/>
              <a:ext cx="203040" cy="1065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4B5C278E-34DA-4015-B1AF-3FCCAEA4DE5F}"/>
                  </a:ext>
                </a:extLst>
              </p:cNvPr>
              <p:cNvPicPr/>
              <p:nvPr/>
            </p:nvPicPr>
            <p:blipFill>
              <a:blip r:embed="rId1539"/>
              <a:stretch>
                <a:fillRect/>
              </a:stretch>
            </p:blipFill>
            <p:spPr>
              <a:xfrm>
                <a:off x="4794493" y="1962552"/>
                <a:ext cx="211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9B1E4EFA-157C-414F-AC64-27614B9C478A}"/>
                  </a:ext>
                </a:extLst>
              </p14:cNvPr>
              <p14:cNvContentPartPr/>
              <p14:nvPr/>
            </p14:nvContentPartPr>
            <p14:xfrm>
              <a:off x="5090053" y="1938072"/>
              <a:ext cx="133560" cy="1026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9B1E4EFA-157C-414F-AC64-27614B9C478A}"/>
                  </a:ext>
                </a:extLst>
              </p:cNvPr>
              <p:cNvPicPr/>
              <p:nvPr/>
            </p:nvPicPr>
            <p:blipFill>
              <a:blip r:embed="rId1541"/>
              <a:stretch>
                <a:fillRect/>
              </a:stretch>
            </p:blipFill>
            <p:spPr>
              <a:xfrm>
                <a:off x="5085733" y="1933752"/>
                <a:ext cx="14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AB19936F-7F45-4DA7-9044-8279941D4688}"/>
                  </a:ext>
                </a:extLst>
              </p14:cNvPr>
              <p14:cNvContentPartPr/>
              <p14:nvPr/>
            </p14:nvContentPartPr>
            <p14:xfrm>
              <a:off x="5155933" y="1957872"/>
              <a:ext cx="424440" cy="8496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AB19936F-7F45-4DA7-9044-8279941D4688}"/>
                  </a:ext>
                </a:extLst>
              </p:cNvPr>
              <p:cNvPicPr/>
              <p:nvPr/>
            </p:nvPicPr>
            <p:blipFill>
              <a:blip r:embed="rId1543"/>
              <a:stretch>
                <a:fillRect/>
              </a:stretch>
            </p:blipFill>
            <p:spPr>
              <a:xfrm>
                <a:off x="5151613" y="1953552"/>
                <a:ext cx="4330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F8EDAB7D-2CD6-4287-AE17-8FDBC6EBDA70}"/>
                  </a:ext>
                </a:extLst>
              </p14:cNvPr>
              <p14:cNvContentPartPr/>
              <p14:nvPr/>
            </p14:nvContentPartPr>
            <p14:xfrm>
              <a:off x="3004213" y="2140752"/>
              <a:ext cx="360" cy="3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F8EDAB7D-2CD6-4287-AE17-8FDBC6EBDA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9893" y="21364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D0C67D7E-3464-462C-B511-1AB118D2289E}"/>
                  </a:ext>
                </a:extLst>
              </p14:cNvPr>
              <p14:cNvContentPartPr/>
              <p14:nvPr/>
            </p14:nvContentPartPr>
            <p14:xfrm>
              <a:off x="2887573" y="2121312"/>
              <a:ext cx="535320" cy="4716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D0C67D7E-3464-462C-B511-1AB118D2289E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2883253" y="2116992"/>
                <a:ext cx="543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7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775727C6-BE76-46F7-BE71-644D10FC76FA}"/>
                  </a:ext>
                </a:extLst>
              </p14:cNvPr>
              <p14:cNvContentPartPr/>
              <p14:nvPr/>
            </p14:nvContentPartPr>
            <p14:xfrm>
              <a:off x="5549053" y="3985392"/>
              <a:ext cx="360" cy="36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775727C6-BE76-46F7-BE71-644D10FC7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4733" y="39810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8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EA8FB74D-B09A-4AA0-B8DF-2BC1B568EE9B}"/>
                  </a:ext>
                </a:extLst>
              </p14:cNvPr>
              <p14:cNvContentPartPr/>
              <p14:nvPr/>
            </p14:nvContentPartPr>
            <p14:xfrm>
              <a:off x="5201653" y="3814392"/>
              <a:ext cx="529560" cy="365400"/>
            </p14:xfrm>
          </p:contentPart>
        </mc:Choice>
        <mc:Fallback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EA8FB74D-B09A-4AA0-B8DF-2BC1B568EE9B}"/>
                  </a:ext>
                </a:extLst>
              </p:cNvPr>
              <p:cNvPicPr/>
              <p:nvPr/>
            </p:nvPicPr>
            <p:blipFill>
              <a:blip r:embed="rId1549"/>
              <a:stretch>
                <a:fillRect/>
              </a:stretch>
            </p:blipFill>
            <p:spPr>
              <a:xfrm>
                <a:off x="5197333" y="3810072"/>
                <a:ext cx="53820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4" name="Gruppieren 973">
            <a:extLst>
              <a:ext uri="{FF2B5EF4-FFF2-40B4-BE49-F238E27FC236}">
                <a16:creationId xmlns:a16="http://schemas.microsoft.com/office/drawing/2014/main" id="{B0F861FC-E568-4A8A-B89C-6EA7F37C333B}"/>
              </a:ext>
            </a:extLst>
          </p:cNvPr>
          <p:cNvGrpSpPr/>
          <p:nvPr/>
        </p:nvGrpSpPr>
        <p:grpSpPr>
          <a:xfrm>
            <a:off x="5399653" y="1911792"/>
            <a:ext cx="4821120" cy="1136880"/>
            <a:chOff x="5399653" y="1911792"/>
            <a:chExt cx="4821120" cy="11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0367735-B8C7-409C-A2B8-9FE871D378D3}"/>
                    </a:ext>
                  </a:extLst>
                </p14:cNvPr>
                <p14:cNvContentPartPr/>
                <p14:nvPr/>
              </p14:nvContentPartPr>
              <p14:xfrm>
                <a:off x="5721853" y="1942392"/>
                <a:ext cx="92880" cy="98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0367735-B8C7-409C-A2B8-9FE871D378D3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5717533" y="1938072"/>
                  <a:ext cx="101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7175C1C-42D2-4A97-BA24-15B87DBE27D2}"/>
                    </a:ext>
                  </a:extLst>
                </p14:cNvPr>
                <p14:cNvContentPartPr/>
                <p14:nvPr/>
              </p14:nvContentPartPr>
              <p14:xfrm>
                <a:off x="5892853" y="1932312"/>
                <a:ext cx="73800" cy="11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7175C1C-42D2-4A97-BA24-15B87DBE27D2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5888533" y="1927992"/>
                  <a:ext cx="82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FC0A5FC-954B-41C0-9638-6FB3D70DF55F}"/>
                    </a:ext>
                  </a:extLst>
                </p14:cNvPr>
                <p14:cNvContentPartPr/>
                <p14:nvPr/>
              </p14:nvContentPartPr>
              <p14:xfrm>
                <a:off x="5904733" y="1911792"/>
                <a:ext cx="241200" cy="77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FC0A5FC-954B-41C0-9638-6FB3D70DF55F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5900413" y="1907472"/>
                  <a:ext cx="249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FA10081-04E9-48E4-96C0-C47F695415D3}"/>
                    </a:ext>
                  </a:extLst>
                </p14:cNvPr>
                <p14:cNvContentPartPr/>
                <p14:nvPr/>
              </p14:nvContentPartPr>
              <p14:xfrm>
                <a:off x="5474893" y="2206272"/>
                <a:ext cx="60480" cy="100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FA10081-04E9-48E4-96C0-C47F695415D3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5470573" y="2201952"/>
                  <a:ext cx="69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18B3BBF-6582-4E16-8039-6A73C10CE9F9}"/>
                    </a:ext>
                  </a:extLst>
                </p14:cNvPr>
                <p14:cNvContentPartPr/>
                <p14:nvPr/>
              </p14:nvContentPartPr>
              <p14:xfrm>
                <a:off x="5597293" y="2209512"/>
                <a:ext cx="72720" cy="68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18B3BBF-6582-4E16-8039-6A73C10CE9F9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5592973" y="2205192"/>
                  <a:ext cx="81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7594B8D-CC6E-450C-BB86-AFB3AF86724A}"/>
                    </a:ext>
                  </a:extLst>
                </p14:cNvPr>
                <p14:cNvContentPartPr/>
                <p14:nvPr/>
              </p14:nvContentPartPr>
              <p14:xfrm>
                <a:off x="5793133" y="2236152"/>
                <a:ext cx="104400" cy="6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7594B8D-CC6E-450C-BB86-AFB3AF86724A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5788813" y="2231832"/>
                  <a:ext cx="113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3FCA308-D253-476A-88B2-C729D114EFB3}"/>
                    </a:ext>
                  </a:extLst>
                </p14:cNvPr>
                <p14:cNvContentPartPr/>
                <p14:nvPr/>
              </p14:nvContentPartPr>
              <p14:xfrm>
                <a:off x="5803213" y="2265312"/>
                <a:ext cx="90000" cy="12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3FCA308-D253-476A-88B2-C729D114EFB3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5798893" y="2260992"/>
                  <a:ext cx="98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A63DDFB-0A3C-4638-ACB7-51A792AE9A63}"/>
                    </a:ext>
                  </a:extLst>
                </p14:cNvPr>
                <p14:cNvContentPartPr/>
                <p14:nvPr/>
              </p14:nvContentPartPr>
              <p14:xfrm>
                <a:off x="5936413" y="2178552"/>
                <a:ext cx="76680" cy="93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A63DDFB-0A3C-4638-ACB7-51A792AE9A63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5932093" y="2174232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1A604E7-88A8-492A-83E0-0920D9C05096}"/>
                    </a:ext>
                  </a:extLst>
                </p14:cNvPr>
                <p14:cNvContentPartPr/>
                <p14:nvPr/>
              </p14:nvContentPartPr>
              <p14:xfrm>
                <a:off x="6062053" y="2186472"/>
                <a:ext cx="66240" cy="64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1A604E7-88A8-492A-83E0-0920D9C05096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6057733" y="2182152"/>
                  <a:ext cx="74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8A0B2D4-2D5D-4D78-B61D-0C3F83C9761D}"/>
                    </a:ext>
                  </a:extLst>
                </p14:cNvPr>
                <p14:cNvContentPartPr/>
                <p14:nvPr/>
              </p14:nvContentPartPr>
              <p14:xfrm>
                <a:off x="6154573" y="2182872"/>
                <a:ext cx="145080" cy="72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8A0B2D4-2D5D-4D78-B61D-0C3F83C9761D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6150253" y="2178552"/>
                  <a:ext cx="15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1BC4B6B-4F95-455F-BEDF-6B6E6664E65C}"/>
                    </a:ext>
                  </a:extLst>
                </p14:cNvPr>
                <p14:cNvContentPartPr/>
                <p14:nvPr/>
              </p14:nvContentPartPr>
              <p14:xfrm>
                <a:off x="6302533" y="2133192"/>
                <a:ext cx="360" cy="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1BC4B6B-4F95-455F-BEDF-6B6E6664E6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98213" y="21288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4D4722F-4120-47D3-A3BE-3E11E2BFED4E}"/>
                    </a:ext>
                  </a:extLst>
                </p14:cNvPr>
                <p14:cNvContentPartPr/>
                <p14:nvPr/>
              </p14:nvContentPartPr>
              <p14:xfrm>
                <a:off x="6143413" y="2144712"/>
                <a:ext cx="55800" cy="1731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4D4722F-4120-47D3-A3BE-3E11E2BFED4E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6139093" y="2140392"/>
                  <a:ext cx="64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117B6F3-63A7-4CDA-A87F-B4D0FD308013}"/>
                    </a:ext>
                  </a:extLst>
                </p14:cNvPr>
                <p14:cNvContentPartPr/>
                <p14:nvPr/>
              </p14:nvContentPartPr>
              <p14:xfrm>
                <a:off x="5608093" y="2182512"/>
                <a:ext cx="51120" cy="1720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117B6F3-63A7-4CDA-A87F-B4D0FD308013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5603773" y="2178192"/>
                  <a:ext cx="59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BE120BD-8A91-464D-84B5-3B376580F9DB}"/>
                    </a:ext>
                  </a:extLst>
                </p14:cNvPr>
                <p14:cNvContentPartPr/>
                <p14:nvPr/>
              </p14:nvContentPartPr>
              <p14:xfrm>
                <a:off x="5924533" y="2163072"/>
                <a:ext cx="219600" cy="180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BE120BD-8A91-464D-84B5-3B376580F9DB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5920213" y="2158752"/>
                  <a:ext cx="22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EEF0DE3-03EA-4A37-BC37-58E53A193C54}"/>
                    </a:ext>
                  </a:extLst>
                </p14:cNvPr>
                <p14:cNvContentPartPr/>
                <p14:nvPr/>
              </p14:nvContentPartPr>
              <p14:xfrm>
                <a:off x="5452933" y="2200152"/>
                <a:ext cx="104040" cy="145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EEF0DE3-03EA-4A37-BC37-58E53A193C54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5448613" y="2195832"/>
                  <a:ext cx="112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199CCBC-2DD4-44F4-9CF1-1D74EB0EBF40}"/>
                    </a:ext>
                  </a:extLst>
                </p14:cNvPr>
                <p14:cNvContentPartPr/>
                <p14:nvPr/>
              </p14:nvContentPartPr>
              <p14:xfrm>
                <a:off x="5497933" y="2076312"/>
                <a:ext cx="66600" cy="1004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199CCBC-2DD4-44F4-9CF1-1D74EB0EBF40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5493613" y="2071992"/>
                  <a:ext cx="7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D358B8F-73F0-40F1-A5F7-E627C3EE60A4}"/>
                    </a:ext>
                  </a:extLst>
                </p14:cNvPr>
                <p14:cNvContentPartPr/>
                <p14:nvPr/>
              </p14:nvContentPartPr>
              <p14:xfrm>
                <a:off x="5963053" y="2064072"/>
                <a:ext cx="94680" cy="66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D358B8F-73F0-40F1-A5F7-E627C3EE60A4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5958733" y="2059752"/>
                  <a:ext cx="10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C7F3BBA-BA1A-4964-AFA8-049AC77C8030}"/>
                    </a:ext>
                  </a:extLst>
                </p14:cNvPr>
                <p14:cNvContentPartPr/>
                <p14:nvPr/>
              </p14:nvContentPartPr>
              <p14:xfrm>
                <a:off x="6063853" y="2066952"/>
                <a:ext cx="84960" cy="45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C7F3BBA-BA1A-4964-AFA8-049AC77C8030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6059533" y="2062632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6F1D96-D016-4B17-96D6-4C399A852817}"/>
                    </a:ext>
                  </a:extLst>
                </p14:cNvPr>
                <p14:cNvContentPartPr/>
                <p14:nvPr/>
              </p14:nvContentPartPr>
              <p14:xfrm>
                <a:off x="5874493" y="2457192"/>
                <a:ext cx="51480" cy="77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6F1D96-D016-4B17-96D6-4C399A852817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5870173" y="2452872"/>
                  <a:ext cx="60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B9990D0-EDB2-4A24-9CB4-633E5A1F149C}"/>
                    </a:ext>
                  </a:extLst>
                </p14:cNvPr>
                <p14:cNvContentPartPr/>
                <p14:nvPr/>
              </p14:nvContentPartPr>
              <p14:xfrm>
                <a:off x="5883853" y="2413272"/>
                <a:ext cx="28080" cy="10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B9990D0-EDB2-4A24-9CB4-633E5A1F149C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5879533" y="2408952"/>
                  <a:ext cx="36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FD847D-C013-482F-816F-56D7356ABA4F}"/>
                    </a:ext>
                  </a:extLst>
                </p14:cNvPr>
                <p14:cNvContentPartPr/>
                <p14:nvPr/>
              </p14:nvContentPartPr>
              <p14:xfrm>
                <a:off x="5994373" y="2460072"/>
                <a:ext cx="104040" cy="3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FD847D-C013-482F-816F-56D7356ABA4F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5990053" y="2455752"/>
                  <a:ext cx="112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8CF7266-9AD1-4D29-A075-A3A8CF2BE67F}"/>
                    </a:ext>
                  </a:extLst>
                </p14:cNvPr>
                <p14:cNvContentPartPr/>
                <p14:nvPr/>
              </p14:nvContentPartPr>
              <p14:xfrm>
                <a:off x="6015613" y="2428032"/>
                <a:ext cx="169200" cy="85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8CF7266-9AD1-4D29-A075-A3A8CF2BE67F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6011293" y="2423712"/>
                  <a:ext cx="177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06B43D2-F508-4A4F-91B7-AB85D921D1F5}"/>
                    </a:ext>
                  </a:extLst>
                </p14:cNvPr>
                <p14:cNvContentPartPr/>
                <p14:nvPr/>
              </p14:nvContentPartPr>
              <p14:xfrm>
                <a:off x="6187333" y="2414352"/>
                <a:ext cx="88200" cy="1170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06B43D2-F508-4A4F-91B7-AB85D921D1F5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6183013" y="2410032"/>
                  <a:ext cx="96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34D7123-3A7F-494F-B3C1-D13B1253CBBD}"/>
                    </a:ext>
                  </a:extLst>
                </p14:cNvPr>
                <p14:cNvContentPartPr/>
                <p14:nvPr/>
              </p14:nvContentPartPr>
              <p14:xfrm>
                <a:off x="6226573" y="2418672"/>
                <a:ext cx="211680" cy="849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34D7123-3A7F-494F-B3C1-D13B1253CBBD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6222253" y="2414352"/>
                  <a:ext cx="22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59E57C4-B5AE-4FDD-9D5B-B4BA81CDF6F8}"/>
                    </a:ext>
                  </a:extLst>
                </p14:cNvPr>
                <p14:cNvContentPartPr/>
                <p14:nvPr/>
              </p14:nvContentPartPr>
              <p14:xfrm>
                <a:off x="6316213" y="2369712"/>
                <a:ext cx="77760" cy="54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59E57C4-B5AE-4FDD-9D5B-B4BA81CDF6F8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6311893" y="2365392"/>
                  <a:ext cx="86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AC2A6CA-0CE5-4B8E-B121-EA3172D730AF}"/>
                    </a:ext>
                  </a:extLst>
                </p14:cNvPr>
                <p14:cNvContentPartPr/>
                <p14:nvPr/>
              </p14:nvContentPartPr>
              <p14:xfrm>
                <a:off x="6407653" y="2461512"/>
                <a:ext cx="65520" cy="540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AC2A6CA-0CE5-4B8E-B121-EA3172D730AF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6403333" y="2457192"/>
                  <a:ext cx="74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8BD8005F-7483-4717-8A25-536B747B2450}"/>
                    </a:ext>
                  </a:extLst>
                </p14:cNvPr>
                <p14:cNvContentPartPr/>
                <p14:nvPr/>
              </p14:nvContentPartPr>
              <p14:xfrm>
                <a:off x="6451573" y="2199432"/>
                <a:ext cx="3769200" cy="51696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8BD8005F-7483-4717-8A25-536B747B2450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6447253" y="2195112"/>
                  <a:ext cx="3777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48535109-3BB4-4FAA-BB70-2EF3EE4F940A}"/>
                    </a:ext>
                  </a:extLst>
                </p14:cNvPr>
                <p14:cNvContentPartPr/>
                <p14:nvPr/>
              </p14:nvContentPartPr>
              <p14:xfrm>
                <a:off x="5399653" y="2712072"/>
                <a:ext cx="119160" cy="13608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48535109-3BB4-4FAA-BB70-2EF3EE4F940A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5395333" y="2707752"/>
                  <a:ext cx="127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06AF7A0A-0BF7-4C1D-AE41-2F9492FE18F6}"/>
                    </a:ext>
                  </a:extLst>
                </p14:cNvPr>
                <p14:cNvContentPartPr/>
                <p14:nvPr/>
              </p14:nvContentPartPr>
              <p14:xfrm>
                <a:off x="5570293" y="2725032"/>
                <a:ext cx="96120" cy="11088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06AF7A0A-0BF7-4C1D-AE41-2F9492FE18F6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5565973" y="2720712"/>
                  <a:ext cx="104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2AC3BB01-D2BC-4D29-983A-F59671110858}"/>
                    </a:ext>
                  </a:extLst>
                </p14:cNvPr>
                <p14:cNvContentPartPr/>
                <p14:nvPr/>
              </p14:nvContentPartPr>
              <p14:xfrm>
                <a:off x="5655973" y="2733312"/>
                <a:ext cx="255600" cy="8640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2AC3BB01-D2BC-4D29-983A-F59671110858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5651653" y="2728992"/>
                  <a:ext cx="26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FCBA2041-B5C3-4503-90E9-F2109D9A4107}"/>
                    </a:ext>
                  </a:extLst>
                </p14:cNvPr>
                <p14:cNvContentPartPr/>
                <p14:nvPr/>
              </p14:nvContentPartPr>
              <p14:xfrm>
                <a:off x="5922733" y="2659872"/>
                <a:ext cx="288360" cy="12744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FCBA2041-B5C3-4503-90E9-F2109D9A4107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5918413" y="2655552"/>
                  <a:ext cx="297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46E5CE62-4168-4DBB-B255-FECC151DEF0F}"/>
                    </a:ext>
                  </a:extLst>
                </p14:cNvPr>
                <p14:cNvContentPartPr/>
                <p14:nvPr/>
              </p14:nvContentPartPr>
              <p14:xfrm>
                <a:off x="6202813" y="2674992"/>
                <a:ext cx="56880" cy="1692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46E5CE62-4168-4DBB-B255-FECC151DEF0F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6198493" y="2670672"/>
                  <a:ext cx="6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7D72D433-EED5-4380-9069-837D705D4336}"/>
                    </a:ext>
                  </a:extLst>
                </p14:cNvPr>
                <p14:cNvContentPartPr/>
                <p14:nvPr/>
              </p14:nvContentPartPr>
              <p14:xfrm>
                <a:off x="6226573" y="2709192"/>
                <a:ext cx="115560" cy="17388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7D72D433-EED5-4380-9069-837D705D4336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6222253" y="2704872"/>
                  <a:ext cx="124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2878E587-366E-4177-8CDB-BBE5C3D38694}"/>
                    </a:ext>
                  </a:extLst>
                </p14:cNvPr>
                <p14:cNvContentPartPr/>
                <p14:nvPr/>
              </p14:nvContentPartPr>
              <p14:xfrm>
                <a:off x="5784853" y="2865072"/>
                <a:ext cx="430560" cy="1836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2878E587-366E-4177-8CDB-BBE5C3D38694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5780533" y="2860752"/>
                  <a:ext cx="4392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7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C9D4E83E-BBA7-40A6-AED3-1934D6250F27}"/>
                  </a:ext>
                </a:extLst>
              </p14:cNvPr>
              <p14:cNvContentPartPr/>
              <p14:nvPr/>
            </p14:nvContentPartPr>
            <p14:xfrm>
              <a:off x="8057533" y="3013032"/>
              <a:ext cx="552240" cy="2412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C9D4E83E-BBA7-40A6-AED3-1934D6250F27}"/>
                  </a:ext>
                </a:extLst>
              </p:cNvPr>
              <p:cNvPicPr/>
              <p:nvPr/>
            </p:nvPicPr>
            <p:blipFill>
              <a:blip r:embed="rId1618"/>
              <a:stretch>
                <a:fillRect/>
              </a:stretch>
            </p:blipFill>
            <p:spPr>
              <a:xfrm>
                <a:off x="8053213" y="3008712"/>
                <a:ext cx="560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9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2899EFB8-D6D4-4A55-8612-8A0AACD3C9F9}"/>
                  </a:ext>
                </a:extLst>
              </p14:cNvPr>
              <p14:cNvContentPartPr/>
              <p14:nvPr/>
            </p14:nvContentPartPr>
            <p14:xfrm>
              <a:off x="7539853" y="3188352"/>
              <a:ext cx="514800" cy="1980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2899EFB8-D6D4-4A55-8612-8A0AACD3C9F9}"/>
                  </a:ext>
                </a:extLst>
              </p:cNvPr>
              <p:cNvPicPr/>
              <p:nvPr/>
            </p:nvPicPr>
            <p:blipFill>
              <a:blip r:embed="rId1620"/>
              <a:stretch>
                <a:fillRect/>
              </a:stretch>
            </p:blipFill>
            <p:spPr>
              <a:xfrm>
                <a:off x="7535533" y="3184032"/>
                <a:ext cx="52344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79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43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Makroökonomie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428</cp:revision>
  <cp:lastPrinted>2022-03-02T20:18:27Z</cp:lastPrinted>
  <dcterms:created xsi:type="dcterms:W3CDTF">2022-03-01T20:52:11Z</dcterms:created>
  <dcterms:modified xsi:type="dcterms:W3CDTF">2024-12-19T11:08:36Z</dcterms:modified>
</cp:coreProperties>
</file>