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2.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63.xml" ContentType="application/inkml+xml"/>
  <Override PartName="/ppt/ink/ink64.xml" ContentType="application/inkml+xml"/>
  <Override PartName="/ppt/ink/ink65.xml" ContentType="application/inkml+xml"/>
  <Override PartName="/ppt/notesSlides/notesSlide5.xml" ContentType="application/vnd.openxmlformats-officedocument.presentationml.notesSlide+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6.xml" ContentType="application/vnd.openxmlformats-officedocument.presentationml.notesSlide+xml"/>
  <Override PartName="/ppt/ink/ink71.xml" ContentType="application/inkml+xml"/>
  <Override PartName="/ppt/ink/ink72.xml" ContentType="application/inkml+xml"/>
  <Override PartName="/ppt/notesSlides/notesSlide7.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notesSlides/notesSlide8.xml" ContentType="application/vnd.openxmlformats-officedocument.presentationml.notesSlide+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1372" r:id="rId2"/>
    <p:sldId id="1437" r:id="rId3"/>
    <p:sldId id="258" r:id="rId4"/>
    <p:sldId id="265" r:id="rId5"/>
    <p:sldId id="256" r:id="rId6"/>
    <p:sldId id="1438" r:id="rId7"/>
    <p:sldId id="257" r:id="rId8"/>
    <p:sldId id="485" r:id="rId9"/>
    <p:sldId id="486" r:id="rId10"/>
    <p:sldId id="1201" r:id="rId11"/>
    <p:sldId id="310" r:id="rId12"/>
    <p:sldId id="379" r:id="rId13"/>
    <p:sldId id="348" r:id="rId14"/>
    <p:sldId id="327" r:id="rId15"/>
    <p:sldId id="328" r:id="rId16"/>
    <p:sldId id="329" r:id="rId17"/>
    <p:sldId id="330" r:id="rId18"/>
    <p:sldId id="326" r:id="rId19"/>
    <p:sldId id="312" r:id="rId20"/>
    <p:sldId id="389" r:id="rId21"/>
    <p:sldId id="366" r:id="rId22"/>
    <p:sldId id="375" r:id="rId23"/>
    <p:sldId id="368" r:id="rId24"/>
    <p:sldId id="369" r:id="rId25"/>
    <p:sldId id="370" r:id="rId26"/>
    <p:sldId id="376" r:id="rId27"/>
    <p:sldId id="972" r:id="rId28"/>
    <p:sldId id="1370" r:id="rId29"/>
    <p:sldId id="1429" r:id="rId30"/>
    <p:sldId id="423" r:id="rId31"/>
    <p:sldId id="383" r:id="rId32"/>
    <p:sldId id="424" r:id="rId33"/>
    <p:sldId id="425" r:id="rId34"/>
    <p:sldId id="426" r:id="rId35"/>
    <p:sldId id="427" r:id="rId36"/>
    <p:sldId id="384" r:id="rId37"/>
    <p:sldId id="387" r:id="rId38"/>
    <p:sldId id="974" r:id="rId39"/>
    <p:sldId id="390" r:id="rId40"/>
    <p:sldId id="391" r:id="rId41"/>
    <p:sldId id="392" r:id="rId42"/>
    <p:sldId id="393" r:id="rId43"/>
    <p:sldId id="394" r:id="rId44"/>
    <p:sldId id="395" r:id="rId4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68" d="100"/>
          <a:sy n="68" d="100"/>
        </p:scale>
        <p:origin x="4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624"/>
    </inkml:context>
    <inkml:brush xml:id="br0">
      <inkml:brushProperty name="width" value="0.025" units="cm"/>
      <inkml:brushProperty name="height" value="0.025" units="cm"/>
    </inkml:brush>
  </inkml:definitions>
  <inkml:trace contextRef="#ctx0" brushRef="#br0">0 1 17136,'0'0'3171,"53"45"-2562,-21-17-353,6 3-160,-1 6-32,3 3-64,-1 4 32,-8 2-192,-2-1-609,-7-2-864,-4-4-1538,-8-7-1313,-10-6-385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3.586"/>
    </inkml:context>
    <inkml:brush xml:id="br0">
      <inkml:brushProperty name="width" value="0.025" units="cm"/>
      <inkml:brushProperty name="height" value="0.025" units="cm"/>
    </inkml:brush>
  </inkml:definitions>
  <inkml:trace contextRef="#ctx0" brushRef="#br0">1 7 14894,'0'0'1463,"10"0"-1276,135-3 28,-25 0-216,143 14 0,561 55 284,315-10 205,-952-45-469,1096-8 837,-573-15 199,-370 13-939,373-2 1567,-493-12-1128,51 1 198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5.349"/>
    </inkml:context>
    <inkml:brush xml:id="br0">
      <inkml:brushProperty name="width" value="0.025" units="cm"/>
      <inkml:brushProperty name="height" value="0.025" units="cm"/>
    </inkml:brush>
  </inkml:definitions>
  <inkml:trace contextRef="#ctx0" brushRef="#br0">0 33 9257,'0'0'10410,"68"-32"-10250,-20 32 0,10 0-64,3 0-2498,-6 0-5862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6.017"/>
    </inkml:context>
    <inkml:brush xml:id="br0">
      <inkml:brushProperty name="width" value="0.025" units="cm"/>
      <inkml:brushProperty name="height" value="0.025" units="cm"/>
    </inkml:brush>
  </inkml:definitions>
  <inkml:trace contextRef="#ctx0" brushRef="#br0">0 70 13805,'0'0'11163,"7"6"-11425,-3-3 273,1 1-1,0-1 1,-1 0 0,1 0-1,0-1 1,0 0 0,0 0-1,1 0 1,-1 0 0,1-1-1,-1 0 1,1 0 0,-1 0 0,1-1-1,-1 0 1,1 0 0,10-1-1,2-3 44,0-1-1,-1 0 0,0-2 0,0 0 1,0 0-1,20-14 0,-13 8-10,45-18 0,-68 30-71,0 1 0,0-1 0,0 1 0,0-1 0,0 1 0,0 0 0,0-1 0,0 1-1,0 0 1,0 0 0,0-1 0,1 1 0,-1 0 0,0 0 0,0 0 0,0 0 0,0 1 0,0-1 0,0 0-1,0 0 1,0 1 0,0-1 0,0 0 0,0 1 0,0-1 0,0 1 0,0 0 0,0-1 0,0 1-1,0 0 1,-1-1 0,1 1 0,0 0 0,0 0 0,-1 0 0,1-1 0,-1 1 0,2 2 0,-1 2-156,0 0 0,-1 0 0,1 0 0,-1 0 0,0 0 0,0 0 1,-2 5-1,1 7 391,-4 28-298,3-36 66,1-1 1,0 1-1,0 0 0,1 0 1,0-1-1,0 1 0,2 10 0,-1-18 20,-1-1 0,1 1 0,0 0-1,0-1 1,-1 1 0,1-1-1,0 1 1,0 0 0,-1-1 0,1 0-1,0 1 1,0-1 0,0 1-1,0-1 1,0 0 0,0 0 0,0 1-1,-1-1 1,1 0 0,0 0-1,0 0 1,0 0 0,1 0 0,31-1 123,-23 0-93,0 1-93,0 0 0,1 0 0,-1 1 0,0 0 0,0 1 0,0 0 1,15 6-1,-22-7 7,1 1 1,-1 0-1,0 1 1,0-1-1,0 0 1,0 1-1,-1 0 1,1 0-1,-1-1 1,0 2-1,1-1 1,-1 0-1,-1 0 1,1 1-1,0-1 1,-1 1-1,0-1 1,0 1-1,0-1 1,0 1-1,0 0 1,-1 0-1,0-1 1,1 5-1,-1 3 75,1-1 0,-1 1-1,-1-1 1,0 1 0,0-1 0,-1 1-1,0-1 1,-8 19 0,9-25 156,-1 0 1,0 0-1,0-1 1,0 1 0,-1 0-1,1-1 1,-1 0-1,0 1 1,0-1 0,0 0-1,0 0 1,-1-1-1,1 1 1,-1-1 0,0 1-1,0-1 1,1 0-1,-1-1 1,-1 1-1,1-1 1,0 0 0,0 0-1,0 0 1,-6 0-1,7 0-72,1-1 1,0 0-1,-1-1 0,1 1 0,-1 0 0,1 0 0,0-1 0,0 0 0,-1 1 0,1-1 0,0 0 0,0 0 0,0 0 0,-1 0 0,1-1 0,1 1 0,-1-1 1,0 1-1,0-1 0,-2-2 0,1 0-28,0 0-1,0-1 1,0 0 0,1 0 0,-1 0 0,1 0-1,0 0 1,-2-9 0,1 0-61,1 0 0,0-1-1,1 1 1,0 0 0,2-1 0,1-15 0,-1 23 6,1 1 0,0 0 1,0-1-1,0 1 1,1 0-1,0 0 0,0 0 1,1 0-1,-1 1 1,1 0-1,1-1 0,-1 1 1,1 1-1,0-1 1,0 1-1,0-1 0,6-2 1,12-8-1357,1 1 0,49-19 0,-19 9-6893,-17 6-6121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6.969"/>
    </inkml:context>
    <inkml:brush xml:id="br0">
      <inkml:brushProperty name="width" value="0.025" units="cm"/>
      <inkml:brushProperty name="height" value="0.025" units="cm"/>
    </inkml:brush>
  </inkml:definitions>
  <inkml:trace contextRef="#ctx0" brushRef="#br0">2 100 12780,'0'0'6369,"-1"-8"-5734,1 6-537,0 0 0,0-1 0,-1 1 0,1 0 0,1 0 0,-1-1 0,0 1 1,0 0-1,1 0 0,0 0 0,-1 0 0,1 0 0,0 0 0,0 0 0,0 0 0,1-3 0,1 4-4,-1-1-1,0 0 1,1 1-1,-1 0 1,1-1-1,-1 1 1,1 0-1,-1 0 1,1 0-1,0 1 1,0-1-1,-1 1 0,1-1 1,0 1-1,0 0 1,4 1-1,-5-2-82,0 1 0,0 0-1,0 0 1,0 0-1,0 0 1,1 0 0,-1 0-1,0 0 1,0 1-1,0-1 1,0 1 0,-1-1-1,1 1 1,0 0-1,0 0 1,0 0 0,0 0-1,-1 0 1,1 0-1,0 1 1,-1-1 0,3 2-1,-3 1-12,0 0 0,0-1 0,0 1 0,0 0 0,-1 0 0,0-1 0,1 1 0,-1 0 0,-1 0-1,1 0 1,-2 6 0,-11 92 157,13-101-154,0 1 0,1-1 1,-1 0-1,1-1 0,-1 1 0,1 0 0,-1 0 0,1 0 1,0 0-1,-1 0 0,1 0 0,0-1 0,0 1 0,-1 0 0,1-1 1,0 1-1,0 0 0,0-1 0,0 1 0,0-1 0,0 0 1,0 1-1,0-1 0,0 0 0,0 1 0,0-1 0,0 0 0,0 0 1,0 0-1,0 0 0,0 0 0,0 0 0,1 0 0,-1-1 1,0 1-1,1 0 0,45-10 170,-29 2-71,0-1 0,-1 0 0,-1-2 0,0 0 1,0 0-1,-1-2 0,0 0 0,-1-1 0,-1 0 1,0-1-1,-1 0 0,18-30 0,-24 30 114,-6 16-217,0-1 1,0 0-1,-1 0 1,1 0-1,0 1 1,0-1-1,0 0 1,0 0-1,0 0 1,0 0 0,-1 1-1,1-1 1,0 0-1,0 0 1,0 0-1,0 0 1,-1 0-1,1 1 1,0-1-1,0 0 1,0 0-1,0 0 1,-1 0-1,1 0 1,0 0-1,0 0 1,-1 0-1,1 0 1,0 0-1,0 0 1,0 0 0,-1 0-1,1 0 1,0 0-1,0 0 1,0 0-1,-1 0 1,1 0-1,0 0 1,0 0-1,0 0 1,-1 0-1,1-1 1,0 1-1,0 0 1,0 0-1,0 0 1,-1 0-1,1 0 1,0-1-1,0 1 1,0 0 0,0 0-1,0 0 1,-1 0-1,1-1 1,0 1-1,0 0 1,0 0-1,0 0 1,0-1-1,0 1 1,0 0-1,0 0 1,0-1-1,0 1 1,0 0-3,-8 9-24,1 0 0,1 0 0,0 0 0,0 1 0,0 0 0,1 1 1,1-1-1,0 1 0,0-1 0,1 1 0,-3 18 0,6-28 42,1 0-1,-1 0 1,0 0-1,0 0 1,0 0-1,1-1 1,-1 1-1,0 0 1,1 0-1,-1 0 1,1-1-1,-1 1 1,1 0-1,-1 0 1,1-1 0,-1 1-1,1-1 1,0 1-1,-1 0 1,1-1-1,0 1 1,0-1-1,-1 1 1,1-1-1,0 0 1,0 1-1,0-1 1,0 0-1,-1 0 1,1 1 0,0-1-1,0 0 1,0 0-1,0 0 1,0 0-1,0 0 1,-1 0-1,1 0 1,0-1-1,0 1 1,0 0-1,1-1 1,3 0 145,-1 0 0,1 0 0,-1 0 1,0-1-1,0 0 0,0 0 0,6-4 0,0-1-124,0-1-1,-1-1 1,0 0 0,-1 0-1,0 0 1,0-1-1,-1-1 1,0 1-1,-1-1 1,-1 0-1,1 0 1,-2-1 0,4-12-1,-15 37-1050,-14 29 950,20-41 65,1 1 0,-1-1 0,1 1-1,0-1 1,-1 1 0,1 0-1,0-1 1,0 1 0,0-1-1,0 1 1,0 0 0,1-1 0,-1 1-1,0-1 1,1 1 0,-1-1-1,1 1 1,0-1 0,-1 1-1,1-1 1,0 1 0,0-1 0,0 0-1,0 0 1,0 1 0,0-1-1,0 0 1,0 0 0,1 0 0,-1 0-1,0 0 1,1 0 0,-1-1-1,3 2 1,0-1 22,0-1-1,0 1 0,0-1 1,0 0-1,0 0 1,0 0-1,0-1 1,0 1-1,0-1 1,0 0-1,0 0 1,0 0-1,7-4 1,32-26 133,-37 26-137,-1 1-1,0-1 1,1 1-1,0 0 1,0 1-1,0-1 1,11-3-1,-6 31-195,-2-2 72,-6-20 99,-1 0 1,1 1 0,0-1-1,0 0 1,0 0-1,1-1 1,-1 1-1,0-1 1,1 0-1,-1 1 1,1-2-1,-1 1 1,1 0-1,-1-1 1,1 1 0,6-1-1,68-8-545,-26 2-291,-47 6-649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7.344"/>
    </inkml:context>
    <inkml:brush xml:id="br0">
      <inkml:brushProperty name="width" value="0.025" units="cm"/>
      <inkml:brushProperty name="height" value="0.025" units="cm"/>
    </inkml:brush>
  </inkml:definitions>
  <inkml:trace contextRef="#ctx0" brushRef="#br0">1 15 17553,'0'0'4836,"75"-15"-6950,-39 25-1409,8 3-3011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7.687"/>
    </inkml:context>
    <inkml:brush xml:id="br0">
      <inkml:brushProperty name="width" value="0.025" units="cm"/>
      <inkml:brushProperty name="height" value="0.025" units="cm"/>
    </inkml:brush>
  </inkml:definitions>
  <inkml:trace contextRef="#ctx0" brushRef="#br0">163 240 14157,'0'0'3839,"-9"1"-1934,-3 1-1634,0 1-1,-1 0 0,1 0 0,0 1 0,-19 10 0,27-12-126,0 0 1,0 0-1,0 0 1,1 0-1,-1 1 0,1-1 1,0 1-1,-1 0 1,1 0-1,1 0 1,-1 1-1,0-1 1,1 0-1,0 1 1,-1 0-1,2 0 1,-1-1-1,0 1 1,1 0-1,-1 1 1,1-1-1,0 0 0,0 6 1,2-8-129,-1-1-1,1 0 1,-1 1-1,1-1 1,0 0 0,0 0-1,0 0 1,0 0-1,0 0 1,0 0 0,0 0-1,0 0 1,0 0-1,0 0 1,0 0 0,1 0-1,-1-1 1,0 1-1,1-1 1,-1 1 0,0-1-1,1 1 1,-1-1-1,1 0 1,-1 0-1,1 0 1,-1 0 0,0 0-1,1 0 1,-1 0-1,1 0 1,1-1 0,55-5 852,-43 1-737,0-1 0,-1 0 0,0-1 0,0 0 0,0-1 0,-1-1 0,-1 0 0,23-22 0,-6 3 225,-1-2 0,30-41 0,-42 50-117,31-43 297,-44 59-488,0 0-1,0 0 1,-1 0-1,1-1 0,-1 1 1,0-1-1,-1 0 0,1 1 1,1-12-1,-16 25 354,4 4-440,-1 0 0,2 1 0,0 0 0,0 0 1,1 1-1,1 0 0,0 0 0,1 0 1,0 1-1,2 0 0,-1 0 0,2 0 0,0 0 1,0 25-1,2-35-73,1-1 0,-1 0 0,0 1 0,1-1 0,0 0 0,0 0 1,0 0-1,1 0 0,-1 0 0,1 0 0,0 0 0,0 0 0,0-1 0,1 1 1,-1-1-1,1 1 0,0-1 0,6 5 0,-5-5-491,0 0 0,1 0 0,-1 0-1,1-1 1,0 0 0,0 0 0,0 0 0,0-1 0,0 1 0,5 0-1,31 0-8759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8.076"/>
    </inkml:context>
    <inkml:brush xml:id="br0">
      <inkml:brushProperty name="width" value="0.025" units="cm"/>
      <inkml:brushProperty name="height" value="0.025" units="cm"/>
    </inkml:brush>
  </inkml:definitions>
  <inkml:trace contextRef="#ctx0" brushRef="#br0">163 0 13164,'0'0'5499,"-2"8"-3978,-8 22-784,-1-1-1,-28 49 0,-14 33 854,48-98-1398,1 0-1,0 0 1,1 1 0,0-1 0,1 1 0,-1 20-1,3-33-186,0 0 0,0 0-1,0 0 1,0 0 0,0 0 0,1 0-1,-1 0 1,0 1 0,0-1 0,1 0-1,-1 0 1,1 0 0,-1 0-1,1 0 1,-1-1 0,1 1 0,0 0-1,0 0 1,-1 0 0,1 0-1,0-1 1,0 1 0,0 0 0,0-1-1,0 1 1,-1-1 0,3 1 0,0 0 27,0 0 0,0 0 0,1-1 0,-1 1 1,0-1-1,0 0 0,0 0 0,1 0 0,4-2 1,4 0 60,-1 0 1,0-2 0,0 1 0,18-10 0,8-9-45,-28 15-80,1 0 0,0 1 0,1 0 0,0 1 0,0 0 0,0 1 0,0 0 0,22-4 0,-32 13-39,0 1 0,0-1 0,0 0 0,-1 1 0,0-1 0,0 1 0,-2 7 0,1-8 112,-1 0 0,0 0 0,0 0 0,0 0 0,0 0 0,-1-1 1,0 1-1,0-1 0,0 0 0,-1 0 0,0 0 0,1 0 0,-1 0 0,0-1 0,-1 0 1,1 0-1,-1 0 0,-6 3 0,-2 1 393,0-1 0,0 0 0,-1 0 1,0-2-1,-21 5 0,24-7-321,1 0 0,-1-1 0,1-1 0,-1 1 0,0-2-1,-13-1 1,21 1-224,1 1 0,-1-1 0,0 0-1,0 0 1,0 0 0,0-1 0,1 1-1,-1-1 1,1 1 0,-1-1 0,-2-3-1,3 4-213,1-1 0,-1 0 0,1 0-1,0 0 1,0 0 0,-1 0 0,1 0-1,1 0 1,-1-1 0,0 1 0,1 0 0,-1 0-1,1-1 1,-1 1 0,1 0 0,0-4-1,0 5 55,0 0 1,0 0-1,0 0 0,1-1 0,-1 1 0,0 0 0,0 0 0,1 0 1,-1 0-1,0 0 0,1 0 0,-1 0 0,1 0 0,0 1 1,-1-1-1,1 0 0,0 0 0,-1 0 0,1 0 0,0 1 0,0-1 1,0 0-1,-1 1 0,1-1 0,0 1 0,0-1 0,0 1 1,0-1-1,0 1 0,2-1 0,21-8-5805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8.404"/>
    </inkml:context>
    <inkml:brush xml:id="br0">
      <inkml:brushProperty name="width" value="0.025" units="cm"/>
      <inkml:brushProperty name="height" value="0.025" units="cm"/>
    </inkml:brush>
  </inkml:definitions>
  <inkml:trace contextRef="#ctx0" brushRef="#br0">25 149 17136,'0'0'6049,"9"-1"-4170,2 1-1647,0-2 0,0 1 0,0-1 0,0-1 0,0 0 0,-1-1 0,1 0 0,-1 0 0,0-1 0,0-1 0,-1 1 0,17-14 0,-21 14-146,0 0 1,0 0-1,-1-1 1,0 0-1,0 0 1,5-8-1,-9 13-64,1 0-1,-1 0 0,1 0 1,-1 0-1,1 0 0,-1 0 1,0 0-1,1-1 0,-1 1 1,0 0-1,0 0 0,0 0 0,0 0 1,0 0-1,0 0 0,0 0 1,0-1-1,0 1 0,0 0 1,-1 0-1,1 0 0,0 0 0,-1 0 1,1 0-1,-1 0 0,1 0 1,-1 0-1,0 0 0,1 0 1,-1 0-1,0 1 0,0-1 1,1 0-1,-1 0 0,0 1 0,0-1 1,0 0-1,0 1 0,0-1 1,0 1-1,0-1 0,0 1 1,0 0-1,0 0 0,0-1 1,-1 1-1,1 0 0,-2 0 0,-3-1-47,-1 1 0,0 0-1,0 0 1,0 0-1,1 1 1,-1 0-1,0 1 1,1-1 0,-1 1-1,1 1 1,0-1-1,-1 1 1,1 0 0,0 0-1,1 1 1,-11 8-1,8-6 13,1 0-1,0 0 0,0 1 1,1 0-1,-1 1 1,2 0-1,-1-1 0,1 2 1,0-1-1,1 1 0,-5 12 1,8-19-21,0 0-1,1 0 1,-1 0 0,1-1 0,-1 1-1,1 0 1,0 0 0,0 0 0,0 0 0,0 0-1,0 0 1,0 0 0,0 0 0,1-1-1,-1 1 1,1 0 0,-1 0 0,1 0-1,0 0 1,0-1 0,0 1 0,0 0-1,0-1 1,0 1 0,2 1 0,1 0-136,-1-1 0,0 0 1,1 0-1,-1 0 0,1-1 0,-1 1 1,1-1-1,0 0 0,0 0 0,0 0 1,7 0-1,10 1-1529,0-2 0,1-1 1,30-5-1,-27 1-2220,-1-1 0,41-15 0,-10 0 663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8.774"/>
    </inkml:context>
    <inkml:brush xml:id="br0">
      <inkml:brushProperty name="width" value="0.025" units="cm"/>
      <inkml:brushProperty name="height" value="0.025" units="cm"/>
    </inkml:brush>
  </inkml:definitions>
  <inkml:trace contextRef="#ctx0" brushRef="#br0">191 61 7399,'0'0'4714,"3"-9"277,10-27-1110,-13 35-3802,0 1-1,0-1 1,0 0-1,0 1 1,0-1-1,0 1 1,0-1-1,0 1 1,0-1 0,0 1-1,0-1 1,-1 0-1,1 1 1,0-1-1,0 1 1,-1-1-1,1 1 1,0 0-1,-1-1 1,1 1-1,-1-1 1,1 1 0,0-1-1,-1 1 1,1 0-1,-1-1 1,1 1-1,-1 0 1,1 0-1,-1-1 1,0 1-1,1 0 1,-1 0-1,1 0 1,-1 0 0,1 0-1,-1 0 1,1 0-1,-1 0 1,0 0-1,1 0 1,-1 0-1,1 0 1,-1 0-1,1 0 1,-2 1-1,-27 1-64,16 2-30,1-1 1,0 1-1,-1 1 1,1 0-1,1 1 0,-1 1 1,1-1-1,0 2 1,1-1-1,0 2 0,0-1 1,-9 11-1,19-18-9,-1-1 0,1 1-1,0-1 1,-1 1 0,1 0-1,0-1 1,-1 1 0,1-1 0,0 1-1,0 0 1,0-1 0,-1 1-1,1 0 1,0-1 0,0 1-1,0 0 1,0-1 0,0 1 0,0 0-1,0-1 1,1 1 0,-1 0-1,0-1 1,0 1 0,0-1-1,1 1 1,-1 0 0,0-1 0,1 1-1,-1-1 1,1 2 0,22 10-425,39-1-155,-55-10 419,103 4-2605,-78-6 1831,0 3 1,53 8 0,-86-10 1012,1 0 0,0 0 0,-1 0 0,1 0 0,0 1-1,-1-1 1,1 0 0,0 0 0,0 1 0,-1-1 0,1 0 0,0 0 0,0 1 0,0-1 0,-1 0 0,1 1 0,0-1 0,0 0 0,0 1 0,0-1-1,0 0 1,-1 1 0,1-1 0,0 0 0,0 1 0,0-1 0,0 1 0,0-1 0,0 0 0,0 1 0,0-1 0,1 0 0,-1 1 0,0-1-1,0 0 1,0 1 0,0-1 0,0 0 0,1 1 0,-1-1 0,0 0 0,0 1 0,0-1 0,1 0 0,-1 0 0,0 1 0,0-1 0,1 0 0,-1 0-1,0 1 1,1-1 0,-1 0 0,0 0 0,1 0 0,-1 0 0,0 0 0,1 0 0,0 1 0,-37 13 2564,33-12-2506,-5 0 184,-17 8 64,-1-1 0,0-1 0,0-2 1,-1 0-1,-31 2 0,64-11-5913,5-4 2603,-2 0-91,19-8-4811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9.648"/>
    </inkml:context>
    <inkml:brush xml:id="br0">
      <inkml:brushProperty name="width" value="0.025" units="cm"/>
      <inkml:brushProperty name="height" value="0.025" units="cm"/>
    </inkml:brush>
  </inkml:definitions>
  <inkml:trace contextRef="#ctx0" brushRef="#br0">146 267 5381,'0'0'12609,"-11"3"-12502,-1 1-67,1-1-1,0 2 1,0-1-1,0 2 0,-13 8 1,20-12 66,0 1 0,0 0-1,0 1 1,0-1 0,1 1 0,-1-1 0,1 1-1,0 0 1,0 0 0,0 1 0,1-1 0,-1 0 0,1 1-1,0 0 1,1-1 0,-1 1 0,1 0 0,-1 6 0,1-10-92,1 1 0,0-1 0,0 1 0,0-1 0,0 1 0,1-1 0,-1 1 0,0-1 0,1 1 0,-1-1 0,1 0 0,-1 1 0,1-1 0,0 1 0,-1-1 0,1 0 0,0 0 0,0 1 0,0-1 0,0 0 0,0 0 0,0 0 0,0 0 0,3 1 0,-1 0 19,2 1 0,-1-2 0,0 1 1,0 0-1,1-1 0,-1 0 0,0 0 0,7 1 0,7-1 79,1 0-1,-1-1 1,22-4-1,-23 1-103,0 0 0,1-2 1,-1 0-1,-1-1 0,1-1 1,-1 0-1,0-1 0,-1-1 0,0-1 1,0 0-1,-1-1 0,15-13 0,-14 9 87,-1 0-1,0 0 0,-1-1 0,0-1 0,-2 0 0,0-1 0,0 0 0,-2 0 0,0-1 0,6-21 0,-13 34 86,0-1 0,0 0 0,-1 0 0,0 0 0,0 0 0,-1 0 0,1 0-1,-2 0 1,-1-13 0,2 18-135,-1 0 0,0 0-1,0 0 1,0 0 0,0 0 0,0 0-1,-1 0 1,1 0 0,0 1 0,-1-1 0,1 0-1,-1 1 1,0-1 0,0 1 0,1 0-1,-1 0 1,0-1 0,0 1 0,0 1-1,0-1 1,-1 0 0,1 0 0,0 1-1,0-1 1,0 1 0,0 0 0,-1-1-1,1 1 1,0 0 0,0 0 0,-1 1-1,1-1 1,-2 1 0,-7 0-45,1 1 0,0 1 1,0 0-1,0 0 0,0 1 0,0 0 1,1 0-1,-1 1 0,1 1 0,0 0 1,-10 9-1,7-6 8,1 1-1,0 1 1,1 0-1,0 0 1,0 1 0,1 0-1,-10 19 1,17-28-4,1 0 0,-1 0 0,1 0 0,-1 0 0,1 0 0,0 0-1,1 0 1,-1 1 0,0-1 0,1 0 0,0 0 0,0 1 0,0-1 0,0 0 0,0 0 0,2 6 0,-1-7 11,0 0 1,0 0-1,0 0 1,0 0-1,1 0 1,-1-1-1,1 1 1,-1 0-1,1-1 1,0 1-1,-1-1 1,1 0-1,0 1 1,0-1-1,0 0 1,0 0-1,0 0 1,4 0-1,9 3 62,0-1 0,0-1 0,1-1 0,-1 0 0,25-2 0,-16 1-131,3-2-101,-21 1 135,1 0 0,0 1 0,-1 0 0,1 0 0,0 0 0,-1 1 0,1 0 0,-1 0 0,1 0 0,-1 1 0,7 3 0,-11-4 8,-1 1 0,1 0 0,-1 0 0,0-1 0,0 1 0,0 0 0,0 0 0,0 0 0,-1 0 0,1 0 0,0 0 0,-1 0 0,0 0 0,1 1 0,-1-1 0,0 0 0,0 3 0,-4 42 328,2-38-235,0 38 483,8-33 421,-5-14-911,0 0 0,0-1 0,0 1 1,0 0-1,0-1 0,0 1 0,-1-1 0,1 1 1,0-1-1,0 1 0,-1-1 0,1 0 1,0 0-1,-1 1 0,1-1 0,0 0 1,-1 0-1,1 1 0,-1-1 0,0 0 1,1-2-1,8-9-114,-2-1 0,0 0 0,0-1 0,-1 0 0,-1 0 0,0 0 0,-1 0-1,0-1 1,1-18 0,27 41-803,-25-6 927,0-1 0,0 0 0,0 0 0,0-1 0,0 0 0,0 0-1,0-1 1,0 1 0,-1-2 0,1 1 0,0-1 0,0 0 0,-1 0 0,9-5 0,-1 0 24,-1-1 0,-1-1-1,1 0 1,-2 0 0,18-18 0,-22 21-103,-21 37-667,9-24 653,1 0 1,1 1-1,-1-1 1,1 1-1,1 0 0,-1 0 1,2 1-1,-1-1 1,1 0-1,0 0 0,0 1 1,2 13-1,0-21 17,0 1 0,0-1 0,0 1 0,0-1 0,0 1 1,0-1-1,0 1 0,1-1 0,-1 0 0,1 0 0,-1 0 0,1 0 0,-1 0 0,1 0 0,-1 0 1,1 0-1,0 0 0,0-1 0,-1 1 0,1-1 0,0 0 0,0 1 0,0-1 0,-1 0 0,1 0 1,0 0-1,0 0 0,3-1 0,4 1 52,0 0-1,0-1 1,0-1 0,15-3 0,-13 0-43,-1 0 0,1-1 0,-1-1-1,0 0 1,0 0 0,-1-1 0,0 0 0,0 0 0,-1-1 0,0 0 0,-1-1 0,0 1 0,0-1 0,-1-1-1,-1 0 1,1 1 0,4-17 0,-10 27-24,0-1-1,1 1 0,-1 0 1,0 0-1,0 0 1,0-1-1,0 1 1,0 0-1,0 0 1,1-1-1,-1 1 0,0 0 1,0-1-1,0 1 1,0 0-1,0 0 1,0-1-1,0 1 1,0 0-1,0-1 0,0 1 1,0 0-1,0 0 1,0-1-1,-1 1 1,1 0-1,0 0 0,0-1 1,0 1-1,0 0 1,0 0-1,-1-1 1,1 1-1,0 0 1,0 0-1,0-1 0,0 1 1,-1 0-1,1 0 1,0 0-1,0 0 1,-1-1-1,-11 10-231,-12 19-24,18-19 257,1 1 1,0-1 0,0 1-1,1 0 1,1 0 0,-1 0-1,2 0 1,-1 1 0,2-1-1,-1 1 1,1-1 0,1 1-1,0 13 1,1-22 17,0 1 1,0 0-1,0-1 0,0 1 0,0-1 1,1 1-1,-1-1 0,1 0 1,-1 1-1,1-1 0,0 0 0,0 0 1,0 0-1,0-1 0,0 1 1,1 0-1,-1-1 0,0 1 0,1-1 1,-1 0-1,1 0 0,-1 0 1,1 0-1,0 0 0,-1 0 1,1-1-1,4 1 0,6 1-230,-1-1 0,0 0-1,1 0 1,22-3 0,-32 1-176,0 1 0,0-1 1,0 1-1,0-1 1,0 0-1,-1 0 1,1-1-1,0 1 1,0 0-1,-1-1 0,1 0 1,-1 1-1,1-1 1,-1 0-1,0 0 1,0-1-1,4-3 1,11-23-6510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20.005"/>
    </inkml:context>
    <inkml:brush xml:id="br0">
      <inkml:brushProperty name="width" value="0.025" units="cm"/>
      <inkml:brushProperty name="height" value="0.025" units="cm"/>
    </inkml:brush>
  </inkml:definitions>
  <inkml:trace contextRef="#ctx0" brushRef="#br0">52 10 13581,'0'0'11915,"-51"-9"-11434,51 18-674,2 3 225,14 3-576,1 2-1890,5-3-1570,-2-3-4260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3.992"/>
    </inkml:context>
    <inkml:brush xml:id="br0">
      <inkml:brushProperty name="width" value="0.025" units="cm"/>
      <inkml:brushProperty name="height" value="0.025" units="cm"/>
    </inkml:brush>
  </inkml:definitions>
  <inkml:trace contextRef="#ctx0" brushRef="#br0">1 74 13869,'0'0'5339,"11"-8"-4784,-4 2-440,-1 1-6,1 0 1,-1 0-1,1 0 0,0 1 1,0 0-1,0 1 1,1 0-1,-1 0 0,1 0 1,15-2-1,40-3 114,0 2-1,115 6 1,-174 0-227,-1 0 0,1 0 0,-1 0 0,0 1 0,1 0 1,-1-1-1,0 1 0,0 1 0,0-1 0,0 0 0,0 1 0,0-1 1,0 1-1,0 0 0,0 0 0,-1 0 0,1 0 0,-1 1 1,0-1-1,1 1 0,-1 0 0,0-1 0,0 1 0,-1 0 0,1 0 1,-1 0-1,1 0 0,-1 0 0,0 0 0,0 1 0,0-1 1,-1 0-1,1 1 0,-1-1 0,0 6 0,0 1 49,-1 1-1,0-1 1,-1 1 0,0-1-1,-1 0 1,0 0-1,0 0 1,-1 0 0,-1 0-1,-6 11 1,-19 23 630,-2-1 0,-1-2 1,-47 44-1,-47 59-141,112-123-685,8-9-1317,-1-1-4082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20.378"/>
    </inkml:context>
    <inkml:brush xml:id="br0">
      <inkml:brushProperty name="width" value="0.025" units="cm"/>
      <inkml:brushProperty name="height" value="0.025" units="cm"/>
    </inkml:brush>
  </inkml:definitions>
  <inkml:trace contextRef="#ctx0" brushRef="#br0">115 1 12556,'0'0'9251,"-8"9"-8866,-8 9 405,2 0 1,-20 32 0,28-40-571,0 1-1,1-1 1,0 1 0,1 0 0,0 1 0,1-1 0,0 1 0,-2 14-1,5-19-201,-1 1 0,1-1 0,0 0-1,0 0 1,0 0 0,1 0 0,1 0-1,-1 0 1,1-1 0,3 9 0,-3-11-20,1 0 0,0 0 0,0-1 0,0 1 0,0-1 0,1 1 1,0-1-1,-1 0 0,1-1 0,0 1 0,0 0 0,1-1 0,-1 0 1,0 0-1,8 2 0,24 6-956,20 7-984,-53-16 1913,0 0 1,0 0-1,-1 0 0,1 1 0,0-1 0,-1 1 0,1 0 0,-1 0 0,1 0 0,-1 0 0,0 0 0,0 0 0,3 6 0,-4-7 123,-1 0-1,0 0 1,0 0-1,1 0 1,-1 0-1,0 0 1,0 0-1,0 1 1,0-1-1,0 0 1,-1 0-1,1 0 1,0 0-1,0 0 0,-1 0 1,1 0-1,-1 0 1,1 0-1,-1 0 1,1 0-1,-1 0 1,1 0-1,-1 0 1,0 0-1,0 0 1,1 0-1,-1-1 1,0 1-1,0 0 0,0-1 1,0 1-1,0 0 1,0-1-1,0 0 1,0 1-1,0-1 1,0 1-1,0-1 1,-2 0-1,-45 13 1357,38-11-1345,0-1-1,-1 0 1,1 0-1,-1-1 1,-10-2-1,-12-9-1555,31 9 1045,-1 1-1,1-1 1,0 0 0,0 1-1,0-1 1,1 0-1,-1 0 1,0 0-1,1-1 1,-1 1-1,-1-3 1,-3-14-5477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20.723"/>
    </inkml:context>
    <inkml:brush xml:id="br0">
      <inkml:brushProperty name="width" value="0.025" units="cm"/>
      <inkml:brushProperty name="height" value="0.025" units="cm"/>
    </inkml:brush>
  </inkml:definitions>
  <inkml:trace contextRef="#ctx0" brushRef="#br0">66 88 16271,'0'0'7661,"8"1"-5969,1-1-1467,0 0 0,0 0 0,0-1 0,-1 0-1,15-4 1,-21 5-216,0 0 1,-1-1-1,1 1 0,0-1 0,-1 1 0,1-1 1,-1 0-1,1 1 0,-1-1 0,1 0 0,-1 0 1,0 0-1,0 0 0,1 0 0,-1-1 0,0 1 1,0 0-1,0 0 0,0-1 0,0 1 0,0-1 1,0 1-1,-1-1 0,1 1 0,-1-1 1,1 1-1,-1-1 0,1 0 0,-1 1 0,0-1 1,0 0-1,0 1 0,0-1 0,0 0 0,0 1 1,0-1-1,0 0 0,-1 1 0,1-1 0,-1 0 1,1 1-1,-1-1 0,0 1 0,1-1 0,-3-2 1,2 3-81,-1-1 0,1 0 0,-1 1 0,0-1 0,1 1 1,-1-1-1,0 1 0,0 0 0,0 0 0,0 0 0,0 0 1,0 0-1,0 0 0,0 1 0,0-1 0,0 1 0,0-1 1,-1 1-1,1 0 0,0 0 0,0 0 0,0 0 0,-1 0 1,1 1-1,-3 0 0,-1-1 9,0 1-1,0 1 1,1-1 0,-1 1-1,1 0 1,-1 0 0,1 0 0,-8 6-1,8-4 74,0 0 0,1 0 0,0 0 0,0 1 0,0 0 0,0-1 0,1 2-1,0-1 1,0 0 0,0 1 0,0-1 0,1 1 0,0 0 0,1-1 0,-1 1 0,0 10-1,1-13 7,1 1 0,0-1 0,0 0 0,0 1 0,1-1 0,-1 1 0,1-1 0,0 1 0,0-1 0,0 0 0,0 1 0,1-1 0,-1 0 0,1 0 0,0 0 0,0 0 0,0 0 0,0-1 0,0 1 0,1-1 0,-1 1 0,1-1 0,0 0 0,0 0-1,-1 0 1,1 0 0,0 0 0,1-1 0,5 3 0,8 1 29,1-1 0,-1 0 0,1-2 0,0 1 0,0-2 0,0-1 0,0 0 0,0-1-1,0-1 1,0-1 0,0 0 0,-1-1 0,0-1 0,1-1 0,-2-1 0,1 0 0,-1-1 0,0 0 0,15-12 0,-14 13 1493,-22 20-1006,-7 16-390,12-28-126,0-1-1,-1 1 1,1 0-1,0 0 1,0-1 0,0 1-1,0 0 1,0 0-1,0-1 1,1 1 0,-1 0-1,0-1 1,0 1-1,0 0 1,1 0 0,-1-1-1,0 1 1,1 0-1,-1-1 1,0 1 0,1-1-1,-1 1 1,1 0 0,-1-1-1,1 1 1,-1-1-1,1 1 1,0-1 0,-1 0-1,1 1 1,0-1-1,-1 0 1,1 1 0,0-1-1,1 1 1,18 2 105,0 0 1,0-2-1,0 0 1,0-1-1,37-5 0,-33 3-82,7-1-14,-19 1-32,1 0 0,-1 1 0,17 1 0,-26 1-7,0-1-1,0 0 1,0 1-1,0 0 1,0-1-1,-1 1 1,1 0-1,0 1 1,0-1 0,-1 0-1,1 1 1,-1-1-1,0 1 1,1 0-1,-1 0 1,0 0-1,0 0 1,0 0-1,2 3 1,2 5-407,33 40 610,-36-48-951,-1 1 0,1-1 0,-1-1 0,1 1 0,0 0 0,0-1 1,0 1-1,0-1 0,0 0 0,4 2 0,10-2-9996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4.977"/>
    </inkml:context>
    <inkml:brush xml:id="br0">
      <inkml:brushProperty name="width" value="0.025" units="cm"/>
      <inkml:brushProperty name="height" value="0.025" units="cm"/>
    </inkml:brush>
  </inkml:definitions>
  <inkml:trace contextRef="#ctx0" brushRef="#br0">1 49 9033,'0'0'15897,"8"3"-15229,17 5-248,1-2 1,0 0 0,0-2 0,44 3-1,120-7-162,-94-1-233,-85 0-335,-1 0-1,1 0 1,-1 0 0,0-1 0,17-6-1,9-12-4148,-33 18 3648,-1 0 0,0 0 0,0 0 0,0 0 0,-1 0 0,1 0 0,0-1 0,-1 1 0,1-1 0,-1 1 0,1-4 0,3-12-6988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5.320"/>
    </inkml:context>
    <inkml:brush xml:id="br0">
      <inkml:brushProperty name="width" value="0.025" units="cm"/>
      <inkml:brushProperty name="height" value="0.025" units="cm"/>
    </inkml:brush>
  </inkml:definitions>
  <inkml:trace contextRef="#ctx0" brushRef="#br0">0 53 5926,'0'0'14258,"10"-6"-13718,2 0-386,0 0 1,0 1 0,1 0 0,0 1 0,0 0-1,0 1 1,0 1 0,1 0 0,22 0 0,12-1 217,-3 0 24,-1 2-1,65 6 1,-107-5-361,0 0 1,0 0 0,0 0-1,0 0 1,0 0 0,0 1-1,0-1 1,0 1 0,0 0-1,0-1 1,0 1 0,0 0-1,0 0 1,0 0 0,0 1-1,-1-1 1,1 0 0,-1 1-1,1-1 1,-1 1 0,1-1-1,-1 1 1,0 0 0,0-1-1,0 1 1,0 0 0,0 0-1,0 0 1,0 0 0,0 0-1,-1 0 1,1 0 0,-1 0-1,0 0 1,0 0 0,1 0-1,-1 0 1,-1 0 0,1 0-1,0 1 1,0-1 0,-1 0-1,1 0 1,-1 0 0,0 0-1,1 0 1,-2 2 0,-4 8 253,1 0 0,-1-1 0,-1 1 1,0-1-1,-1 0 0,-9 10 0,-116 133 1377,122-134-2420,11-19 691,0-1-1,0 0 1,0 1-1,0-1 1,0 0-1,0 1 1,0-1-1,0 1 1,0-1-1,0 0 1,0 1-1,0-1 1,1 0-1,-1 1 1,0-1-1,0 0 1,0 1-1,0-1 1,1 0-1,-1 0 1,0 1-1,0-1 1,1 0-1,-1 1 0,0-1 1,1 0-1,-1 0 1,0 0-1,1 1 1,-1-1-1,3 0-352,-1 1 0,1-1-1,-1 0 1,1 0-1,-1 0 1,1-1 0,-1 1-1,1 0 1,-1-1-1,0 0 1,1 1 0,-1-1-1,5-2 1,26-16-7485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6.208"/>
    </inkml:context>
    <inkml:brush xml:id="br0">
      <inkml:brushProperty name="width" value="0.025" units="cm"/>
      <inkml:brushProperty name="height" value="0.025" units="cm"/>
    </inkml:brush>
  </inkml:definitions>
  <inkml:trace contextRef="#ctx0" brushRef="#br0">35 1 9737,'0'0'11238,"-3"12"-10464,-8 39 574,3 0 0,-4 89-1,12 114-431,1-151 1465,-1-131-1798,5-174 334,-2 170-1099,1 0-1,2-1 0,1 1 1,12-34-1,-17 61 146,0 0 1,0 0-1,0 0 0,1 1 1,-1 0-1,1-1 0,0 1 0,1 0 1,-1 0-1,1 0 0,-1 1 1,1-1-1,0 1 0,0 0 1,1 0-1,-1 1 0,1-1 0,6-2 1,-1 2-121,1 0 0,0 1 0,-1 0-1,1 1 1,0 0 0,0 0 0,18 3 0,-28-3 164,0 1 0,0 0 0,0 0 0,1 1 0,-1-1 0,0 0 0,0 0-1,0 0 1,0 1 0,0-1 0,1 1 0,-1-1 0,0 1 0,0-1 0,0 1 0,0 0-1,0-1 1,0 1 0,-1 0 0,1 0 0,0 0 0,0 0 0,0-1 0,-1 1 0,1 0 0,-1 0-1,1 1 1,0-1 0,-1 0 0,0 0 0,1 0 0,-1 0 0,0 0 0,0 0 0,1 1 0,-1-1-1,0 0 1,0 0 0,0 0 0,0 1 0,-1-1 0,1 0 0,0 0 0,0 0 0,-1 0 0,1 0-1,-1 1 1,1-1 0,-1 0 0,1 0 0,-1 0 0,1 0 0,-1 0 0,0 0 0,0-1 0,0 1-1,1 0 1,-1 0 0,0 0 0,0-1 0,0 1 0,0-1 0,0 1 0,-2 0 0,-9 7 262,0-1 0,0 0 0,-1-1 0,0-1 0,0 0 1,0 0-1,-1-2 0,0 1 0,0-2 0,1 0 0,-18 1 0,31-4-297,0 1 0,1 0 0,-1 0-1,0 0 1,1 0 0,-1-1-1,0 1 1,0 0 0,1 0-1,-1-1 1,0 1 0,0 0 0,0-1-1,1 1 1,-1 0 0,0 0-1,0-1 1,0 1 0,0 0 0,1-1-1,-1 1 1,0 0 0,0-1-1,0 1 1,0 0 0,0-1 0,0 1-1,0-1 1,0 1 0,0 0-1,0-1 1,0 1 0,0 0 0,0-1-1,-1 1 1,1 0 0,0-1-1,0 1 1,0 0 0,0-1 0,-1 1-1,1 0 1,0 0 0,0-1-1,-1 1 1,1 0 0,0 0 0,0-1-1,-1 1 1,1 0 0,0 0-1,-1 0 1,1-1 0,0 1 0,-1 0-1,1 0 1,0 0 0,-1 0-1,1 0 1,0 0 0,-1 0 0,1 0-1,0 0 1,-1 0 0,1 0-1,0 0 1,-1 0 0,1 0-1,24-19-3309,-3 10 898,0 1-1,1 1 1,1 1 0,32-4-1,-25 4 2291,50-15 0,-80 21 516,1 0 1,0 0-1,-1 0 1,1 0 0,0 0-1,-1 0 1,1 0 0,-1 0-1,1 0 1,0-1-1,-1 1 1,1 0 0,-1-1-1,1 1 1,0 0-1,-1-1 1,1 1 0,-1 0-1,1-1 1,-1 1 0,0-1-1,1 1 1,-1-1-1,1 1 1,-1-1 0,0 1-1,1-1 1,-1 0 0,0 1-1,0-1 1,1 1-1,-1-2 1,-10 6 4995,-1 7-7416,6-4 2062,0 0 0,0 1-1,0 0 1,1 0 0,1 1-1,-1-1 1,-3 17 0,6-23-6,1 0 1,-1 0-1,1 0 1,-1 0-1,1 0 1,0 0 0,0-1-1,0 1 1,0 0-1,0 0 1,0 0-1,1 0 1,-1 0-1,1 0 1,-1 0-1,1 0 1,0 0-1,-1-1 1,1 1 0,0 0-1,0-1 1,0 1-1,1 0 1,-1-1-1,0 1 1,1-1-1,-1 0 1,0 1-1,1-1 1,0 0-1,-1 0 1,1 0 0,0 0-1,-1 0 1,1-1-1,0 1 1,0 0-1,0-1 1,0 1-1,0-1 1,0 0-1,2 0 1,-1 1 30,-1 0 0,1-1 0,0 0 0,0 0 0,0 0 0,-1 0 0,1 0 0,0-1 0,0 1 0,-1-1 0,1 1 0,0-1 0,-1 0 0,1 0 0,-1-1 0,1 1 0,-1 0-1,1-1 1,-1 1 0,0-1 0,0 0 0,0 0 0,0 0 0,0 0 0,3-4 0,-2 0 83,-1 0-1,0 0 0,0 0 0,0 0 0,0 0 1,-1-1-1,0 1 0,-1 0 0,1-1 0,-1-8 1,0 7-86,-1-20 123,1 27-148,0 0-1,-1 1 1,1-1-1,0 0 0,0 1 1,0-1-1,0 0 1,-1 1-1,1-1 1,0 1-1,-1-1 1,1 0-1,-1 1 1,1-1-1,0 1 1,-1-1-1,1 1 1,-1-1-1,1 1 1,-1-1-1,0 1 0,1 0 1,-1-1-1,1 1 1,-1 0-1,0-1 1,1 1-1,-1 0 1,0 0-1,1 0 1,-1 0-1,-1-1 1,6 15-539,2-12-35,0 0 1,0 0-1,1-1 1,-1 1-1,0-1 1,1-1-1,-1 1 1,1-1-1,-1 0 1,10-2-1,6 1-2098,14-1-2890,-1-9-3000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6.721"/>
    </inkml:context>
    <inkml:brush xml:id="br0">
      <inkml:brushProperty name="width" value="0.025" units="cm"/>
      <inkml:brushProperty name="height" value="0.025" units="cm"/>
    </inkml:brush>
  </inkml:definitions>
  <inkml:trace contextRef="#ctx0" brushRef="#br0">118 27 15599,'0'0'7570,"-10"-1"-5286,5 1-2142,-4-1 363,-1 0-1,0 1 1,0 1 0,-11 1 0,19-2-474,0 0 0,0 0 0,1 0 0,-1 1-1,0-1 1,0 1 0,0 0 0,1-1 0,-1 1 0,0 0-1,1 0 1,-1 0 0,1 0 0,-1 0 0,1 0 0,-1 0 0,1 1-1,0-1 1,-1 1 0,1-1 0,0 1 0,0-1 0,0 1-1,0-1 1,1 1 0,-1 0 0,0 0 0,1-1 0,-1 1-1,1 0 1,-1 0 0,1 3 0,1-4-67,-1 1 0,1-1 0,0 0 0,0 1 0,0-1 0,1 0 0,-1 0 0,0 0 0,0 0 0,1 0 0,-1 0 0,0 0 0,1 0 0,-1-1 0,1 1 1,-1 0-1,1-1 0,-1 1 0,1-1 0,-1 0 0,1 1 0,3-1 0,39 7-925,-18-6 435,-18-1 491,-1 0 0,1 1 0,-1 0-1,0 0 1,1 0 0,-1 1 0,14 5 0,-21-6 41,1-1 0,0 1-1,-1-1 1,1 1-1,0 0 1,-1-1-1,1 1 1,-1 0 0,1 0-1,-1-1 1,0 1-1,1 0 1,-1 0 0,0 0-1,1 0 1,-1 0-1,0-1 1,0 1-1,0 0 1,0 0 0,0 0-1,0 0 1,0 0-1,0 0 1,0 0-1,0 0 1,0-1 0,0 1-1,-1 0 1,1 0-1,0 0 1,-1 0 0,1-1-1,-1 1 1,1 0-1,-1 0 1,1-1-1,-1 1 1,-1 1 0,-26 27 1308,21-23-1038,-6 4 74,-1 0 1,0-1 0,0 0 0,-1-1 0,-19 8 0,32-16-405,17-14-2006,25-17-3243,44-25 0,1-1-972,-33 15 4979,-32 21 4723,-13 4 8291,-7 24-8402,-9 23-2826,8-30-493,-5 16 348,0 1 0,1 0 1,-3 20-1,7-33-442,1 0 1,-1 0-1,1 0 1,0 0-1,0 0 0,1-1 1,-1 1-1,1 0 1,1 5-1,-1-7-101,0-1-1,-1 1 0,1-1 1,0 0-1,0 0 0,0 1 1,0-1-1,0 0 1,0 0-1,0 0 0,0 0 1,0 0-1,0 0 0,1-1 1,-1 1-1,0 0 0,1 0 1,-1-1-1,0 1 0,1-1 1,-1 1-1,1-1 1,-1 0-1,3 0 0,9-1-4637,-2-9-3652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7.953"/>
    </inkml:context>
    <inkml:brush xml:id="br0">
      <inkml:brushProperty name="width" value="0.025" units="cm"/>
      <inkml:brushProperty name="height" value="0.025" units="cm"/>
    </inkml:brush>
  </inkml:definitions>
  <inkml:trace contextRef="#ctx0" brushRef="#br0">44 1 2402,'0'0'18583,"0"11"-18353,0 438 5888,0-447-5643,0-11 971,-1-17-1198,-2 0 0,-1 1-1,-1-1 1,-10-29 0,9 48-666,1 19 46,0 18 41,5-28 318,0 0 0,0 0 1,0 0-1,0 0 0,1 0 0,-1 0 0,0 0 1,1 0-1,-1 0 0,1 0 0,0 0 1,0 0-1,-1-1 0,1 1 0,0 0 1,1-1-1,1 3 0,-2-3 29,0 0 1,1-1-1,-1 1 0,1-1 0,0 1 1,-1-1-1,1 1 0,0-1 0,-1 0 1,1 0-1,-1 0 0,1 0 0,0 0 1,-1 0-1,1 0 0,0 0 0,-1-1 1,1 1-1,0-1 0,-1 1 0,1-1 1,2-1-1,3-2 45,0 0 1,-1-1-1,1 1 1,-1-1-1,0-1 1,-1 1-1,1-1 1,5-8-1,11-9-27,15 67-498,-30-41 387,0 0 0,-1 0 0,2-1-1,-1 0 1,0-1 0,0 1 0,1-1 0,-1 0 0,0-1 0,1 0 0,-1 0 0,1-1 0,7-1 0,43 1-798,-57 2 873,0-1 1,0 0-1,0 0 1,0 0-1,-1 0 1,1 1-1,0-1 1,0 0-1,-1 1 1,1-1-1,0 1 1,0-1-1,-1 1 1,1-1-1,0 1 1,-1-1-1,1 1 1,-1 0-1,1-1 1,-1 1-1,1 0 1,-1-1-1,1 1 1,-1 0-1,0 0 1,1-1-1,-1 1 1,0 0-1,0 0 1,0 0-1,1 0 0,-1-1 1,0 1-1,0 0 1,0 0-1,0 0 1,-1 0-1,1 0 5,0 0-1,0 0 0,0 0 1,0-1-1,0 1 0,0 0 1,0 0-1,0 0 0,1-1 1,-1 1-1,0 0 0,0 0 1,1-1-1,-1 1 0,0 0 1,1-1-1,-1 1 0,1 0 1,-1-1-1,1 1 0,-1 0 1,1-1-1,-1 1 0,1-1 1,0 1-1,-1-1 0,1 0 1,0 1-1,-1-1 0,1 0 1,0 1-1,0-1 0,-1 0 1,1 0-1,0 1 1,0-1-1,-1 0 0,1 0 1,0 0-1,0 0 0,0 0 1,-1 0-1,1 0 0,0 0 1,0-1-1,-1 1 0,1 0 1,0 0-1,0-1 0,-1 1 1,2-1-1,5-2-43,-1 1 1,1-2-1,-1 1 1,0-1-1,0 0 0,0 0 1,0 0-1,-1-1 1,10-10-1,-16 20 0,1 1-1,0-1 1,1 0 0,-1 1-1,1-1 1,0 0 0,3 9-1,-1-12 101,0-1-1,0 1 1,0-1 0,1 0-1,-1 0 1,0 0-1,1 0 1,-1-1 0,0 1-1,1-1 1,-1 0-1,1 0 1,-1 0-1,1 0 1,5-2 0,-3 1 7,0 0 1,0 0 0,0-1-1,0 1 1,0-1 0,-1-1-1,1 1 1,6-5 0,-8 4-65,-1 0 0,0 0 1,-1 0-1,1-1 0,-1 1 0,1-1 1,-1 0-1,0 1 0,0-1 1,0 0-1,-1 0 0,0 0 0,0-1 1,0 1-1,0 0 0,0 0 1,-1-1-1,0 1 0,0 0 0,0-1 1,0 1-1,-1 0 0,1 0 1,-1-1-1,0 1 0,-1 0 0,-1-5 1,2 1-7813,-2 3-1143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8.341"/>
    </inkml:context>
    <inkml:brush xml:id="br0">
      <inkml:brushProperty name="width" value="0.025" units="cm"/>
      <inkml:brushProperty name="height" value="0.025" units="cm"/>
    </inkml:brush>
  </inkml:definitions>
  <inkml:trace contextRef="#ctx0" brushRef="#br0">622 191 15695,'0'0'8071</inkml:trace>
  <inkml:trace contextRef="#ctx0" brushRef="#br0" timeOffset="1">1 0 21877,'0'0'7367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21.676"/>
    </inkml:context>
    <inkml:brush xml:id="br0">
      <inkml:brushProperty name="width" value="0.025" units="cm"/>
      <inkml:brushProperty name="height" value="0.025" units="cm"/>
    </inkml:brush>
  </inkml:definitions>
  <inkml:trace contextRef="#ctx0" brushRef="#br0">1824 152 16207,'-15'-13'123,"-2"-2"-200,-1 1 0,0 0 0,-1 1 0,-1 1 0,0 1-1,-1 1 1,0 1 0,-27-9 0,2 10-196,-1 1 0,-1 3-1,1 1 1,0 3 0,-1 2 0,1 1 0,0 3-1,-67 17 1,47-5 300,1 2 1,1 4-1,1 2 0,1 3 0,-70 45 1,74-36 359,1 3 0,3 2 0,1 2 1,3 3-1,1 2 0,3 2 1,2 2-1,3 2 0,2 2 0,-39 76 1,66-109-345,1 1 0,1 0 0,2 1-1,0 0 1,2 1 0,1-1 0,-3 33 0,8-47-34,1-1-1,0 0 0,0 1 1,2-1-1,-1 0 0,1 0 1,1 0-1,0 0 0,1 0 1,0 0-1,1-1 0,0 0 1,1 0-1,0 0 0,1-1 0,0 0 1,0 0-1,17 16 0,-3-8 20,1-1-1,1-1 1,1 0-1,0-2 1,1-1-1,0-1 1,1-1-1,0-2 1,49 12-1,-8-7 28,0-3-1,131 4 0,-106-17 257,0-3 1,0-5-1,-1-4 0,0-3 0,-1-5 1,-2-3-1,0-4 0,-2-4 0,140-75 0,-174 79 230,0-3 0,-3-1 0,0-3-1,-3-2 1,68-70 0,-94 85-275,-2 0 0,-1-1 0,0 0 0,-2-1-1,20-44 1,-28 49-177,0 1 0,-1-1-1,-1 0 1,-1 0-1,-1 0 1,0-1 0,-2 1-1,-1-39 1,-1 46-57,-1 1 1,0 0-1,-1 0 1,0 0-1,-1 1 0,0-1 1,0 1-1,-2 0 1,1 0-1,-1 0 0,-1 1 1,-15-19-1,10 16-23,-1 1 1,-1 0-1,0 0 0,-1 2 0,0-1 0,0 2 1,-1 0-1,-17-6 0,-6 0-292,-1 1 1,0 3-1,-1 1 1,0 2-1,0 2 1,-78-1-1,-41 8-4857,105 2-1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28.333"/>
    </inkml:context>
    <inkml:brush xml:id="br0">
      <inkml:brushProperty name="width" value="0.025" units="cm"/>
      <inkml:brushProperty name="height" value="0.025" units="cm"/>
    </inkml:brush>
  </inkml:definitions>
  <inkml:trace contextRef="#ctx0" brushRef="#br0">95 134 4612,'0'0'15503,"3"-6"-14409,10-26 1869,-17 63-2317,-17 61-608,3 1-1,4 0 0,-2 120 1,14 59 20,5 289-987,-1-506 890,2 10 21,-7 104 1,-10-105-266,12-65 165,0 1-1,0-1 1,0 1 0,0-1 0,1 1-1,-1-1 1,0 1 0,0-1 0,1 0-1,-1 0 1,0 1 0,1-1 0,-1 0-1,0 0 1,1 0 0,-1 0 0,1 1-1,0-1 1,-1-2 0,-2-37-409,3-70 0,2 39 321,33-533 951,-11 293-438,7 38 234,0-9-137,-29 185-20,-23 143-496,-11 77 191,5 1 0,6 2 1,-8 166-1,22 389 307,10-385-529,-3-291 22,0-3 14,0-1-1,-1 0 0,1 1 0,0-1 0,0 1 1,0-1-1,0 0 0,0 1 0,1-1 1,-1 1-1,0-1 0,1 0 0,-1 1 1,1-1-1,-1 0 0,1 0 0,0 1 0,-1-1 1,1 0-1,0 0 0,0 0 0,1 1 1,0-3-3230,-2-9-1948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4.878"/>
    </inkml:context>
    <inkml:brush xml:id="br0">
      <inkml:brushProperty name="width" value="0.025" units="cm"/>
      <inkml:brushProperty name="height" value="0.025" units="cm"/>
    </inkml:brush>
  </inkml:definitions>
  <inkml:trace contextRef="#ctx0" brushRef="#br0">58 527 9161,'0'0'2738,"-8"7"-1713,-3 1-775,7-5-109,0 0 0,0 0 0,0 0 0,1 1 0,-1-1 0,1 1 0,0 0 0,0 0 0,-2 5 0,4-2 1981,11-14-1612,14-14-67,60-88 785,-5-3 0,110-209 0,-175 303-1271,-14 18 41,0 0-1,0 0 1,1 0 0,-1 0 0,0 0-1,1 0 1,-1 0 0,0 0-1,0 0 1,1 0 0,-1 0 0,0 0-1,0 0 1,1 0 0,-1 0 0,0 0-1,0 0 1,1 1 0,-1-1-1,0 0 1,0 0 0,1 0 0,-1 0-1,0 1 1,0-1 0,0 0-1,0 0 1,1 0 0,-1 1 0,0-1-1,0 0 1,0 0 0,0 1-1,0-1 1,0 0 0,0 0 0,1 1-1,-1-1 1,5 40-76,-5-35 101,1 1-6,20 212 441,-17-196-528,1 0 0,0 0 0,2-1 0,0 1 0,2-1 0,0-1 0,19 31 0,-23-45-167,-1 0 0,0 0 1,1-1-1,0 0 0,0 0 1,1 0-1,0-1 0,-1 0 1,1 0-1,1 0 0,-1-1 1,0 0-1,1 0 0,0 0 1,0-1-1,0 0 0,0 0 1,0-1-1,0 0 0,0 0 1,0-1-1,0 0 0,10-1 1,41-4-4425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39.180"/>
    </inkml:context>
    <inkml:brush xml:id="br0">
      <inkml:brushProperty name="width" value="0.025" units="cm"/>
      <inkml:brushProperty name="height" value="0.025" units="cm"/>
    </inkml:brush>
  </inkml:definitions>
  <inkml:trace contextRef="#ctx0" brushRef="#br0">133 316 7239,'-12'0'1778,"-62"0"651,35 0-1335,31 0-931,11 0-390,162-10 1729,-12-1-1301,830-15-121,593 9 261,-1172 19-90,1250 21-71,-1268-15-167,529 24 3,318 2 10,-377-37-15,401 0 22,-2 36-13,750-50 7,-743-39-15,-761 35 51,1002-131 2430,-1469 147-2480,56-11 0,-82 14 8,-1 0 0,0-1 0,1 1-1,-1-1 1,0-1 0,0 1 0,-1-1 0,13-10-1,-18 12-177,0 0-1,0 0 0,0 0 0,0 0 0,0 0 1,0 0-1,0-1 0,-1 1 0,1 0 1,-1 0-1,0-1 0,0 1 0,0-1 1,0 1-1,0 0 0,0-1 0,-1-1 0,1-8-4171,0-7-4730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1.494"/>
    </inkml:context>
    <inkml:brush xml:id="br0">
      <inkml:brushProperty name="width" value="0.025" units="cm"/>
      <inkml:brushProperty name="height" value="0.025" units="cm"/>
    </inkml:brush>
  </inkml:definitions>
  <inkml:trace contextRef="#ctx0" brushRef="#br0">121 116 9513,'0'0'5290,"4"-9"-2903,18-36 917,-23 49-3122,0 0 0,0 0 0,0 0 0,1 0 1,0 0-1,-1 0 0,2 7 0,-2 17-80,-8 9-40,-1-2 0,-2 1 0,-2-2 0,-1 0 0,-1 0 0,-2-2 0,-30 42 0,78-120-1282,34-74 1,-41 73 615,87-184 460,-107 263 1837,-13 40-1638,-1 5 16,-1 96 0,11-155-57,1-10 0,-1 0 0,1 0 0,0 0 0,1 0 0,0 0 0,0-1 0,1 1 0,0 0 0,0 0 0,1-1 0,6 15 0,-8-22 114,-20-19 806,-79-52-913,98 71-28,0-1-1,0 1 0,0-1 1,0 1-1,0-1 0,0 1 1,0-1-1,0 1 0,0-1 1,1 0-1,-1 1 0,0-1 1,0 1-1,0-1 1,1 1-1,-1 0 0,0-1 1,1 1-1,-1-1 0,0 1 1,1-1-1,-1 1 0,1 0 1,-1-1-1,0 1 0,1 0 1,-1-1-1,1 1 0,-1 0 1,1 0-1,-1 0 0,1-1 1,-1 1-1,1 0 0,0 0 1,-1 0-1,1 0 1,-1 0-1,1 0 0,28-11 16,-27 10-9,26-8 76,-12 2-67,0 2 0,0 0-1,0 1 1,1 0-1,-1 1 1,26 0-1,-41 3-13,-1 0-1,1 0 0,-1 0 0,1 0 0,0 0 0,-1 1 0,1-1 0,-1 0 0,1 0 0,0 1 1,-1-1-1,1 0 0,-1 1 0,1-1 0,-1 1 0,0-1 0,1 0 0,-1 1 0,1-1 0,-1 1 0,0 0 1,1-1-1,-1 1 0,0-1 0,1 1 0,-1-1 0,0 1 0,0 1 0,2 24 17,-14 23 154,16-63 1763,7-18-1596,-1 0 0,-2-1 0,7-48 0,-15 86-403,0-1 0,1 0 1,-1 1-1,1-1 0,0 0 0,0 0 1,1 0-1,-1 0 0,1 0 0,0 0 1,0 0-1,1 0 0,-1-1 0,1 1 1,-1-1-1,1 1 0,0-1 0,0 0 1,1 0-1,3 2 0,-5-4 50,0 0-1,0 1 0,1-1 1,-1-1-1,0 1 1,0 0-1,1-1 0,-1 1 1,1-1-1,-1 1 1,0-1-1,1 0 1,-1 0-1,1 0 0,-1-1 1,0 1-1,1 0 1,-1-1-1,1 0 0,-1 1 1,0-1-1,0 0 1,0 0-1,1 0 1,-1-1-1,0 1 0,0 0 1,0-1-1,-1 1 1,1-1-1,0 0 0,-1 0 1,1 0-1,-1 0 1,1 0-1,-1 0 1,1-2-1,3-3-498,-2 0 0,1 0-1,-1-1 1,0 1 0,-1-1 0,1 0 0,0-8 0,3-27-5384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1.960"/>
    </inkml:context>
    <inkml:brush xml:id="br0">
      <inkml:brushProperty name="width" value="0.025" units="cm"/>
      <inkml:brushProperty name="height" value="0.025" units="cm"/>
    </inkml:brush>
  </inkml:definitions>
  <inkml:trace contextRef="#ctx0" brushRef="#br0">111 1 16720,'0'0'4569,"-4"12"-4435,-87 339 1284,86-328-1421,2-11 21,1-8-6,1 0-1,0 1 1,0-1 0,0 0 0,0 1 0,0-1 0,1 0-1,0 1 1,0-1 0,0 0 0,2 7 0,-1-10-2,-1-1 1,1 0-1,-1 1 1,1-1-1,0 0 0,0 0 1,-1 1-1,1-1 1,0 0-1,-1 0 1,1 0-1,0 0 1,0 0-1,-1 0 1,1 0-1,0 0 0,-1 0 1,1 0-1,0-1 1,0 1-1,-1 0 1,1 0-1,0-1 1,-1 1-1,1 0 1,0-1-1,18-10 316,27-34 128,-39 36-460,1 1 0,0-1 0,0 2 0,1-1 0,0 1 0,11-6-1,-20 13-6,1 0-1,-1 0 0,1 0 1,0 0-1,-1 0 0,1 0 0,-1 1 1,1-1-1,-1 0 0,1 0 0,0 0 1,-1 1-1,1-1 0,-1 0 1,1 1-1,-1-1 0,0 0 0,1 1 1,-1-1-1,1 1 0,-1-1 0,0 1 1,1-1-1,-1 0 0,0 1 1,1 0-1,-1-1 0,0 1 0,0-1 1,1 1-1,-1-1 0,0 1 0,0-1 1,0 1-1,0 0 0,0-1 1,0 1-1,0-1 0,0 1 0,0 0 1,0-1-1,-1 2 0,3 34-58,-2-33 72,0 5 24,0 0 0,-1 0-1,0 0 1,-1 0-1,0-1 1,0 1-1,0 0 1,-1-1-1,0 1 1,0-1 0,-9 13-1,9-16 92,1-1 0,-1 0 0,0 0 0,0 0 0,0-1-1,0 1 1,0-1 0,0 1 0,-1-1 0,1 0 0,-1-1 0,0 1 0,1-1-1,-1 1 1,0-1 0,0 0 0,0 0 0,0-1 0,0 1 0,0-1 0,0 0 0,0 0-1,0 0 1,0-1 0,0 1 0,-5-2 0,8 2-183,-1 0-1,1-1 1,-1 1-1,1 0 1,0-1 0,0 1-1,-1-1 1,1 0 0,0 1-1,0-1 1,-1 0-1,1 0 1,0 1 0,0-1-1,0 0 1,0 0 0,0 0-1,0-1 1,1 1-1,-1 0 1,0 0 0,0 0-1,1 0 1,-1-1 0,1 1-1,-1 0 1,1-1-1,-1 1 1,1 0 0,0-1-1,0 1 1,0-1-1,0 1 1,0 0 0,0-1-1,0-2 1,1 2-563,0 0 0,-1-1 0,1 1 0,0 0 0,0 0 0,0 0 0,1-1 0,-1 1 0,0 0 0,1 1 0,-1-1 0,1 0 0,0 0 0,0 1 0,-1-1 1,1 1-1,0-1 0,0 1 0,1 0 0,3-2 0,16-4-7062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2.317"/>
    </inkml:context>
    <inkml:brush xml:id="br0">
      <inkml:brushProperty name="width" value="0.025" units="cm"/>
      <inkml:brushProperty name="height" value="0.025" units="cm"/>
    </inkml:brush>
  </inkml:definitions>
  <inkml:trace contextRef="#ctx0" brushRef="#br0">0 98 5541,'0'0'13971,"6"1"-13694,-2-1-209,-1 0 0,0 0 0,1-1-1,-1 1 1,0-1 0,0 0 0,1 0 0,-1 0-1,0 0 1,0 0 0,0-1 0,0 1-1,0-1 1,0 0 0,-1 0 0,1 0-1,0 0 1,-1-1 0,0 1 0,1-1 0,-1 1-1,0-1 1,-1 0 0,1 0 0,0 0-1,-1 0 1,1 0 0,-1 0 0,0 0-1,0 0 1,0-1 0,-1 1 0,1 0-1,-1 0 1,1-5 0,-1 7-34,0 0-1,0 0 1,0 0 0,0 0-1,0 0 1,0 0 0,0 0-1,0 0 1,-1 0 0,1 0 0,0 0-1,-1 0 1,1 0 0,0 1-1,-1-1 1,1 0 0,-1 0-1,1 0 1,-1 0 0,0 0-1,0 1-33,1 0 0,-1 0 0,0-1-1,1 1 1,-1 0 0,1 0 0,-1 0-1,1 0 1,-1 0 0,0 1 0,1-1-1,-1 0 1,1 0 0,-1 0 0,1 0-1,-1 1 1,1-1 0,-1 0 0,1 0-1,-1 1 1,1-1 0,-1 0 0,1 1-1,-1 0 1,-3 2-40,1 0 0,0 1 0,-1-1 1,1 1-1,0 0 0,-4 8 0,-17 48-22,22-55 54,1-1 0,0 1 0,0-1 0,0 1 0,1-1 0,-1 1 0,1 0 0,0-1 0,1 1 0,-1-1 0,1 1 0,1 5 0,-1-8 13,1-1 0,-1 1 1,1-1-1,-1 0 0,1 1 0,-1-1 0,1 0 0,0 0 0,0 0 0,0 0 0,-1 0 0,1 0 0,0-1 0,0 1 0,0-1 1,0 1-1,0-1 0,0 0 0,0 0 0,0 1 0,0-1 0,0-1 0,1 1 0,-1 0 0,0-1 0,3 0 0,2 0 34,0 0-1,0-1 0,0 0 1,0 0-1,0 0 1,10-6-1,-7 1-173,0 0 1,0-1-1,0 0 1,12-15-1,-5 3-2715,0-2-3540,-15 21 4237,-1 7-6846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2.724"/>
    </inkml:context>
    <inkml:brush xml:id="br0">
      <inkml:brushProperty name="width" value="0.025" units="cm"/>
      <inkml:brushProperty name="height" value="0.025" units="cm"/>
    </inkml:brush>
  </inkml:definitions>
  <inkml:trace contextRef="#ctx0" brushRef="#br0">141 79 9961,'3'-10'1757,"0"-1"-1106,5-18 183,-6 0 2912,-17 60-1305,5-13-2335,-5 26 190,1 0 1,3 1 0,2 0-1,1 0 1,3 1 0,1 87-1,4-132-296,-5-33 744,-3-11-495,-44-68 1743,52 111-1983,0-1 0,-1 1 0,1 0 0,0 0 0,0-1 0,0 1 0,0 0 0,0 0 0,0-1 0,0 1 0,0 0 0,0 0 0,0-1 0,1 1 0,-1 0 0,0 0 0,0-1 0,0 1 0,0 0 0,0 0 0,0 0 0,0-1 0,1 1 0,-1 0 0,0 0 0,0 0 1,0-1-1,1 1 0,-1 0 0,0 0 0,0 0 0,0 0 0,1 0 0,-1 0 0,0-1 0,0 1 0,1 0 0,-1 0 0,0 0 0,0 0 0,1 0 0,-1 0 0,0 0 0,20 0-38,15 7-329,-9 5-789,-17-5-1302,-23-4-9746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3.051"/>
    </inkml:context>
    <inkml:brush xml:id="br0">
      <inkml:brushProperty name="width" value="0.025" units="cm"/>
      <inkml:brushProperty name="height" value="0.025" units="cm"/>
    </inkml:brush>
  </inkml:definitions>
  <inkml:trace contextRef="#ctx0" brushRef="#br0">1 51 9449,'0'0'14894,"57"-37"-14862,-45 36 0,5 1-32,-4-3-1665,-2 0-1987,-6-4-5060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3.503"/>
    </inkml:context>
    <inkml:brush xml:id="br0">
      <inkml:brushProperty name="width" value="0.025" units="cm"/>
      <inkml:brushProperty name="height" value="0.025" units="cm"/>
    </inkml:brush>
  </inkml:definitions>
  <inkml:trace contextRef="#ctx0" brushRef="#br0">168 2 9801,'0'0'15055,"-8"-1"-14853,3 1-194,-1 0 0,1 0 0,0 1 0,0 0-1,-1 0 1,1 0 0,-9 4 0,12-4-33,0-1 1,0 1-1,0 0 1,0 0-1,0 1 1,1-1 0,-1 0-1,0 0 1,0 1-1,1-1 1,-1 1-1,1 0 1,0-1-1,-1 1 1,1 0-1,0 0 1,0 0 0,0 0-1,0 0 1,0 0-1,1 0 1,-1 0-1,0 0 1,1 0-1,0 0 1,-1 3-1,4-3-14,-1-1-1,1 0 0,-1 0 1,1-1-1,0 1 0,-1 0 1,1-1-1,0 0 0,-1 0 1,1 0-1,0 0 0,-1 0 1,1 0-1,3-1 0,0 1 0,29-1 56,-23-1-20,-1 2 0,1-1-1,-1 2 1,1-1 0,-1 2 0,0-1-1,1 2 1,-1-1 0,15 7 0,-25-9 2,1 1 0,-1 0 0,0-1 0,0 1 0,1 0 0,-1 0 1,0 0-1,0 0 0,0 0 0,0 0 0,0 0 0,0 0 1,0 1-1,0-1 0,-1 0 0,1 0 0,0 1 0,-1-1 1,1 0-1,-1 1 0,0-1 0,1 1 0,-1-1 0,0 1 1,0-1-1,0 0 0,0 1 0,0-1 0,0 1 0,0-1 0,0 1 1,-1-1-1,1 1 0,0-1 0,-1 0 0,1 1 0,-1-1 1,0 0-1,1 1 0,-1-1 0,0 0 0,0 0 0,-2 2 1,-1 3 121,-1-1 0,1 1 0,-2-1 0,1 0 1,0-1-1,-1 1 0,-10 5 0,8-6-26,-1 0 0,0 0 1,0-1-1,0 0 0,0 0 0,-1-1 0,1 0 0,-1-1 0,1 0 0,-12 0 0,14-2-427,1 1 0,-1-1 0,0 0 0,0-1 0,1 0 0,-9-3 0,9 3-612,1-1 1,0 0 0,0 0 0,0 0-1,0-1 1,0 0 0,-7-7-1,-19-26-12897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3.850"/>
    </inkml:context>
    <inkml:brush xml:id="br0">
      <inkml:brushProperty name="width" value="0.025" units="cm"/>
      <inkml:brushProperty name="height" value="0.025" units="cm"/>
    </inkml:brush>
  </inkml:definitions>
  <inkml:trace contextRef="#ctx0" brushRef="#br0">0 0 22069,'0'0'2146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4.570"/>
    </inkml:context>
    <inkml:brush xml:id="br0">
      <inkml:brushProperty name="width" value="0.025" units="cm"/>
      <inkml:brushProperty name="height" value="0.025" units="cm"/>
    </inkml:brush>
  </inkml:definitions>
  <inkml:trace contextRef="#ctx0" brushRef="#br0">0 0 4324,'0'0'14873,"2"11"-14750,17 191 725,-19-201-836,0 0 0,0 0 0,0 1 0,0-1-1,1 0 1,-1 0 0,0 0 0,0 0 0,1 0-1,-1 0 1,1-1 0,-1 1 0,1 0-1,-1 0 1,1 0 0,0 0 0,-1 0 0,1-1-1,0 1 1,-1 0 0,1-1 0,0 1 0,0 0-1,0-1 1,0 1 0,0-1 0,0 1 0,-1-1-1,3 1 1,-1-1 107,0 0-1,0-1 0,0 1 1,0 0-1,1-1 1,-1 1-1,0-1 1,0 0-1,0 0 1,0 0-1,-1 0 1,1 0-1,3-2 1,7-7 769,1 0 0,20-24 1,-28 29-1040,24-28 564,-22 23-135,0 1 1,1 0 0,17-14-1,-23 52-700,-3-8 476,3 26 37,-2-47-90,0 0 0,0 1 0,1-1 0,-1 1 0,0-1 0,1 0 1,-1 1-1,0-1 0,1 0 0,-1 0 0,0 1 0,1-1 1,-1 0-1,1 0 0,-1 1 0,1-1 0,-1 0 0,0 0 0,1 0 1,-1 0-1,1 0 0,-1 0 0,1 0 0,-1 0 0,1 0 1,-1 0-1,1 0 0,-1 0 0,1 0 0,-1 0 0,1 0 0,-1 0 1,0 0-1,1-1 0,-1 1 0,1 0 0,-1 0 0,1-1 0,18-9 184,2-8 5,0-1 0,25-29 0,4-4 52,-50 52-250,0-1 0,0 1 0,1-1 0,-1 1 0,0-1 1,1 1-1,-1-1 0,1 1 0,-1 0 0,0-1 1,1 1-1,-1 0 0,1-1 0,-1 1 0,1 0 1,-1-1-1,1 1 0,-1 0 0,1 0 0,0 0 0,-1-1 1,1 1-1,-1 0 0,1 0 0,-1 0 0,1 0 1,0 0-1,-1 0 0,1 0 0,-1 0 0,1 0 0,0 1 1,-1-1-1,1 0 0,-1 0 0,1 0 0,-1 1 1,1-1-1,0 1 0,4 26-71,-13 36 161,2-44-107,-5 24-1632,36-48-2304,64-44-5901,-50 25 4681,-18 11 632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4.959"/>
    </inkml:context>
    <inkml:brush xml:id="br0">
      <inkml:brushProperty name="width" value="0.025" units="cm"/>
      <inkml:brushProperty name="height" value="0.025" units="cm"/>
    </inkml:brush>
  </inkml:definitions>
  <inkml:trace contextRef="#ctx0" brushRef="#br0">109 78 2050,'1'0'242,"-1"0"0,0 0 0,0-1 0,0 1 0,1 0 0,-1 0 0,0 0 0,0 0 0,0 0 0,0 0 0,0-1 0,1 1 0,-1 0 1,0 0-1,0 0 0,0 0 0,0-1 0,0 1 0,0 0 0,0 0 0,0 0 0,1-1 0,-1 1 0,0 0 0,0 0 0,0 0 0,0-1 0,0 1 0,0 0 0,0 0 0,0-1 0,0 1 0,-1 0 0,1 0 0,0 0 0,0-1 0,0 1 0,0 0 1,0 0-1,0 0 0,0 0 0,0-1 0,0 1 0,-1 0 0,1 0 0,0 0 0,0 0 0,0-1 0,0 1 0,-1 0 0,1 0 0,0 0 0,0 0 0,-17 1 3616,-19 12-2694,35-12-1119,-8 5 177,0 1-1,1 0 1,0 1-1,-14 16 1,52-20 205,6-7-246,-1 0 1,44-12-1,-78 15-175,0-2 37,0 0 0,0 0 0,-1 0 0,1 0 0,-1 0 0,1 0 0,-1 0 0,0 0 0,0 0 0,0 0 0,0-1 0,0 1 0,-1-2 0,1-1-15,-2-60-124,32 65-2397,13-7-3593,-17-4 1436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6.030"/>
    </inkml:context>
    <inkml:brush xml:id="br0">
      <inkml:brushProperty name="width" value="0.025" units="cm"/>
      <inkml:brushProperty name="height" value="0.025" units="cm"/>
    </inkml:brush>
  </inkml:definitions>
  <inkml:trace contextRef="#ctx0" brushRef="#br0">0 120 5285,'0'0'13522,"0"9"-13442,6 520 2600,-1-613-2485,4 1 1,4-1-1,3 2 1,36-111-1,-48 181-213,0-1-1,1 1 1,0 0-1,1 0 1,1 1-1,12-18 1,-17 26 3,0 1 1,0-1-1,0 1 1,1 0-1,-1 0 1,1 0-1,-1 0 1,1 0 0,0 1-1,0-1 1,0 1-1,0 0 1,0 0-1,0 0 1,0 0-1,0 0 1,0 0-1,1 1 1,-1 0-1,0 0 1,0 0-1,1 0 1,-1 0-1,0 1 1,0-1-1,0 1 1,1 0-1,-1 0 1,0 0-1,0 0 1,5 4-1,-3-3 15,0 1-1,-1 0 0,1 0 1,-1 0-1,0 1 0,0 0 1,0 0-1,0 0 0,-1 0 1,1 0-1,-1 1 0,0-1 1,-1 1-1,1 0 0,3 9 1,-5-11 20,0 1 1,0 0-1,0 0 1,-1 0-1,1-1 0,-1 1 1,0 0-1,0 0 1,-1 0-1,1 0 0,-1 0 1,1-1-1,-1 1 1,0 0-1,-1 0 1,1-1-1,-1 1 0,1-1 1,-1 1-1,0-1 1,-1 0-1,-4 6 1,-4 4 190,-2-1 1,0-1-1,-1 0 1,0 0-1,0-1 1,-17 8 0,22-13-159,0-1 0,0 0 0,0-1 0,0 0 1,-1 0-1,1-1 0,-1 0 0,1 0 0,-1-1 1,0-1-1,0 0 0,-13-1 0,21 1-163,1-1-1,-1 1 1,1-1-1,-1 1 1,1-1 0,0 0-1,-1 0 1,1 1-1,0-1 1,-1 0-1,1 0 1,0 0 0,0 0-1,0 0 1,0-1-1,0 1 1,0 0-1,0 0 1,0-1-1,1 1 1,-1-1 0,0 1-1,1 0 1,-1-1-1,1 1 1,0-1-1,-1 1 1,1-1-1,0 1 1,0-1 0,0-2-1,0-1-731,0 0 0,0 0 1,1 0-1,0 0 0,0 0 0,0 0 0,1 0 0,-1 0 0,3-4 1,22-30-9996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5.540"/>
    </inkml:context>
    <inkml:brush xml:id="br0">
      <inkml:brushProperty name="width" value="0.025" units="cm"/>
      <inkml:brushProperty name="height" value="0.025" units="cm"/>
    </inkml:brush>
  </inkml:definitions>
  <inkml:trace contextRef="#ctx0" brushRef="#br0">135 9 96,'0'0'13175,"-7"10"-12107,-10 17-859,0 0-1,2 1 1,2 1-1,0 1 1,2 0 0,1 0-1,2 1 1,0 0 0,3 1-1,0-1 1,0 48 0,5-78-205,0-1 0,0 1 1,0 0-1,0-1 0,0 1 0,0-1 1,0 1-1,0 0 0,0-1 1,0 1-1,0 0 0,1-1 1,-1 1-1,0-1 0,0 1 0,1-1 1,-1 1-1,0 0 0,1-1 1,-1 1-1,0-1 0,1 0 1,-1 1-1,1-1 0,-1 1 1,1-1-1,-1 1 0,1-1 0,-1 0 1,1 0-1,-1 1 0,1-1 1,0 0-1,-1 0 0,1 1 1,-1-1-1,1 0 0,0 0 0,-1 0 1,1 0-1,0 0 0,-1 0 1,1 0-1,0 0 0,-1 0 1,1-1-1,-1 1 0,1 0 1,0 0-1,-1 0 0,1-1 0,-1 1 1,1 0-1,-1-1 0,1 1 1,-1 0-1,1-1 0,33-24 1167,-6-10-678,-1 0 0,-2-1 0,-1-2 1,21-46-1,-42 80-571,-3 6 39,-4 16 41,1-5-13,0-1 0,0 1 0,1 0 0,1 0 0,0 0 0,2 21 0,0-32 13,-1-1 0,1 0 0,-1 0-1,1 0 1,0 1 0,0-1 0,0 0 0,-1 0 0,1 0 0,0 0 0,0 0 0,0 0 0,1-1 0,-1 1 0,0 0-1,0 0 1,0-1 0,1 1 0,-1-1 0,0 1 0,0-1 0,1 0 0,-1 1 0,0-1 0,1 0 0,-1 0-1,1 0 1,-1 0 0,0 0 0,1 0 0,-1 0 0,0-1 0,1 1 0,-1 0 0,0-1 0,1 1 0,-1-1 0,0 1-1,0-1 1,2-1 0,4-1 117,-1 0-1,0 0 1,0 0-1,0-1 0,0 0 1,8-8-1,4-10 104,-2 1 0,-1-2 0,0 0-1,-2-1 1,0-1 0,-2 0 0,-1 0 0,-1-1-1,-1 0 1,5-29 0,-57 159-1071,35-70 872,1 0 0,2 0 1,1 0-1,2 1 0,2 54 0,2-80-11,-1 0 0,2 0 0,-1 0-1,2-1 1,4 15 0,-6-19-31,0-1-1,1 1 0,0 0 0,0-1 1,0 1-1,0-1 0,1 1 1,-1-1-1,1 0 0,0 0 1,0 0-1,0-1 0,0 1 0,4 2 1,-6-5 21,-1 0 1,0 0 0,1 0-1,-1 0 1,0 0 0,0 0-1,1 0 1,-1 0 0,0 0-1,1 0 1,-1 0-1,0 0 1,0 0 0,1 0-1,-1 0 1,0-1 0,0 1-1,1 0 1,-1 0 0,0 0-1,0 0 1,0-1 0,1 1-1,-1 0 1,0 0-1,0 0 1,0-1 0,0 1-1,1 0 1,-1 0 0,0-1-1,0 1 1,0 0 0,0 0-1,0-1 1,0 1-1,0 0 1,0-1 0,0 1-1,0 0 1,0 0 0,0-1-1,0 1 1,0 0 0,0-1-1,0 1 1,0 0 0,0 0-1,0-1 1,-2-18 128,2 18-138,-4-16-33,-1 0 0,-1 1 0,-1 0 0,-1 0 0,0 0-1,0 1 1,-18-22 0,11 14-18,-64-86-316,78 108 382,1 1-1,-1-1 0,1 0 1,0 1-1,-1-1 0,1 0 0,0 0 1,-1 1-1,1-1 0,0 0 1,0 0-1,-1 1 0,1-1 1,0 0-1,0 0 0,0 0 1,0 1-1,0-1 0,0 0 1,0 0-1,0 0 0,1 1 1,-1-1-1,0 0 0,0 0 1,1 1-1,-1-1 0,0 0 1,1 0-1,-1 1 0,1-1 0,-1 0 1,1 1-1,-1-1 0,1 1 1,0-1-1,-1 1 0,1-1 1,0 1-1,-1-1 0,1 1 1,0 0-1,-1-1 0,1 1 1,0 0-1,0-1 0,-1 1 1,1 0-1,0 0 0,0 0 1,0 0-1,-1 0 0,1 0 1,0 0-1,0 0 0,1 0 0,59 1-190,-49 0 200,76 11-1542,-45-4-2352,-1-2-4745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38.442"/>
    </inkml:context>
    <inkml:brush xml:id="br0">
      <inkml:brushProperty name="width" value="0.025" units="cm"/>
      <inkml:brushProperty name="height" value="0.025" units="cm"/>
    </inkml:brush>
  </inkml:definitions>
  <inkml:trace contextRef="#ctx0" brushRef="#br0">23 41 1057,'0'0'9444,"0"-8"-7822,0 0-1652,0-15 2935,1 21-1507,0 17-1047,-4 534 2066,-7-214-2325,22 330 2369,-10-642-2584,-1 8 1653,-3-30-1255,-4-18-1103,-2-6-2002,-2-5-2273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39.251"/>
    </inkml:context>
    <inkml:brush xml:id="br0">
      <inkml:brushProperty name="width" value="0.025" units="cm"/>
      <inkml:brushProperty name="height" value="0.025" units="cm"/>
    </inkml:brush>
  </inkml:definitions>
  <inkml:trace contextRef="#ctx0" brushRef="#br0">0 149 4484,'0'0'13346,"15"4"-12988,56 15-270,1-4-1,0-2 1,1-4 0,0-3 0,134-6-1,383-65 53,-232 17-133,286 9 10,0 34-134,-525 5 35,-57-1 356,0-3-1,0-3 1,100-25-1,-184 32 1021,11-3-7227,11-8 1433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39.626"/>
    </inkml:context>
    <inkml:brush xml:id="br0">
      <inkml:brushProperty name="width" value="0.025" units="cm"/>
      <inkml:brushProperty name="height" value="0.025" units="cm"/>
    </inkml:brush>
  </inkml:definitions>
  <inkml:trace contextRef="#ctx0" brushRef="#br0">0 1 14574,'0'0'2552,"14"-1"-1965,31 1-11,0 3-1,69 11 1,101 31-264,-211-44-270,12 3 33,1 0 1,-1 1-1,0 1 1,19 10-1,-33-15-60,1 0 1,-1 1-1,0-1 1,0 1-1,0-1 0,0 1 1,0 0-1,0 0 0,0 0 1,0 0-1,-1 1 1,1-1-1,-1 0 0,3 6 1,-4-6 9,0 0 0,0 0 1,0 0-1,0 0 1,0 0-1,0 0 0,0 0 1,-1 0-1,1 0 0,-1 0 1,1 0-1,-1 0 0,0 0 1,0 0-1,0 0 1,0 0-1,0-1 0,0 1 1,-1 0-1,1-1 0,0 1 1,-4 1-1,-18 18 497,-2-2 0,0-1 0,-1-1 0,-52 26-1,-1 1-7,25-6-343,0-1-837,18-19-2725,24-16-2097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0.249"/>
    </inkml:context>
    <inkml:brush xml:id="br0">
      <inkml:brushProperty name="width" value="0.025" units="cm"/>
      <inkml:brushProperty name="height" value="0.025" units="cm"/>
    </inkml:brush>
  </inkml:definitions>
  <inkml:trace contextRef="#ctx0" brushRef="#br0">0 658 9545,'0'0'8082,"7"-9"-6977,36-40 374,82-96 291,159-238-1,-273 362-1741,-9 16-32,1 0-1,-1 0 1,1 0 0,0 1-1,0-1 1,0 1 0,1 0-1,-1-1 1,7-4-1,-9 10-13,0-1-1,-1 1 0,1-1 1,0 1-1,-1 0 1,1-1-1,-1 1 0,1 0 1,-1-1-1,1 1 0,-1 0 1,0 0-1,1 0 0,-1 0 1,0-1-1,0 1 0,1 0 1,-1 0-1,0 0 0,0 0 1,0 0-1,0-1 0,0 1 1,0 1-1,3 32-1,-3-30 31,2 31-41,0 6 209,9 54 0,-9-86-311,0 0 1,0 0 0,0-1 0,1 1 0,1-1 0,-1 1 0,1-1 0,1 0-1,0-1 1,0 1 0,0-1 0,8 8 0,-11-13-136,1 0-1,0 1 1,0-2-1,0 1 0,0 0 1,0-1-1,1 1 1,-1-1-1,0 0 1,1 0-1,-1 0 1,1 0-1,-1-1 1,1 0-1,-1 1 1,1-1-1,4-1 1,25 0-6230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7.034"/>
    </inkml:context>
    <inkml:brush xml:id="br0">
      <inkml:brushProperty name="width" value="0.025" units="cm"/>
      <inkml:brushProperty name="height" value="0.025" units="cm"/>
    </inkml:brush>
  </inkml:definitions>
  <inkml:trace contextRef="#ctx0" brushRef="#br0">0 107 11691,'0'0'3032,"1"-10"-475,2-28-400,1 30-336,1 16-1600,3 13-475,-2 5 308,6 55 0,-9-54-20,11 48 1,-14-73-35,0-1 0,0 1 0,1-1 1,-1 1-1,0-1 0,1 1 0,0-1 1,-1 0-1,1 1 0,0-1 0,0 0 1,-1 1-1,1-1 0,0 0 0,0 0 0,1 0 1,-1 0-1,0 0 0,0 0 0,0 0 1,1 0-1,-1 0 0,3 0 0,-3-1 44,1 0-1,-1 0 0,1 0 1,-1-1-1,1 1 0,-1 0 0,1-1 1,-1 0-1,0 1 0,1-1 1,-1 0-1,0 0 0,1 1 0,-1-1 1,0 0-1,0 0 0,0 0 1,2-3-1,6-6 385,-1-1 0,-1 0 0,13-23 1,1-6-37,38-80 1549,-50 165-2491,-8-39 549,-1 0 0,1-1 0,1 1 0,-1-1 0,1 1 0,0-1 0,0 1 0,5 7 1,-7-12 0,1 0 0,-1-1 0,1 1 0,0 0 1,-1-1-1,1 1 0,0 0 0,0-1 0,0 1 1,-1-1-1,1 1 0,0-1 0,0 1 0,0-1 1,0 0-1,0 1 0,0-1 0,0 0 1,0 0-1,0 0 0,1 0 0,0 0 11,1-1 1,-1 1-1,0-1 0,0 0 1,0 0-1,0 0 0,0 0 1,0 0-1,-1 0 0,1 0 1,0-1-1,0 1 0,2-4 0,19-19 169,-2-2 0,29-45 0,-21 30 7,-17 29-176,-6 12-1786,-2 5-4047,1 4-2117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8.067"/>
    </inkml:context>
    <inkml:brush xml:id="br0">
      <inkml:brushProperty name="width" value="0.025" units="cm"/>
      <inkml:brushProperty name="height" value="0.025" units="cm"/>
    </inkml:brush>
  </inkml:definitions>
  <inkml:trace contextRef="#ctx0" brushRef="#br0">72 54 8456,'0'0'9054,"7"-8"-7399,24-28 368,-31 36-1983,1-1 0,-1 1-1,0-1 1,0 1 0,1-1 0,-1 1-1,0-1 1,0 1 0,1-1 0,-1 1-1,1 0 1,-1-1 0,0 1 0,1 0-1,-1-1 1,1 1 0,-1 0 0,1-1-1,-1 1 1,1 0 0,-1 0 0,1-1-1,-1 1 1,1 0 0,-1 0 0,1 0-1,-1 0 1,1 0 0,-1 0 0,1 0 0,0 0-1,-1 0 1,1 0 0,-1 0 0,1 0-1,-1 0 1,1 1 0,-1-1 0,1 0-1,-1 0 1,1 0 0,-1 1 0,1-1-1,-1 0 1,1 1 0,-1-1 0,1 0-1,-1 1 1,0-1 0,1 1 0,-1-1-1,0 1 1,1-1 0,-1 1 0,0-1-1,0 1 1,1-1 0,-1 1 0,0-1-1,0 1 1,0 0 0,4 35-358,-4-32 483,0 19-102,0 0 1,-2 0 0,-1 0 0,-1 0 0,-1 0 0,-8 24 0,-58 127 179,32-85-127,39-89-109,0 0 1,0 0-1,-1 1 0,1-1 1,0 0-1,0 1 1,0-1-1,0 0 1,-1 1-1,1-1 1,0 1-1,0-1 1,0 0-1,0 1 0,0-1 1,0 1-1,0-1 1,0 0-1,0 1 1,0-1-1,0 0 1,0 1-1,0-1 1,1 1-1,-1-1 1,0 0-1,0 1 0,0-1 1,0 0-1,1 1 1,-1-1-1,0 0 1,0 0-1,1 1 1,-1-1-1,0 0 1,0 1-1,1-1 0,-1 0 1,0 0-1,1 0 1,-1 1-1,0-1 1,1 0-1,23-3 250,26-17 202,6-5-254,2 1 0,106-27 0,-40 22-4519,-81 20-2098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59.302"/>
    </inkml:context>
    <inkml:brush xml:id="br0">
      <inkml:brushProperty name="width" value="0.025" units="cm"/>
      <inkml:brushProperty name="height" value="0.025" units="cm"/>
    </inkml:brush>
  </inkml:definitions>
  <inkml:trace contextRef="#ctx0" brushRef="#br0">34 1447 3940,'0'0'7089,"-7"5"-7126,-19 16 149,27-17 309,12-2-222,14-3 40,-10-6-37,-1-1 1,0-1-1,0 0 0,-1-1 0,0 0 0,0-2 0,14-14 0,-3 4-57,300-256 876,172-138-398,-360 308-560,456-337 285,-444 350 309,-146 92 1240,-1-4-4075,-2 4 1119,4-7-3244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01.282"/>
    </inkml:context>
    <inkml:brush xml:id="br0">
      <inkml:brushProperty name="width" value="0.025" units="cm"/>
      <inkml:brushProperty name="height" value="0.025" units="cm"/>
    </inkml:brush>
  </inkml:definitions>
  <inkml:trace contextRef="#ctx0" brushRef="#br0">108 180 3331,'2'-2'160,"25"-25"2587,-2 0 0,0-2 1,-2-1-1,20-35 0,-45 72 658,-21 44-3543,-109 139 460,36-59-932,119-156-3869,31-41 0,-31 30 3538,35-72 1,-51 91 1670,-1 0 1,0-1 0,-2 1 0,4-20-1,-9 55-242,2-1 0,0 0 0,2 1-1,0-1 1,0 0 0,9 24 0,-4-13-47,8 53 1,-9-49 74,-3-18-1014,-5-14-937,1 0 1325,0 0 0,0 0-1,0 0 1,0 0 0,0 0-1,0 0 1,0 0 0,0 0-1,-1 0 1,1 0 0,0 0-1,0 0 1,0 0 0,-16-9-6618,-5 0-773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01.641"/>
    </inkml:context>
    <inkml:brush xml:id="br0">
      <inkml:brushProperty name="width" value="0.025" units="cm"/>
      <inkml:brushProperty name="height" value="0.025" units="cm"/>
    </inkml:brush>
  </inkml:definitions>
  <inkml:trace contextRef="#ctx0" brushRef="#br0">1 33 8648,'0'0'9225,"59"-31"-9033,-23 31-128,-1 0-32,-6 0-1601,-5-1-5318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7.045"/>
    </inkml:context>
    <inkml:brush xml:id="br0">
      <inkml:brushProperty name="width" value="0.025" units="cm"/>
      <inkml:brushProperty name="height" value="0.025" units="cm"/>
    </inkml:brush>
  </inkml:definitions>
  <inkml:trace contextRef="#ctx0" brushRef="#br0">1 0 8904,'0'0'11750,"9"10"-11317,172 209-82,-64-72-857,-67-95-376,-11-13-2758,-37-37 2282,-11-2-5750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19.776"/>
    </inkml:context>
    <inkml:brush xml:id="br0">
      <inkml:brushProperty name="width" value="0.025" units="cm"/>
      <inkml:brushProperty name="height" value="0.025" units="cm"/>
    </inkml:brush>
  </inkml:definitions>
  <inkml:trace contextRef="#ctx0" brushRef="#br0">37 0 9097,'3'3'8691,"-1"7"-4496,-2 62-4275,-4-36 122,-1-1-1,-2 1 1,-16 45-1,23-142-2400,-2 14-2446,13-53-5798,-4 59 12045,-3 31 12230,-4 36-12993,2-1-1,1 1 1,8 34 0,-8-49-627,0 0 0,1 0 0,-1 0 0,2 0 0,0-1 0,0 0 0,1 0 0,0 0 0,15 17 0,-21-26 9,1-1 0,0 1 0,-1 0 0,1-1 0,0 1 0,0-1 1,0 1-1,-1-1 0,1 1 0,0-1 0,0 0 0,0 1 0,0-1 0,0 0 1,0 1-1,0-1 0,0 0 0,0 0 0,0 0 0,0 0 0,0 0 0,0 0 0,0 0 1,0-1-1,0 1 0,0 0 0,-1 0 0,1-1 0,0 1 0,0-1 0,0 1 1,0-1-1,0 1 0,-1-1 0,1 1 0,0-1 0,0 0 0,-1 1 0,1-1 0,0 0 1,-1 0-1,1 1 0,-1-1 0,1 0 0,-1 0 0,1 0 0,-1 0 0,1-1 1,21-53 1733,-19 45-1626,4-14 133,-2 0-1,0-1 1,-2 0 0,0 0-1,-2-45 1,2 70-4567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0.678"/>
    </inkml:context>
    <inkml:brush xml:id="br0">
      <inkml:brushProperty name="width" value="0.025" units="cm"/>
      <inkml:brushProperty name="height" value="0.025" units="cm"/>
    </inkml:brush>
  </inkml:definitions>
  <inkml:trace contextRef="#ctx0" brushRef="#br0">1 18 5221,'0'0'12236,"75"15"-12044,-35-15-32,2 0-1057,10-8-512,-3 1-769,1-1-353,-5-1-1056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1.022"/>
    </inkml:context>
    <inkml:brush xml:id="br0">
      <inkml:brushProperty name="width" value="0.025" units="cm"/>
      <inkml:brushProperty name="height" value="0.025" units="cm"/>
    </inkml:brush>
  </inkml:definitions>
  <inkml:trace contextRef="#ctx0" brushRef="#br0">0 37 11403,'0'0'3278,"10"4"-2782,-3-1-392,-4-1-38,1-1 1,1 1-1,-1-1 0,0 1 0,0-1 0,1 0 1,-1-1-1,0 1 0,1-1 0,-1 0 1,0 0-1,1 0 0,-1-1 0,1 1 1,7-3-1,19-8 297,68-21-2166,-88 30 1069,0 0 0,0 0 0,0 1-1,0 1 1,0-1 0,0 2-1,13 1 1,9 9-210,-28-9 998,0 0 0,0-1 0,0 1 0,0-1 0,0 0 0,1 0 0,8 0 0,30 0 1024,-24 1-749,0-2 0,0 0-1,0-1 1,31-7 0,-40 3-421,-10-2-3526,-1 2-1891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1.430"/>
    </inkml:context>
    <inkml:brush xml:id="br0">
      <inkml:brushProperty name="width" value="0.025" units="cm"/>
      <inkml:brushProperty name="height" value="0.025" units="cm"/>
    </inkml:brush>
  </inkml:definitions>
  <inkml:trace contextRef="#ctx0" brushRef="#br0">33 0 128,'0'0'15503,"-27"49"-14030,21-23-800,6 5-1,0 7-319,0 3-225,0 7-96,4 0-705,-2-4-2626,2-5-2755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1.790"/>
    </inkml:context>
    <inkml:brush xml:id="br0">
      <inkml:brushProperty name="width" value="0.025" units="cm"/>
      <inkml:brushProperty name="height" value="0.025" units="cm"/>
    </inkml:brush>
  </inkml:definitions>
  <inkml:trace contextRef="#ctx0" brushRef="#br0">15 1 9929,'0'0'3235,"-15"71"-2466,15-44-256,0 0-449,8-2-1121,-1-4-2659</inkml:trace>
  <inkml:trace contextRef="#ctx0" brushRef="#br0" timeOffset="1">72 320 10090,'0'0'5092,"-28"55"-2721,25-46-770,3-5-864,9-8-1282,-4-7-1024,6 2-3140,-5 2-3554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5.820"/>
    </inkml:context>
    <inkml:brush xml:id="br0">
      <inkml:brushProperty name="width" value="0.025" units="cm"/>
      <inkml:brushProperty name="height" value="0.025" units="cm"/>
    </inkml:brush>
  </inkml:definitions>
  <inkml:trace contextRef="#ctx0" brushRef="#br0">47 1 7015,'0'0'16303,"0"7"-16244,-2 9 30,-1 0 1,0 1-1,-11 27 1,9-31-66,0 0 1,1 0 0,1 1 0,0 0 0,1-1 0,0 1 0,1 0 0,1 19 0,1-32-10,0 1 0,0-1 1,0 0-1,0 0 0,0 0 1,0 1-1,0-1 0,1 0 1,-1-1-1,0 1 0,1 0 1,-1 0-1,0 0 0,1-1 0,-1 1 1,1-1-1,-1 1 0,1-1 1,-1 0-1,1 1 0,-1-1 1,1 0-1,-1 0 0,1 0 1,0 0-1,2-1 0,46-3 319,-37 0-519,0 1 0,1-2 0,-2 0 0,20-10 0,19-17-4004,-22 10-1085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6.380"/>
    </inkml:context>
    <inkml:brush xml:id="br0">
      <inkml:brushProperty name="width" value="0.025" units="cm"/>
      <inkml:brushProperty name="height" value="0.025" units="cm"/>
    </inkml:brush>
  </inkml:definitions>
  <inkml:trace contextRef="#ctx0" brushRef="#br0">197 1 7143,'0'0'11216,"-8"8"-10384,-135 179 1683,167-214-2263,-15 19-815,-1 0-1,-1-1 1,0 0-1,0 0 0,0 0 1,-1-1-1,0 0 1,-1-1-1,-1 1 0,7-20 1,-11 30 570,0-1 1,0 1-1,0 0 0,0-1 1,0 1-1,0-1 0,0 1 1,0 0-1,0-1 0,-1 1 1,1-1-1,0 1 0,0 0 1,0-1-1,0 1 0,-1-1 1,1 1-1,0 0 0,0-1 1,-1 1-1,1 0 0,0 0 1,-1-1-1,1 1 0,0 0 1,-1 0-1,1-1 1,0 1-1,-1 0 0,1 0 1,0 0-1,-1 0 0,1-1 1,-1 1-1,1 0 0,0 0 1,-1 0-1,1 0 0,-1 0 1,1 0-1,-1 0 0,1 0 1,0 0-1,-1 0 0,1 0 1,-1 1-1,1-1 0,0 0 1,-1 0-1,1 0 0,0 0 1,-1 1-1,1-1 0,-1 0 1,-24 13 874,19-7-724,0 0 0,0 1 0,1-1 0,-1 1 0,2 0-1,-1 1 1,1-1 0,0 1 0,0 0 0,1 0-1,0 0 1,1 0 0,0 1 0,0-1 0,-1 17 0,3-23-152,1 0 1,-1-1 0,1 1 0,-1-1 0,1 1 0,0 0 0,0-1 0,0 0 0,-1 1 0,2-1 0,-1 1 0,0-1 0,0 0 0,0 0 0,0 0 0,1 0 0,-1 0-1,1 0 1,-1 0 0,0 0 0,1 0 0,0-1 0,-1 1 0,1 0 0,-1-1 0,1 1 0,0-1 0,-1 0 0,1 0 0,0 0 0,-1 0 0,3 0 0,6 1 75,-1 0 0,1-1 1,-1-1-1,15-2 0,-24 3-69,1 0 0,0 0 0,-1 0 0,1 0 0,0 0 0,-1 0 0,1 0-1,0 0 1,-1 0 0,1-1 0,0 1 0,-1 0 0,1 0 0,0-1 0,-1 1 0,1-1 0,-1 1 0,1 0 0,-1-1-1,1 1 1,-1-1 0,1 1 0,-1-1 0,0 1 0,1-1 0,-1 0 0,0 1 0,1-1 0,-1 0 0,0 1 0,0-1-1,1 1 1,-1-1 0,0 0 0,0 0 0,0 1 0,0-1 0,0 0 0,0 1 0,0-1 0,0 0 0,0 1 0,0-1 0,-1-1-1,0 1 22,1-1 0,-1 1 0,0-1-1,0 1 1,0-1 0,0 1 0,0-1-1,-1 1 1,1 0 0,0 0 0,-1 0-1,1-1 1,0 1 0,-1 1-1,-1-2 1,-53-14 107,45 14-109,0-1-1,0 0 1,0-1 0,0 0-1,-16-9 1,27 13-14,0 0-1,0 0 1,0 0-1,-1 0 1,1 0 0,0 0-1,0 0 1,0 0-1,0 0 1,0 0-1,0-1 1,0 1-1,-1 0 1,1 0 0,0 0-1,0 0 1,0 0-1,0 0 1,0 0-1,0 0 1,0-1-1,0 1 1,0 0 0,0 0-1,0 0 1,0 0-1,0 0 1,0 0-1,0-1 1,0 1-1,0 0 1,0 0 0,0 0-1,0 0 1,0 0-1,0-1 1,0 1-1,0 0 1,0 0-1,0 0 1,0 0 0,0 0-1,0 0 1,0-1-1,0 1 1,0 0-1,0 0 1,0 0-1,0 0 1,0 0 0,1 0-1,-1 0 1,0 0-1,0 0 1,0-1-1,0 1 1,0 0-1,0 0 1,1 0 0,-1 0-1,14-4 220,16 2-248,13 1-15,83 10 0,-56 7-3327,-49-10-2077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7.475"/>
    </inkml:context>
    <inkml:brush xml:id="br0">
      <inkml:brushProperty name="width" value="0.025" units="cm"/>
      <inkml:brushProperty name="height" value="0.025" units="cm"/>
    </inkml:brush>
  </inkml:definitions>
  <inkml:trace contextRef="#ctx0" brushRef="#br0">0 23 4708,'0'0'11932,"1"8"-11468,0 2-282,-1 0-51,0 1 0,1-1 0,0 0 0,1 0 0,0 0 0,1 0 0,0 0 0,8 16 0,-11-25-75,1-1 0,-1 1-1,1-1 1,-1 1-1,1-1 1,-1 1 0,1-1-1,0 0 1,-1 1-1,1-1 1,0 0-1,-1 1 1,1-1 0,0 0-1,-1 0 1,1 0-1,0 0 1,0 1 0,-1-1-1,1 0 1,0 0-1,0 0 1,-1-1-1,1 1 1,0 0 0,-1 0-1,1 0 1,0 0-1,0-1 1,-1 1 0,1 0-1,-1-1 1,1 1-1,0-1 1,-1 1-1,1 0 1,-1-1 0,1 1-1,-1-1 1,1 0-1,0 0 1,22-27 1847,-21 26-1795,10-15 614,-1 0 0,-1-1 0,9-19 0,-13 129-866,-6-90 116,0 0-1,1 0 1,-1 0 0,0 0 0,1 0 0,-1 0 0,1 0-1,0 0 1,-1 0 0,1 0 0,0-1 0,0 1 0,0 0-1,0 0 1,1-1 0,-1 1 0,0-1 0,3 3-1,-2-4 32,-1 1-1,0-1 0,1 1 0,-1-1 0,0 0 0,1 0 0,-1 0 0,0 0 0,1 0 0,-1 0 0,0 0 0,1 0 0,-1 0 0,0 0 0,1-1 0,-1 1 0,0-1 0,0 1 1,1-1-1,1-1 0,4-2 108,0-1 1,1-1 0,-2 1 0,1-1-1,-1 0 1,10-13 0,-3 3 260,-1 0 1,-1-1-1,0 0 1,8-19 0,-18 45-1156,6 2-3734,-7-11 4207,1 1-1,-1-1 0,0 0 1,1 1-1,-1-1 0,1 1 1,-1-1-1,1 0 0,-1 1 1,1-1-1,-1 0 0,1 1 1,-1-1-1,1 0 0,0 0 1,-1 0-1,1 0 0,-1 1 1,1-1-1,0 0 0,-1 0 1,1 0-1,-1 0 1,1 0-1,0 0 0,-1-1 1,1 1-1,-1 0 0,1 0 1,-1 0-1,1-1 0,0 1 1,-1 0-1,1 0 0,-1-1 1,1 1-1,-1 0 0,0-1 1,1 1-1,-1-1 0,1 0 1,7-12-7937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8.007"/>
    </inkml:context>
    <inkml:brush xml:id="br0">
      <inkml:brushProperty name="width" value="0.025" units="cm"/>
      <inkml:brushProperty name="height" value="0.025" units="cm"/>
    </inkml:brush>
  </inkml:definitions>
  <inkml:trace contextRef="#ctx0" brushRef="#br0">168 0 15310,'0'0'4922,"-8"9"-4153,-29 38 286,-49 82-1,85-141-1461,0 0 0,1 1 1,0-1-1,2-11 0,-1 16 185,5-22-622,-4 30 646,-1 16 138,-1 6 83,2 57-136,-2-75 227,1 0 1,0 0-1,0 0 1,0 0-1,1-1 1,0 1 0,0 0-1,0-1 1,0 1-1,1-1 1,-1 1-1,7 6 1,-9-12-87,0 1 1,0 0-1,0 0 1,0-1 0,0 1-1,0 0 1,0 0-1,0-1 1,0 1 0,0 0-1,0 0 1,0 0-1,0-1 1,0 1-1,0 0 1,0 0 0,0-1-1,1 1 1,-1 0-1,0 0 1,0 0 0,0-1-1,0 1 1,1 0-1,-1 0 1,0 0-1,0 0 1,0-1 0,1 1-1,-1 0 1,0 0-1,0 0 1,1 0 0,-1 0-1,0 0 1,0 0-1,1 0 1,-1 0-1,0 0 1,0 0 0,0 0-1,1 0 1,-1 0-1,0 0 1,0 0 0,1 0-1,-1 0 1,0 0-1,0 0 1,1 0 0,-1 0-1,0 0 1,0 0-1,1 1 1,-1-1-1,0 0 1,0 0 0,1 0-1,-8-23 640,-30-27-487,27 39-167,1-1 1,-15-25-1,54 36-222,155 14-3043,-133-13-1036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15.820"/>
    </inkml:context>
    <inkml:brush xml:id="br0">
      <inkml:brushProperty name="width" value="0.025" units="cm"/>
      <inkml:brushProperty name="height" value="0.025" units="cm"/>
    </inkml:brush>
  </inkml:definitions>
  <inkml:trace contextRef="#ctx0" brushRef="#br0">64 1 4164,'0'0'7020,"-9"0"-5056,-4 2-1074,-6 0 203,-4-1 5845,25 1-6827,0-1 0,-1 1 0,1-1 0,0 0 0,0 0 1,1 0-1,-1 0 0,0 0 0,0 0 0,0 0 0,1-1 0,-1 1 0,0-1 1,1 0-1,3 1 0,1 0 65,69 7-403,-57-7-1786,0 1-1,30 6 0,-40-3-1685,-8 1-1132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7.419"/>
    </inkml:context>
    <inkml:brush xml:id="br0">
      <inkml:brushProperty name="width" value="0.025" units="cm"/>
      <inkml:brushProperty name="height" value="0.025" units="cm"/>
    </inkml:brush>
  </inkml:definitions>
  <inkml:trace contextRef="#ctx0" brushRef="#br0">0 275 15695,'0'0'3747,"26"-68"-2850,9 44 0,9-5-513,7 2-95,12 0-193,-5-2-705,-4-4-2978,-9-5-6086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16.209"/>
    </inkml:context>
    <inkml:brush xml:id="br0">
      <inkml:brushProperty name="width" value="0.025" units="cm"/>
      <inkml:brushProperty name="height" value="0.025" units="cm"/>
    </inkml:brush>
  </inkml:definitions>
  <inkml:trace contextRef="#ctx0" brushRef="#br0">1 9 15855,'0'0'5701,"58"-4"-5252,-28 0-257,-1 3-160,-1 1-64,-3 0-1185,-8 0-2819,-4 0-3235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16.807"/>
    </inkml:context>
    <inkml:brush xml:id="br0">
      <inkml:brushProperty name="width" value="0.025" units="cm"/>
      <inkml:brushProperty name="height" value="0.025" units="cm"/>
    </inkml:brush>
  </inkml:definitions>
  <inkml:trace contextRef="#ctx0" brushRef="#br0">97 47 11883,'0'0'8675,"-2"11"-8718,0 0 35,0 0 0,1 0 0,0 0 0,1 0 0,0 0 0,1 1 0,0-1 0,0 0 0,2 0 0,-1 0 0,1-1 0,1 1 0,4 10 0,2-4-29,24 51 282,-33-63-188,1 0 0,-1-1 0,1 1 0,-2 0 0,1 0 1,0 0-1,-1 0 0,0 0 0,0 0 0,-1 0 0,1 0 0,-3 9 1,2-12-11,-1 0 1,1 0 0,0 0 0,-1 0-1,1 0 1,-1-1 0,0 1 0,0 0 0,0-1-1,0 1 1,0-1 0,0 0 0,0 0-1,0 0 1,0 0 0,0 0 0,-1 0 0,1 0-1,0-1 1,-1 1 0,1-1 0,-1 0-1,1 0 1,0 0 0,-5 0 0,3 0 48,-1 0 1,1 0 0,0 0-1,-1-1 1,1 1-1,0-1 1,-1 0-1,1-1 1,0 1 0,0-1-1,0 0 1,0 0-1,-5-3 1,5 1-64,0 0 1,1 0-1,-1-1 1,1 1-1,0-1 0,1 1 1,-1-1-1,1 0 0,0 0 1,0 0-1,0 0 1,1-1-1,-1 1 0,1 0 1,1-1-1,-1 1 1,1-1-1,0 1 0,0-1 1,1 1-1,-1-1 0,1 1 1,0 0-1,1-1 1,-1 1-1,4-7 0,1-2 3,1 1 0,0-1-1,0 1 1,2 1 0,0 0-1,0 0 1,1 0 0,15-13-1,86-70 355,-111 95-373,1-1-1,-1 1 1,1 0-1,-1-1 1,0 1-1,1 0 1,-1-1-1,1 1 1,-1-1-1,0 1 1,1 0-1,-1-1 1,0 1-1,1-1 1,-1 0-1,0 1 1,0-1-1,0 1 1,1-1-1,-1 1 1,0-1-1,0 1 1,0-1-1,0 0 1,0 1-1,0-1 1,0 1-1,0-1 1,0 1-1,0-1 1,-1 0-1,1 1 1,0-1-1,0 1 1,0-1-1,-1 1 1,0-2-1,-23-5 229,-31 12-444,51-4-10,0 1 1,0 0-1,1 0 1,-1 0 0,1 0-1,0 0 1,-1 1-1,1 0 1,0-1-1,0 1 1,1 0 0,-1 0-1,1 1 1,-1-1-1,-2 7 1,0 5-4133,3 0-3278,2-10-436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17.174"/>
    </inkml:context>
    <inkml:brush xml:id="br0">
      <inkml:brushProperty name="width" value="0.025" units="cm"/>
      <inkml:brushProperty name="height" value="0.025" units="cm"/>
    </inkml:brush>
  </inkml:definitions>
  <inkml:trace contextRef="#ctx0" brushRef="#br0">131 1 11851,'0'0'12529,"-10"9"-12593,-2 0 60,1 1 0,1 0 0,0 1 0,0 1 0,1-1 0,0 1 0,-11 24 0,15-27-19,0 1-1,1-1 0,1 1 0,0 0 1,0 0-1,1 0 0,0 0 1,0 19-1,2-28 15,1 1 1,-1-1-1,1 0 1,-1 0-1,1 0 0,0 0 1,-1 0-1,1 0 1,0 0-1,0 0 1,0-1-1,0 1 1,0 0-1,0 0 1,0-1-1,0 1 0,0 0 1,0-1-1,0 1 1,0-1-1,0 0 1,0 1-1,1-1 1,-1 0-1,0 0 1,0 1-1,0-1 0,1 0 1,-1 0-1,0 0 1,2-1-1,42-3-166,-34 1-312,1-1 0,-1 0-1,0-1 1,0 0-1,13-9 1,22-21-6860,-26 16-14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17.533"/>
    </inkml:context>
    <inkml:brush xml:id="br0">
      <inkml:brushProperty name="width" value="0.025" units="cm"/>
      <inkml:brushProperty name="height" value="0.025" units="cm"/>
    </inkml:brush>
  </inkml:definitions>
  <inkml:trace contextRef="#ctx0" brushRef="#br0">15 23 12075,'0'0'6406,"68"7"-6277,-28-7 63,2-1-64,-1-7 0,3 0-96,-13 2-1730,-7 2-1312,-13 2-1923</inkml:trace>
  <inkml:trace contextRef="#ctx0" brushRef="#br0" timeOffset="1">0 97 17969,'0'0'3235,"88"-32"-2819,-31 17-319,4-1-33,3 2-1570,-5 0-5540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57"/>
    </inkml:context>
    <inkml:brush xml:id="br0">
      <inkml:brushProperty name="width" value="0.025" units="cm"/>
      <inkml:brushProperty name="height" value="0.025" units="cm"/>
    </inkml:brush>
  </inkml:definitions>
  <inkml:trace contextRef="#ctx0" brushRef="#br0">72 1 4292,'0'0'4580,"-4"1"-4606,1 1 34,0-1 0,-1 1 0,1 0 0,0 0 0,0 0 0,0 1 0,0-1 0,1 1 0,-1-1 0,1 1 0,-1 0 0,1 0 0,-3 6 0,12-9 1753,15-2-5083,-12 0 1936,-27 0 7899,10 2-5355,-17 0 618,10-3-6082,11 2 1706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57.640"/>
    </inkml:context>
    <inkml:brush xml:id="br0">
      <inkml:brushProperty name="width" value="0.025" units="cm"/>
      <inkml:brushProperty name="height" value="0.025" units="cm"/>
    </inkml:brush>
  </inkml:definitions>
  <inkml:trace contextRef="#ctx0" brushRef="#br0">52 45 10730,'0'0'3673,"-31"-16"-3193,50-9-678,-13 22 795,-20 18-440,10-12-421,-9 9-1176,3-7-2830,6-4-2344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1.778"/>
    </inkml:context>
    <inkml:brush xml:id="br0">
      <inkml:brushProperty name="width" value="0.025" units="cm"/>
      <inkml:brushProperty name="height" value="0.025" units="cm"/>
    </inkml:brush>
  </inkml:definitions>
  <inkml:trace contextRef="#ctx0" brushRef="#br0">32 72 9417,'0'0'4671,"-6"11"-4228,1 3-379,0 0 0,1 1 0,1-1 0,0 1 0,0-1 0,0 28 1,3-36-51,0 3 34,0 0-1,1 0 1,-1-1-1,2 1 1,2 13-1,-3-20 17,-1-1-1,1 0 0,-1 1 1,1-1-1,0 0 1,0 0-1,-1 1 0,1-1 1,0 0-1,0 0 1,0 0-1,0 0 1,0 0-1,0 0 0,0 0 1,1-1-1,-1 1 1,0 0-1,0-1 1,1 1-1,-1 0 0,1-1 1,-1 0-1,0 1 1,1-1-1,-1 0 1,1 0-1,-1 0 0,0 0 1,1 0-1,-1 0 1,1 0-1,-1 0 1,1 0-1,-1-1 0,0 1 1,1-1-1,-1 1 1,0-1-1,1 1 1,-1-1-1,2-1 0,3-2 285,0 0 0,0 0 0,0 0 0,-1-1 0,0 0 0,1 0 0,-2 0 0,1-1 0,-1 0 0,0 0 0,6-10 0,34-76 1419,-44 91-1725,6-13 341,-1 5-115,-1 0-1,-1 0 1,0-1 0,0 1 0,-1-1 0,2-14 0,-2 54-510,1 0 0,9 41 0,-12-70 242,1 0 1,-1 0-1,0 0 1,0 0 0,0 0-1,1 0 1,-1 0-1,0 0 1,1 0-1,-1 0 1,1 0-1,-1 0 1,1 0-1,0 0 1,-1 0-1,1-1 1,0 1 0,0 0-1,-1 0 1,1-1-1,0 1 1,0 0-1,0-1 1,0 1-1,0-1 1,0 1-1,0-1 1,1 1-1,0-1 17,0 0 0,0-1 0,0 1 1,0 0-1,0-1 0,-1 0 0,1 1 0,0-1 0,0 0 0,0 0 0,-1 0 0,1 0 0,-1 0 0,3-2 0,5-4 89,-1-1 0,0 1 0,0-2 0,8-11 0,0-5 856,20-44 1,-22 40-694,-7 24-4826,1-3-6175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2.121"/>
    </inkml:context>
    <inkml:brush xml:id="br0">
      <inkml:brushProperty name="width" value="0.025" units="cm"/>
      <inkml:brushProperty name="height" value="0.025" units="cm"/>
    </inkml:brush>
  </inkml:definitions>
  <inkml:trace contextRef="#ctx0" brushRef="#br0">1 97 11435,'0'0'10516,"14"5"-9378,-3 0-888,-6-3-167,0 1 0,0-1-1,0 0 1,0 0 0,1-1 0,-1 0-1,1 0 1,-1 0 0,1 0 0,-1-1 0,1 0-1,0 0 1,-1-1 0,1 0 0,10-2-1,21-8-94,100-35-661,-52 6-7114,-54 19-621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2.510"/>
    </inkml:context>
    <inkml:brush xml:id="br0">
      <inkml:brushProperty name="width" value="0.025" units="cm"/>
      <inkml:brushProperty name="height" value="0.025" units="cm"/>
    </inkml:brush>
  </inkml:definitions>
  <inkml:trace contextRef="#ctx0" brushRef="#br0">15 5 11082,'0'0'13325,"55"-5"-13325,-31 5 0,4 0 0,-6 0-1025,-2 0-865,-4 0-192,-5 1-1409,-11 3-1506,0 1-2017</inkml:trace>
  <inkml:trace contextRef="#ctx0" brushRef="#br0" timeOffset="1">1 121 12556,'0'0'7559,"58"12"-6918,-14-20-481,-1 0-96,2-2-1185,-8 2-3556,0-1-2914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2.884"/>
    </inkml:context>
    <inkml:brush xml:id="br0">
      <inkml:brushProperty name="width" value="0.025" units="cm"/>
      <inkml:brushProperty name="height" value="0.025" units="cm"/>
    </inkml:brush>
  </inkml:definitions>
  <inkml:trace contextRef="#ctx0" brushRef="#br0">272 0 11307,'0'0'8958,"-10"1"-8761,1 1-194,1 1-1,-1 0 1,1 0 0,0 1-1,0-1 1,0 2 0,1-1-1,-1 1 1,1 0 0,0 1-1,1 0 1,-1 0 0,1 0-1,0 1 1,-8 12 0,-13 15 101,-29 45 1,48-66-25,1 0 0,0 0 0,1 1 0,0 0 0,1 1 0,0-1 0,-2 18 0,6-30-74,1 0 0,0-1 0,-1 1 0,1 0 0,0-1 1,0 1-1,0 0 0,0-1 0,1 1 0,-1 0 0,0-1 1,1 1-1,-1-1 0,1 1 0,-1 0 0,1-1 0,0 1 1,-1-1-1,1 0 0,0 1 0,0-1 0,0 0 1,0 1-1,1-1 0,-1 0 0,0 0 0,2 1 0,0 0 19,0-1 0,1 0-1,-1 0 1,0-1 0,0 1-1,1-1 1,-1 1-1,1-1 1,-1 0 0,0 0-1,1-1 1,5 0 0,6-2 118,-1-1-1,1-1 1,-1 0 0,0-1 0,15-8 0,-16 6 139,0 0 0,-1-1 1,18-15-1,-26 20-96,0 0 1,-1 0 0,1 0 0,-1 0-1,0 0 1,0-1 0,-1 1-1,1-1 1,-1 0 0,0 0-1,0 0 1,-1 0 0,3-10-1,-4 14-141,0 0 1,0-1-1,0 1 0,0 0 0,0 0 0,0 0 0,-1 0 0,1 0 0,0 0 0,-1 0 1,1 0-1,0 0 0,-1 0 0,1 0 0,-1 0 0,0 0 0,1 0 0,-1 0 0,0 0 1,1 0-1,-1 0 0,0 1 0,0-1 0,0 0 0,0 1 0,-1-2 0,-2 1-15,1-1-1,-1 1 0,0 0 1,1 0-1,-1 0 0,0 0 1,0 1-1,-4-1 1,-3 1-71,0 0 0,0 1 1,0 0-1,1 0 0,-13 5 1,18-5-140,0 1 0,0 0 1,0 0-1,1 0 0,-1 1 1,1 0-1,-1 0 0,1 0 0,0 0 1,0 1-1,0 0 0,1-1 0,-1 2 1,1-1-1,0 0 0,0 0 1,-4 9-1,7-13 74,0 0 0,0 1-1,0-1 1,0 1 0,0-1 0,0 1 0,0-1 0,0 1 0,0-1 0,0 1-1,0-1 1,0 1 0,0-1 0,0 0 0,1 1 0,-1-1 0,0 1 0,0-1-1,1 1 1,-1-1 0,0 0 0,0 1 0,1-1 0,-1 0 0,0 1 0,1-1 0,-1 0-1,0 1 1,1-1 0,-1 0 0,1 0 0,-1 0 0,1 1 0,22 4-2203,24-8-3300,-8-7-2350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58.852"/>
    </inkml:context>
    <inkml:brush xml:id="br0">
      <inkml:brushProperty name="width" value="0.025" units="cm"/>
      <inkml:brushProperty name="height" value="0.025" units="cm"/>
    </inkml:brush>
  </inkml:definitions>
  <inkml:trace contextRef="#ctx0" brushRef="#br0">19 2914 7687,'0'0'9108,"-5"0"-8890,-7-3-129,11 0 7,21-9 63,0 2-124,128-78 37,238-189-1,-289 203-53,255-194 43,1474-1099 59,-1486 1125-192,367-277 2178,-706 519-2116,0 0 0,-1 0 0,1-1-1,0 1 1,-1 0 0,1-1 0,0 1 0,-1 0 0,1-1 0,-1 1 0,1-1-1,-1 1 1,1-1 0,-1 1 0,1-1 0,-1 1 0,0-1 0,1 1-1,-1-1 1,0 0 0,1 1 0,-1-1 0,0 0 0,0 1 0,0-1-1,1 0 1,-1 1 0,0-1 0,0 0 0,0 0 0,0 1 0,0-1-1,0 0 1,-1 1 0,1-1 0,0 0 0,0 1 0,-1-2 0,-24-9-2697,7 5-31,-10-6-4368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3.256"/>
    </inkml:context>
    <inkml:brush xml:id="br0">
      <inkml:brushProperty name="width" value="0.025" units="cm"/>
      <inkml:brushProperty name="height" value="0.025" units="cm"/>
    </inkml:brush>
  </inkml:definitions>
  <inkml:trace contextRef="#ctx0" brushRef="#br0">237 1 16496,'0'0'7324,"-12"13"-7089,4-5-206,-102 113 220,89-96-203,1 1-1,1 0 0,-22 44 0,40-70-45,1 1 0,-1 0 1,1 0-1,-1 0 0,1 0 0,-1-1 0,1 1 1,0 0-1,0 0 0,-1 0 0,1 0 1,0 0-1,0 0 0,0 0 0,0 0 1,0 0-1,0 0 0,0 0 0,0 0 0,1 0 1,-1 0-1,0 0 0,0 0 0,1 0 1,-1-1-1,1 1 0,-1 0 0,2 1 1,-1-1 10,1 0 0,-1 0 0,1-1 0,-1 1 0,1 0 0,0-1 0,-1 0 0,1 1 0,0-1 0,-1 0 0,1 0 0,0 0 0,-1 0 0,4 0 0,61-15 281,38-24-757,-38 7-3693,-66 32 4120,10-7-2691,-8-1-3632,-2 2-2240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3.615"/>
    </inkml:context>
    <inkml:brush xml:id="br0">
      <inkml:brushProperty name="width" value="0.025" units="cm"/>
      <inkml:brushProperty name="height" value="0.025" units="cm"/>
    </inkml:brush>
  </inkml:definitions>
  <inkml:trace contextRef="#ctx0" brushRef="#br0">28 65 13325,'0'0'8456,"77"-34"-7784,-31 25-480,2 1-95,1 2-65,-5 1 0,-9 2-449,-8 3-992,-14 0-833,-7 0-1602</inkml:trace>
  <inkml:trace contextRef="#ctx0" brushRef="#br0" timeOffset="1">1 112 10410,'0'0'7111,"69"8"-5286,-16-13 65,6-4-737,7 0-640,-7 0-481,-6 0-929,-11 3-2626,-3-5-7400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0.818"/>
    </inkml:context>
    <inkml:brush xml:id="br0">
      <inkml:brushProperty name="width" value="0.025" units="cm"/>
      <inkml:brushProperty name="height" value="0.025" units="cm"/>
    </inkml:brush>
  </inkml:definitions>
  <inkml:trace contextRef="#ctx0" brushRef="#br0">11 118 8232,'0'0'10522,"-1"9"-10762,0-9 240,-1 10 159,0-1 1,0 1 0,1 0-1,0 0 1,1 0 0,0-1 0,0 1-1,1 0 1,1 0 0,-1 0-1,6 14 1,-6-22-127,0-1 0,-1 0 0,1 0 0,0 0 0,0 0 1,0 0-1,1 0 0,-1-1 0,0 1 0,0 0 0,0 0 0,1-1 0,-1 1 0,0-1 1,0 1-1,1-1 0,-1 0 0,0 1 0,1-1 0,-1 0 0,1 0 0,-1 0 0,0 0 0,1 0 1,-1 0-1,1 0 0,2-1 0,0 0 78,0 0 0,1-1 0,-1 1 0,0-1 0,0 0 0,0 0 0,7-5 0,9-10 343,-1-2 0,-1 0 0,0-1 0,-2 0 0,0-2 0,19-36-1,-15 26-101,-20 32-351,0 0 0,0 0 0,0-1 1,0 1-1,1 0 0,-1 0 0,0 0 1,0 0-1,0 0 0,0-1 0,0 1 1,0 0-1,0 0 0,0 0 0,0 0 1,0 0-1,1 0 0,-1 0 0,0-1 1,0 1-1,0 0 0,0 0 0,0 0 0,1 0 1,-1 0-1,0 0 0,0 0 0,0 0 1,0 0-1,0 0 0,1 0 0,-1 0 1,0 0-1,0 0 0,0 0 0,0 0 1,1 0-1,-1 0 0,0 0 0,0 0 1,0 0-1,0 0 0,0 0 0,1 0 1,-1 0-1,0 1 0,0-1 0,0 0 0,0 0 1,0 0-1,0 0 0,0 0 0,1 0 1,-1 0-1,0 1 0,0-1 0,0 0 1,0 0-1,0 0 0,0 0 0,0 0 1,0 0-1,0 1 0,5 19 65,0 43 19,-2-33-70,-3-24-16,1-1 0,0 0-1,0 1 1,0-1 0,1 0-1,0 1 1,3 5 0,-4-10 3,0 0-1,-1 0 1,1 0 0,0 0 0,0 0 0,-1-1 0,1 1 0,0 0 0,0-1 0,0 1-1,0 0 1,0-1 0,0 1 0,0-1 0,0 0 0,0 1 0,0-1 0,0 0 0,0 0 0,0 1-1,1-1 1,-1 0 0,0 0 0,0 0 0,0 0 0,0 0 0,0-1 0,0 1 0,0 0 0,0-1-1,0 1 1,0 0 0,0-1 0,0 1 0,0-1 0,0 1 0,0-1 0,0 0 0,0 1 0,0-1-1,0 0 1,-1 0 0,1 0 0,1-1 0,15-15 237,-1-1 0,-1-1 0,0 0 0,-1-1 0,-1-1 0,-1 0 0,-1-1 0,11-30 0,-22 52-259,0 0 0,0 0 0,0 0-1,0 0 1,0 1 0,1-1 0,-1 0 0,0 0-1,0 0 1,0 0 0,0 0 0,0 0-1,0 0 1,0 0 0,0 0 0,1 1-1,-1-1 1,0 0 0,0 0 0,0 0-1,0 0 1,0 0 0,0 0 0,1 0 0,-1 0-1,0 0 1,0 0 0,0 0 0,0 0-1,0 0 1,1 0 0,-1 0 0,0 0-1,0 0 1,0 0 0,0 0 0,0 0 0,0 0-1,1 0 1,-1-1 0,0 1 0,0 0-1,0 0 1,0 0 0,0 0 0,0 0-1,0 0 1,1 0 0,-1 0 0,0-1-1,0 1 1,0 0 0,0 0 0,0 0 0,0 0-1,0 0 1,0 0 0,0-1 0,0 1-1,0 0 1,0 0 0,0 0 0,0 0-1,0-1 1,6 20-1738,3 9-7361,-3-25 81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1.206"/>
    </inkml:context>
    <inkml:brush xml:id="br0">
      <inkml:brushProperty name="width" value="0.025" units="cm"/>
      <inkml:brushProperty name="height" value="0.025" units="cm"/>
    </inkml:brush>
  </inkml:definitions>
  <inkml:trace contextRef="#ctx0" brushRef="#br0">11 106 13613,'0'0'6278,"-11"48"-5574,35-48 386,11-2 319,14-15-64,1-4-256,10 0-416,1-1-449,3 3-288,-11 9 64,-2 1-128,-5 2-961,-2 2-1217,-13-4-1698,-7-2-3748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1.582"/>
    </inkml:context>
    <inkml:brush xml:id="br0">
      <inkml:brushProperty name="width" value="0.025" units="cm"/>
      <inkml:brushProperty name="height" value="0.025" units="cm"/>
    </inkml:brush>
  </inkml:definitions>
  <inkml:trace contextRef="#ctx0" brushRef="#br0">1 36 18321,'0'0'8328,"49"-10"-8168,-10 5-192,-3-2 32,5 4-32,-6-2-448,-1 3-897,-10 0-449,-2 1-96,-5 1-448,-10 0-1154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1.941"/>
    </inkml:context>
    <inkml:brush xml:id="br0">
      <inkml:brushProperty name="width" value="0.025" units="cm"/>
      <inkml:brushProperty name="height" value="0.025" units="cm"/>
    </inkml:brush>
  </inkml:definitions>
  <inkml:trace contextRef="#ctx0" brushRef="#br0">1 188 10442,'0'0'8712,"69"12"-6854,-28-16-1314,5-4-448,-4 1-128,-2 1-1729,-7-2-2499,-9 2-2306</inkml:trace>
  <inkml:trace contextRef="#ctx0" brushRef="#br0" timeOffset="1">371 1 16784,'0'0'4132,"0"68"-4100,7-42 0,-1 2-417,-1-1-960,5-3-673,-5-2-1281,-1-7 0,1-6-352,1-7-3268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2.283"/>
    </inkml:context>
    <inkml:brush xml:id="br0">
      <inkml:brushProperty name="width" value="0.025" units="cm"/>
      <inkml:brushProperty name="height" value="0.025" units="cm"/>
    </inkml:brush>
  </inkml:definitions>
  <inkml:trace contextRef="#ctx0" brushRef="#br0">1 95 9289,'1'-9'5151,"1"-1"-4415,-1 4 160,1-1-1,-1 1 1,1 0 0,0-1 0,5-9 0,-6 14-773,0 1 1,0-1 0,1 0 0,-1 0 0,1 1-1,-1-1 1,1 0 0,-1 1 0,1 0-1,0-1 1,0 1 0,0 0 0,0 0-1,0 0 1,0 0 0,0 0 0,0 0-1,0 1 1,0-1 0,0 1 0,1 0-1,-1-1 1,3 1 0,-2 0-128,0 0 0,0 0-1,0 0 1,1 0 0,-1 0 0,0 1 0,0-1-1,0 1 1,0 0 0,0 0 0,-1 0 0,1 1-1,0-1 1,0 1 0,-1-1 0,1 1 0,-1 0 0,5 4-1,-5-3 17,0 0 0,0 1 0,0-1 0,-1 0 0,1 1 0,-1 0 0,0-1 0,0 1 0,0 0 0,-1-1 0,1 1 0,-1 0 0,0 0 0,0 0 0,-1 5 0,0 0 319,-1 0-1,-1 0 1,0 0-1,0 0 1,0-1-1,-1 1 1,0-1-1,-1 0 1,0-1-1,0 1 1,-1-1-1,-11 11 1,-4 10 780,49-26-850,29 0-426,15 1-2337,-60-4 512,0 1-1,0-2 1,19-4 0,2-6-3552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2.654"/>
    </inkml:context>
    <inkml:brush xml:id="br0">
      <inkml:brushProperty name="width" value="0.025" units="cm"/>
      <inkml:brushProperty name="height" value="0.025" units="cm"/>
    </inkml:brush>
  </inkml:definitions>
  <inkml:trace contextRef="#ctx0" brushRef="#br0">267 0 14350,'0'0'5578,"-9"8"-4553,-10 9-593,2 0-1,-24 30 0,36-41-329,0 0-1,1 0 0,0 0 1,0 1-1,0-1 0,1 1 0,0 0 1,0 0-1,1 0 0,-1 0 0,2 1 1,-1-1-1,1 1 0,-1 13 0,3-20-75,-1 0 0,1 0-1,-1 0 1,1 0 0,-1-1-1,1 1 1,-1 0 0,1 0-1,0 0 1,-1-1-1,1 1 1,0 0 0,0-1-1,-1 1 1,1 0 0,0-1-1,0 1 1,0-1 0,0 0-1,0 1 1,0-1 0,0 0-1,0 1 1,0-1-1,0 0 1,0 0 0,0 0-1,1 0 1,36 0 767,-27 0-514,6-1-128,-1-1 1,1 0 0,-1-1 0,24-7 0,26-12-3992,-60 18 1187</inkml:trace>
  <inkml:trace contextRef="#ctx0" brushRef="#br0" timeOffset="1">1 176 14926,'0'0'6823,"70"-34"-5158,-23 22-256,5 1-319,1 2-514,-2 4-448,-10 2-128,-8 3 32,-13 0-640,-6 0-1346,-12 6-1185,-2 1-2306,-16-2-5542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2.985"/>
    </inkml:context>
    <inkml:brush xml:id="br0">
      <inkml:brushProperty name="width" value="0.025" units="cm"/>
      <inkml:brushProperty name="height" value="0.025" units="cm"/>
    </inkml:brush>
  </inkml:definitions>
  <inkml:trace contextRef="#ctx0" brushRef="#br0">0 82 14542,'0'0'4260,"57"-8"-2338,-13-4 320,5-3-352,6 3-1282,1 3-576,-5 1-256,-3 2-3075,-4-5-4901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4.301"/>
    </inkml:context>
    <inkml:brush xml:id="br0">
      <inkml:brushProperty name="width" value="0.025" units="cm"/>
      <inkml:brushProperty name="height" value="0.025" units="cm"/>
    </inkml:brush>
  </inkml:definitions>
  <inkml:trace contextRef="#ctx0" brushRef="#br0">1 0 12524,'0'0'5925,"0"53"-5957,0-22 32,0 3 32,0-2 0,0-3-64,7-5 32,-2-5-160,5-4-320,-3-3-1186,-5-4-928,1-3-609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59.895"/>
    </inkml:context>
    <inkml:brush xml:id="br0">
      <inkml:brushProperty name="width" value="0.025" units="cm"/>
      <inkml:brushProperty name="height" value="0.025" units="cm"/>
    </inkml:brush>
  </inkml:definitions>
  <inkml:trace contextRef="#ctx0" brushRef="#br0">164 111 6726,'11'-9'1746,"12"-10"-1043,30-24 1850,6 5 3608,-59 38-6150,0-1 1,0 1-1,0 0 0,0 0 0,0 0 1,1 0-1,-1 0 0,0 0 1,0 0-1,0 0 0,0 0 0,0 0 1,0 0-1,0 0 0,1 0 1,-1 0-1,0 0 0,0 0 1,0 0-1,0 0 0,0 0 0,0 0 1,1 0-1,-1 0 0,0 0 1,0 0-1,0 0 0,0 0 0,0 0 1,0 0-1,0 0 0,1 1 1,-1-1-1,0 0 0,0 0 1,0 0-1,0 0 0,0 0 0,0 0 1,0 0-1,0 0 0,0 1 1,0-1-1,0 0 0,0 0 0,0 0 1,1 0-1,-1 0 0,0 0 1,0 1-1,0-1 0,0 0 1,0 0-1,0 0 0,0 0 0,0 0 1,-1 0-1,1 1 0,0-1 1,-3 14 110,-8 12-47,-66 93-141,-131 155-1,195-258-205,12-14-1383,2-6-678,10-16-646,8-9-1014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4.694"/>
    </inkml:context>
    <inkml:brush xml:id="br0">
      <inkml:brushProperty name="width" value="0.025" units="cm"/>
      <inkml:brushProperty name="height" value="0.025" units="cm"/>
    </inkml:brush>
  </inkml:definitions>
  <inkml:trace contextRef="#ctx0" brushRef="#br0">1 112 10314,'3'-8'2418,"0"-1"-1756,0 1 0,1 0 0,0 0-1,0 0 1,1 1 0,0 0 0,10-12 0,-12 16-563,0 1-1,-1-1 1,1 1 0,1-1 0,-1 1 0,0 0-1,1 0 1,-1 0 0,1 1 0,-1-1 0,1 1-1,0 0 1,0 0 0,-1 0 0,1 1 0,0-1-1,0 1 1,0 0 0,0 0 0,0 0 0,0 0-1,0 1 1,4 1 0,-6-1-102,0 0 0,0 0 0,0 0 0,0 0 0,0 1 0,0-1 0,0 1 0,-1-1 0,1 1 1,0-1-1,-1 1 0,1 0 0,-1 0 0,0 0 0,0 0 0,0 0 0,0 0 0,0 0 0,0 1 0,0-1 0,-1 0 0,1 0 0,-1 1 0,1-1 0,-1 0 0,0 1 0,0-1 0,0 0 1,-1 3-1,1 1 21,0 0 0,-1 0 0,1 0 0,-2 0 1,1 0-1,0 0 0,-1-1 0,0 1 1,-1 0-1,-3 5 0,-1-1 134,-1-1 0,0-1 0,0 0 0,-1 0 0,0 0 0,-12 6 0,-25 22 1181,46-36-1334,0 1-1,-1-1 1,1 0-1,0 0 1,-1 1-1,1-1 1,0 0-1,0 1 1,-1-1-1,1 0 1,0 1-1,0-1 1,0 1-1,-1-1 1,1 0-1,0 1 1,0-1-1,0 1 1,0-1-1,0 0 1,0 1-1,0-1 1,0 1-1,0-1 1,0 0-1,0 1 1,0-1-1,0 1 1,0-1-1,0 0 1,1 1-1,-1-1 1,0 1-1,0-1 1,1 1-1,16 10 53,34 4 133,-38-12-162,5 2-20,34 10-2061,1-7-3726,-25-7-226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5.129"/>
    </inkml:context>
    <inkml:brush xml:id="br0">
      <inkml:brushProperty name="width" value="0.025" units="cm"/>
      <inkml:brushProperty name="height" value="0.025" units="cm"/>
    </inkml:brush>
  </inkml:definitions>
  <inkml:trace contextRef="#ctx0" brushRef="#br0">154 47 5285,'0'0'7570,"5"-8"-4271,16-24-550,-21 32-2731,0-1 0,0 1 1,0 0-1,0 0 0,1 0 0,-1 0 0,0 0 0,0 0 0,0 0 0,0 0 1,0-1-1,0 1 0,0 0 0,0 0 0,0 0 0,0 0 0,0 0 0,0 0 1,0-1-1,0 1 0,0 0 0,0 0 0,0 0 0,0 0 0,0 0 0,0 0 1,0-1-1,0 1 0,0 0 0,0 0 0,0 0 0,0 0 0,0 0 0,0 0 1,0-1-1,0 1 0,0 0 0,0 0 0,0 0 0,0 0 0,0 0 0,-1 0 0,1 0 1,0 0-1,0 0 0,0-1 0,0 1 0,0 0 0,0 0 0,0 0 0,-1 0 1,1 0-1,0 0 0,0 0 0,0 0 0,0 0 0,-12 2 787,-11 7-96,10 1-727,0 0 0,0 1 0,2 0 1,-1 1-1,1 1 0,-16 24 1,22-30 4,-1 1 0,2 1 0,-1-1 0,1 1 0,0 0 0,1 0 0,0 0 1,0 0-1,1 0 0,1 1 0,-1-1 0,1 0 0,1 12 0,0-20 7,0 0 1,1 0-1,-1 0 0,0 0 0,1 0 0,-1 0 0,1 0 0,-1 0 1,1 0-1,-1 0 0,1 0 0,0 0 0,-1 0 0,1-1 0,0 1 0,0 0 1,0 0-1,0-1 0,-1 1 0,1-1 0,0 1 0,0-1 0,2 1 0,32 6 91,-25-8-80,0 1 0,0-1 0,0-1-1,17-4 1,6-12-1627,-20-2-3738,-12 4-539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5.490"/>
    </inkml:context>
    <inkml:brush xml:id="br0">
      <inkml:brushProperty name="width" value="0.025" units="cm"/>
      <inkml:brushProperty name="height" value="0.025" units="cm"/>
    </inkml:brush>
  </inkml:definitions>
  <inkml:trace contextRef="#ctx0" brushRef="#br0">0 23 6662,'0'0'11755,"70"-17"-11114,-26 13-481,-2 3-64,-3 0-96,-10 1-1153,-9 0-3139,-16 0-448</inkml:trace>
  <inkml:trace contextRef="#ctx0" brushRef="#br0" timeOffset="1">63 40 9513,'0'0'8744,"47"15"-8103,10-15-321,7 0-256,8-10-3619,-1-4-10635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6.109"/>
    </inkml:context>
    <inkml:brush xml:id="br0">
      <inkml:brushProperty name="width" value="0.025" units="cm"/>
      <inkml:brushProperty name="height" value="0.025" units="cm"/>
    </inkml:brush>
  </inkml:definitions>
  <inkml:trace contextRef="#ctx0" brushRef="#br0">1 40 10186,'0'0'4260,"64"-40"-3556,-24 44 33,4 7-128,10 1-449,4 0-64,6-2-352,6-4-1442,3-6-1857,3 0-898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6.438"/>
    </inkml:context>
    <inkml:brush xml:id="br0">
      <inkml:brushProperty name="width" value="0.025" units="cm"/>
      <inkml:brushProperty name="height" value="0.025" units="cm"/>
    </inkml:brush>
  </inkml:definitions>
  <inkml:trace contextRef="#ctx0" brushRef="#br0">1 83 4388,'348'-36'10518,"-70"6"-6654,-144 24-3948,-78 6-5010,-53-3 2279,-3 2 2090,0-6-2793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7.264"/>
    </inkml:context>
    <inkml:brush xml:id="br0">
      <inkml:brushProperty name="width" value="0.025" units="cm"/>
      <inkml:brushProperty name="height" value="0.025" units="cm"/>
    </inkml:brush>
  </inkml:definitions>
  <inkml:trace contextRef="#ctx0" brushRef="#br0">147 1 7079,'0'0'13223,"-1"8"-12978,-2 19-66,-17 229 272,18-262 3700,-8-52-2765,-9-50-1606,18 101 241,-1 0 0,0 0 0,0 0 0,0 0 0,-1 0-1,0 0 1,0 0 0,-1 1 0,-8-12 0,8 68-886,6-9 840,8 46 0,-5-46 87,2 47 1,-6-134 2161,0-61-1660,-2 97-574,0 1 0,0 0 0,-1 0 1,0 0-1,-1 1 0,0-1 0,0 1 1,-1-1-1,-6-10 0,10 18-4,0 1-1,0 0 1,0 0 0,0 0 0,0-1-1,0 1 1,0 0 0,0 0-1,0 0 1,0 0 0,0-1-1,0 1 1,0 0 0,-1 0 0,1 0-1,0 0 1,0-1 0,0 1-1,0 0 1,0 0 0,0 0 0,-1 0-1,1 0 1,0-1 0,0 1-1,0 0 1,0 0 0,-1 0-1,1 0 1,0 0 0,0 0 0,0 0-1,-1 0 1,1 0 0,0 0-1,0 0 1,0 0 0,-1 0-1,1 0 1,0 0 0,0 0 0,0 0-1,0 0 1,-1 0 0,1 0-1,0 0 1,0 0 0,0 0 0,-1 0-1,1 0 1,0 1 0,0-1-1,0 0 1,0 0 0,0 0-1,-1 0 1,1 0 0,0 0 0,0 1-1,0-1 1,-2 18-340,5 25 128,34 79 205,-45-203 1355,2 55-1291,0 1-48,0 0-1,-1 0 1,-2 1 0,-14-29-1,14 41-104,4 15-327,5-1 393,0 0 1,-1 0-1,1 0 0,0 0 0,1 0 0,-1 0 0,0 0 1,1 0-1,-1 0 0,1 0 0,1 3 0,5 10-140,2 0-1,0-1 0,1 0 1,0 0-1,24 23 1,-21-23-825,0 0 1,-1 1-1,0 1 1,10 19-1,-9 2-3085,-11 1-1858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33.778"/>
    </inkml:context>
    <inkml:brush xml:id="br0">
      <inkml:brushProperty name="width" value="0.025" units="cm"/>
      <inkml:brushProperty name="height" value="0.025" units="cm"/>
    </inkml:brush>
  </inkml:definitions>
  <inkml:trace contextRef="#ctx0" brushRef="#br0">69 276 8264,'0'0'4425,"6"-2"-2417,14-9-519,-14 9 326,-15-9 4216,4 7-5716,1 1 0,0-1 1,-1 1-1,1 0 0,-1 1 0,-9-5 0,14 7-208,5 36-401,5-14 489,-5-32 277,-6-46 637,0 40-835,2 9-146,-1 0 1,-1-1-1,1 1 0,-1 0 0,0 0 0,-1 0 0,0 0 0,-4-10 0,6 16-208,0 30-662,0 69 833,15-122 411,-11-4-340,0-48 1,-4 71-557,0 16-391,-11 167 395,11-177 454,0-18 198,13-245 506,-29 401-2647,16-138 1377,0-14-517,20-142-1971,-20 153 3028,-1 16-22,-8 30-5,-1 18-17,5-59 898,4-3-880,1 0 0,0 1 0,-1-1 0,1 0 0,-1 0-1,1 0 1,-1 0 0,1 0 0,0 1 0,-1-1 0,1 0 0,-1 0 0,1 0-1,0 1 1,-1-1 0,1 0 0,0 1 0,-1-1 0,1 0 0,0 1 0,0-1-1,-1 0 1,1 1 0,0-1 0,0 1 0,0-1 0,0 0 0,-1 1 0,1-1 0,0 1-1,0-1 1,0 1 0,0-1 0,0 1 0,-28 525 23,18-409 21,8 196 270,-1 9-60,-4 44 2356,8-285-2222,0-131-2316,6-1-6599,1 18-4287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34.639"/>
    </inkml:context>
    <inkml:brush xml:id="br0">
      <inkml:brushProperty name="width" value="0.025" units="cm"/>
      <inkml:brushProperty name="height" value="0.025" units="cm"/>
    </inkml:brush>
  </inkml:definitions>
  <inkml:trace contextRef="#ctx0" brushRef="#br0">0 91 9769,'1'-6'1093,"-1"0"-1,1 0 1,0 0 0,1 1-1,-1-1 1,1 0 0,0 1-1,3-6 1,-4 9-841,0 0 1,0 0 0,0 0 0,1 0-1,-1 0 1,0 0 0,1 0 0,-1 1 0,1-1-1,-1 1 1,1-1 0,0 1 0,0-1-1,0 1 1,0 0 0,0 0 0,0 0-1,0 0 1,0 0 0,0 0 0,0 1-1,4-2 1,-5 3-237,0-1-1,0 1 1,0 0 0,0-1-1,0 1 1,-1 0 0,1 0 0,0-1-1,-1 1 1,1 0 0,0 0-1,-1 0 1,1 0 0,-1 0-1,1 0 1,-1 0 0,1 0-1,-1 0 1,0 0 0,0 0-1,0 0 1,1 0 0,-1 0-1,0 0 1,0 0 0,0 0 0,-1 2-1,1 41 146,0-34-104,-1 8 25,-1 0 0,-1 1-1,0-1 1,-1-1 0,-12 31 0,-2 12 500,18-60-575,-1 0 0,1 1 1,0-1-1,0 1 1,0-1-1,0 1 0,0 0 1,-1-1-1,1 1 1,0-1-1,0 1 0,0-1 1,0 1-1,0-1 0,1 1 1,-1-1-1,0 1 1,0-1-1,0 1 0,0-1 1,0 1-1,1-1 1,-1 1-1,0-1 0,1 1 1,-1-1-1,0 0 0,1 1 1,-1-1-1,0 1 1,1-1-1,-1 0 0,1 1 1,-1-1-1,0 0 1,1 1-1,23-3 359,26-19 666,-25 8-572,58-27 140,-77 38-615,0 0 0,1 0 0,-1 1 0,1-1 0,-1 1 0,1 1 0,-1 0 0,1-1 0,-1 2 0,1-1 0,10 3 0,-3 4 565,-6 3-3459,-8-4-1323,-14-11 814,9 2 2240,1 1 0,-1 0 0,0 0 0,0 1 0,0-1 0,0 1 0,0 0 0,-9 0 0,-4 0-3808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35.044"/>
    </inkml:context>
    <inkml:brush xml:id="br0">
      <inkml:brushProperty name="width" value="0.025" units="cm"/>
      <inkml:brushProperty name="height" value="0.025" units="cm"/>
    </inkml:brush>
  </inkml:definitions>
  <inkml:trace contextRef="#ctx0" brushRef="#br0">1 46 10474,'0'0'15262,"7"5"-13900,-1-1-1192,0-1 0,0 0 1,0 0-1,1 0 1,-1-1-1,0 0 1,1 0-1,0 0 0,-1-1 1,1 0-1,0-1 1,8 1-1,21-3 151,-1-2 1,0-1-1,47-13 0,17-2-133,-97 2-6321,-3 7-199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0.938"/>
    </inkml:context>
    <inkml:brush xml:id="br0">
      <inkml:brushProperty name="width" value="0.025" units="cm"/>
      <inkml:brushProperty name="height" value="0.025" units="cm"/>
    </inkml:brush>
  </inkml:definitions>
  <inkml:trace contextRef="#ctx0" brushRef="#br0">1 0 2947,'0'0'1409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9:00.252"/>
    </inkml:context>
    <inkml:brush xml:id="br0">
      <inkml:brushProperty name="width" value="0.025" units="cm"/>
      <inkml:brushProperty name="height" value="0.025" units="cm"/>
    </inkml:brush>
  </inkml:definitions>
  <inkml:trace contextRef="#ctx0" brushRef="#br0">209 0 10954,'0'0'8264,"1"12"-8141,2 10-102,1 0 1,1 0-1,1-1 0,1 0 1,1 0-1,1-1 0,12 21 1,41 65 133,-62-105-155,-36-23-4613,15 11 1872,0 1-1,-39-14 1,-13 6 1633,11 9 4526,1 6 5160,234 11-7259,-66-11-4202,-64-6-3534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2.091"/>
    </inkml:context>
    <inkml:brush xml:id="br0">
      <inkml:brushProperty name="width" value="0.025" units="cm"/>
      <inkml:brushProperty name="height" value="0.025" units="cm"/>
    </inkml:brush>
  </inkml:definitions>
  <inkml:trace contextRef="#ctx0" brushRef="#br0">72 86 2338,'0'0'9700,"0"-10"-8045,0 10-1604,2-40 1108,-1 5 3685,-1 64-4497,1 317 576,1-393-567,-2 0 0,-2 0 0,-2 1 0,-1-1 0,-17-60 0,1 286-1622,4 72 1218,19-275 195,1 0-1,9-39 0,1-8 264,0-195 829,-13 265-1223,0 8-353,-18 200-40,1 2 333,19-207-127,3-11 212,3-15 137,2-62 79,-3 0 1,-6-101 0,-1 139-385,-4 133-13,-16 94 1,8-95 43,0 94 1,25-223-12,-4-39 274,-4 0 0,-5-106 1,-1 145-152,-3-17-279,1 54 75,2 37 89,-3 202 683,1-119-1723,1-2-5892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3.624"/>
    </inkml:context>
    <inkml:brush xml:id="br0">
      <inkml:brushProperty name="width" value="0.025" units="cm"/>
      <inkml:brushProperty name="height" value="0.025" units="cm"/>
    </inkml:brush>
  </inkml:definitions>
  <inkml:trace contextRef="#ctx0" brushRef="#br0">55 59 8616,'0'0'11093,"-7"1"-9795,-16 5 99,20-5 129,21-4-552,98-13 133,-70 11-1108,80-18 0,-110 18 16,-11 2-24,1 1-1,-1 0 1,1 0 0,0 1 0,0 0-1,-1 0 1,1 0 0,0 1-1,0-1 1,0 2 0,7 0 0,-20-2 72,0 0 1,1 1-1,-1 0 1,1 0 0,-1 0-1,-7 2 1,-4 0 24,-19 2-75,0 3-1,-68 19 0,66-14 4,0-2 0,-52 5 1,245-70-466,-130 50 396,1 0 0,-1 1-1,1 2 1,0 0-1,42 3 1,-66-1 40,-1 0 0,1 0 0,-1-1-1,1 1 1,-1 0 0,1 0 0,0 0 0,-1 0-1,1 0 1,-1 0 0,1 0 0,-1 0 0,1 0 0,-1 1-1,1-1 1,0 0 0,-1 0 0,1 0 0,-1 1 0,1-1-1,-1 0 1,1 0 0,-1 1 0,0-1 0,1 0-1,-1 1 1,1-1 0,-1 1 0,0-1 0,1 1 0,-1-1-1,0 0 1,1 1 0,-1-1 0,0 1 0,0 0 0,1-1-1,-1 1 1,0-1 0,0 1 0,0-1 0,0 1 0,0-1-1,0 1 1,0-1 0,0 1 0,0 0 0,-1 0 25,1 1 0,-1-1 0,0 0 0,0 0 0,0 0 0,1 0 0,-1 0 0,0 0 0,0-1 0,0 1 0,-1 0 0,1 0 0,0-1 0,0 1 0,0-1 0,0 1 0,-3 0 0,-114 18 211,85-15-212,0 1 0,1 1 0,-40 14 0,63-13-254,21-3 1,25-3 65,-8-3 66,1-1 0,-1-2 0,0-1 0,0-2 0,50-19 0,-38 12-536,70-15 0,-109 33 0,-8 4 588,-10 5 242,-5 0-51,0 0 0,-2-1-1,1-2 1,-1 0 0,-1-1-1,1-1 1,-1-2 0,0 0-1,-1-2 1,1 0 0,-49-2-1,72-1-342,0 0-1,0 0 1,1-1-1,-1 1 1,0 0-1,0 0 1,0-1-1,0 1 0,1 0 1,-1-1-1,0 1 1,0-1-1,0 1 1,1-1-1,-1 1 1,0-1-1,1 0 0,-1 1 1,1-1-1,-1 0 1,0 1-1,1-1 1,0 0-1,-1 0 1,1 1-1,-1-1 1,1 0-1,0 0 0,0 0 1,-1 0-1,1 0 1,0 1-1,0-1 1,0-2-1,-1-17-11981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4.387"/>
    </inkml:context>
    <inkml:brush xml:id="br0">
      <inkml:brushProperty name="width" value="0.025" units="cm"/>
      <inkml:brushProperty name="height" value="0.025" units="cm"/>
    </inkml:brush>
  </inkml:definitions>
  <inkml:trace contextRef="#ctx0" brushRef="#br0">15 310 9161,'0'-1'281,"-1"1"1,0 0-1,0-1 1,0 1 0,0-1-1,1 1 1,-1-1-1,0 1 1,0-1 0,1 1-1,-1-1 1,1 0-1,-1 0 1,0 1-1,1-1 1,-1 0 0,1 0-1,0 1 1,-1-1-1,1 0 1,-1 0 0,1 0-1,0 0 1,0 0-1,0 1 1,0-1-1,-1 0 1,1 0 0,0 0-1,1-2 1,-2-36 1954,2 30-1761,-1-4 65,2-1 1,0 1-1,0 0 0,1 0 1,7-19-1,-8 26-456,1-1 0,-1 1 0,1 0 0,0 0 0,1 0 0,-1 0 0,1 0 0,0 1 0,1 0 1,0 0-1,-1 0 0,10-7 0,-13 12-99,0-1 0,0 0 1,0 1-1,0-1 0,0 1 1,1-1-1,-1 1 1,0 0-1,0 0 0,0-1 1,1 1-1,-1 0 0,0 0 1,0 0-1,1 0 1,-1 0-1,0 0 0,0 1 1,1-1-1,-1 0 0,0 1 1,0-1-1,0 1 1,0-1-1,0 1 0,2 0 1,23 28-62,-24-26 86,0 0 1,-1 0 0,1-1 0,0 1-1,0-1 1,0 0 0,1 1 0,-1-1-1,1 0 1,-1 0 0,1 0-1,-1-1 1,1 1 0,0-1 0,0 1-1,0-1 1,0 0 0,6 1 0,-4-3 63,1-1 1,-1 0-1,0-1 0,0 1 1,0-1-1,0 0 1,0 0-1,0 0 1,-1-1-1,0 0 1,0 0-1,0 0 0,4-5 1,10-9 57,-17 16-77,0 0 0,1 0-1,-2 0 1,1-1 0,0 1-1,0 0 1,-1-1 0,1 1-1,-1-1 1,0 1 0,0 0-1,0-5 1,0 6-188,0 0 1,1 0-1,-1 0 0,0 0 0,0 0 0,0 0 1,0 0-1,-1 0 0,1 0 0,0 0 1,0 0-1,0 0 0,-1 0 0,1 0 0,-1 0 1,1 0-1,-1 0 0,1 0 0,-1 1 1,1-1-1,-1 0 0,0 0 0,1 0 0,-1 1 1,0-1-1,0 0 0,0 1 0,1-1 0,-3 0 1,-3 8-6611,3 3 2030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4.810"/>
    </inkml:context>
    <inkml:brush xml:id="br0">
      <inkml:brushProperty name="width" value="0.025" units="cm"/>
      <inkml:brushProperty name="height" value="0.025" units="cm"/>
    </inkml:brush>
  </inkml:definitions>
  <inkml:trace contextRef="#ctx0" brushRef="#br0">2 0 13677,'0'0'6502,"0"11"-6475,0-5-11,-1 0-19,1 1 1,0-1-1,0 0 0,0 0 1,1 1-1,0-1 0,0 0 1,1 0-1,-1 0 0,1 0 0,0 0 1,1-1-1,3 7 0,-5-11 33,0-1-1,0 1 0,0-1 1,0 0-1,0 1 0,-1-1 0,1 0 1,0 0-1,0 0 0,0 0 0,0 0 1,0 0-1,0 0 0,0 0 1,0 0-1,0 0 0,0 0 0,0 0 1,0-1-1,-1 1 0,1 0 1,0-1-1,0 1 0,0-1 0,0 1 1,-1-1-1,1 1 0,0-1 1,0 0-1,-1 1 0,2-2 0,25-23 16,-24 22-7,3-3 11,19-13-153,-24 19 101,0 1 1,0 0-1,-1-1 0,1 1 0,0 0 1,0-1-1,-1 1 0,1 0 1,0 0-1,-1 0 0,1-1 1,0 1-1,-1 0 0,1 0 0,-1 0 1,0 0-1,1 0 0,-1 0 1,0 0-1,0 0 0,1 0 0,-1 0 1,0 0-1,0 1 0,0-1 1,-1 1-1,1 0 3,1 0-1,-1 0 1,0-1-1,1 1 1,-1 0-1,1 0 1,-1-1-1,1 1 1,0-1 0,0 1-1,0 0 1,0-1-1,0 1 1,0-1-1,0 0 1,0 1 0,0-1-1,1 0 1,-1 0-1,3 2 1,-1-2-2,0 0 0,0-1 0,0 1 0,1-1 0,-1 1 0,0-1 0,0 0 1,0-1-1,4 1 0,12-1 345,-18 1-324,0 1 1,-1 0-1,1 0 1,-1 0 0,1-1-1,0 1 1,-1 0-1,0 0 1,1 0-1,-1 0 1,0 0-1,1 0 1,-1 0-1,0 0 1,0 0-1,0 0 1,0 0-1,0 0 1,0 0-1,0 2 1,-1 30-1757,1-27-1709,0-14-3755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5.820"/>
    </inkml:context>
    <inkml:brush xml:id="br0">
      <inkml:brushProperty name="width" value="0.025" units="cm"/>
      <inkml:brushProperty name="height" value="0.025" units="cm"/>
    </inkml:brush>
  </inkml:definitions>
  <inkml:trace contextRef="#ctx0" brushRef="#br0">1464 969 12716,'0'0'2931,"-3"-8"-2045,0 1-1064,-1-1 994,1-1 0,-1 2 0,0-1 0,-1 0 0,0 1 0,0 0 0,-1 0 0,1 0 0,-2 1 0,-9-9 0,-197-121-662,-3-3-32,169 106-106,2-3 1,-61-61-1,66 54-25,1 1-63,-86-73-1,111 104 62,-1 1 0,0 0 0,-1 1-1,1 1 1,-1 1 0,-1 0 0,0 1-1,0 0 1,0 2 0,-30-5 0,-80 6 4,95 3 7,-1 0 1,1-2-1,-56-10 0,85 12-56,1-1-1,0 1 1,0-1-1,0 1 1,0-1 0,0 0-1,-1 0 1,1 0-1,1 0 1,-1 0-1,0 0 1,0 0-1,0-1 1,1 1-1,-1-1 1,0 1-1,1-1 1,0 0-1,-1 0 1,1 0 0,0 1-1,0-1 1,0 0-1,0 0 1,-1-3-1,2 2-350,0 0-1,0 0 0,1 0 1,-1 1-1,1-1 0,-1 0 0,1 0 1,0 0-1,0 1 0,0-1 1,0 0-1,1 1 0,-1-1 1,1 1-1,-1 0 0,1-1 1,0 1-1,3-3 0,24-26-6110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7.565"/>
    </inkml:context>
    <inkml:brush xml:id="br0">
      <inkml:brushProperty name="width" value="0.025" units="cm"/>
      <inkml:brushProperty name="height" value="0.025" units="cm"/>
    </inkml:brush>
  </inkml:definitions>
  <inkml:trace contextRef="#ctx0" brushRef="#br0">157 69 14926,'0'0'2216,"-1"13"-1741,-18 81 18,-3-1 1,-40 102 0,33-106-443,11-29 39,12-39 88,12-29 152,9-27-41,22-51-131,-3 0 0,37-148 0,-67 208-91,-4 26-66,0 0-1,0 0 0,0 0 0,0 1 0,0-1 1,0 0-1,0 0 0,0 0 0,0 0 1,0 0-1,0 0 0,0 0 0,0 0 0,0 0 1,0 0-1,0 0 0,0 0 0,-1 0 1,1 0-1,0 0 0,0 0 0,0 0 1,0 1-1,0-1 0,0 0 0,0 0 0,0 0 1,0 0-1,0 0 0,-1 0 0,1 0 1,0 0-1,0 0 0,0 0 0,0-1 1,0 1-1,0 0 0,0 0 0,0 0 0,0 0 1,-16 41-111,14-36 90,-9 26 35,-10 50 1,19-72-33,1 0-1,-1 0 1,2 1-1,-1-1 1,1 1 0,1-1-1,0 1 1,0-1-1,1 0 1,4 12 0,-5-17 0,1-1 1,1 0-1,-1 0 1,0 1-1,1-1 1,0-1 0,-1 1-1,1 0 1,0-1-1,6 4 1,-7-4 27,1 0-1,-1-1 1,1 1 0,-1 1 0,0-1 0,1 0-1,-1 1 1,0-1 0,-1 1 0,3 3 0,-4-5 8,1 1-1,-1 0 1,0-1 0,0 1 0,0 0 0,0-1-1,-1 1 1,1 0 0,0-1 0,-1 1 0,1 0-1,-1-1 1,0 1 0,1-1 0,-1 1 0,0-1-1,0 1 1,0-1 0,0 0 0,0 1 0,0-1-1,0 0 1,-1 0 0,1 0 0,-2 1 0,-1 2 34,-35 29 395,37-32-397,0 1-1,0-1 1,0 0 0,0 0 0,0 0 0,0 0 0,-1 0 0,1 0 0,0-1 0,-1 1 0,1-1-1,-1 1 1,1-1 0,0 0 0,-1 0 0,1 0 0,-1-1 0,-2 1 0,4-1-30,0 0 1,0 0-1,1 1 1,-1-1-1,0 0 1,0 0 0,1 0-1,-1 0 1,0 0-1,1 0 1,-1 0-1,1 0 1,-1 0 0,1 0-1,0 0 1,0 0-1,-1 0 1,1 0-1,0-1 1,0 1 0,0 0-1,0 0 1,0 0-1,0-1 1,3-34-9,-3 34-15,2-10-6,1 0 1,1 1-1,-1-1 1,2 1-1,0 0 1,0 0-1,1 0 1,0 0-1,1 1 1,0 0-1,1 1 1,0 0-1,0 0 1,14-11-1,-21 18-1,1 0 0,0 1-1,0-1 1,0 1 0,0-1-1,0 1 1,0-1 0,0 1-1,0 0 1,1 0 0,-1 0-1,1 1 1,-1-1 0,0 0-1,1 1 1,-1-1 0,1 1-1,-1 0 1,1 0 0,-1 0-1,1 0 1,-1 1 0,1-1-1,-1 1 1,1-1 0,-1 1-1,0 0 1,1 0 0,3 2-1,-3-1-34,0 1-1,-1-1 0,1 1 0,-1 0 1,0-1-1,0 1 0,0 0 1,0 0-1,0 1 0,-1-1 0,1 0 1,-1 1-1,0-1 0,0 0 1,0 1-1,-1-1 0,1 1 0,-1 0 1,0 5-1,-2 18-19,-1-31 100,0-46 72,17-31 35,-10 60-52,0-1 0,2-40 0,-5 64-109,-1-1 0,1 0 0,0 0 0,-1 1 0,1-1 0,0 0 0,0 0 0,0 0-1,0 0 1,0 0 0,0 0 0,0 0 0,0 0 0,0-1 0,0 1 0,1 0 0,-1-1-1,0 1 1,3 0 0,27 9-63,-25-9 104,-1-1 0,1 0 0,0 0-1,0 0 1,-1-1 0,1 0 0,0 0 0,-1-1-1,1 0 1,-1 1 0,1-2 0,-1 1-1,0-1 1,0 0 0,0 0 0,0 0 0,-1 0-1,1-1 1,-1 0 0,7-8 0,1-2 18,-1 0 0,0-1 1,-1 0-1,-1-1 0,11-24 0,-18 36-23,-1 1-1,1-1 0,0 0 0,-1 0 0,0 0 0,0 0 0,0 0 1,-1 0-1,1 0 0,-1 0 0,0 0 0,0-1 0,-1-4 1,0 9-29,-1 0 1,1 1-1,-1-1 1,1 0 0,0 1-1,-1-1 1,1 1-1,0 0 1,-1-1 0,1 1-1,0 0 1,0 0-1,-1 0 1,1 0 0,0 0-1,0 0 1,0 0-1,-1 2 1,-12 16-32,0 0 1,2 1-1,0 0 0,1 0 0,-14 39 0,11-18 55,1 2-1,-8 47 1,20-82-28,-1 0 1,1 0 0,1 0 0,0 0 0,0 0 0,2 15 0,-2-22 9,0 0 1,1 0-1,-1 0 1,0 0-1,1 0 1,-1 0-1,1 0 1,-1 0-1,1 0 0,-1-1 1,1 1-1,0 0 1,-1 0-1,1 0 1,0-1-1,0 1 1,-1 0-1,1-1 0,0 1 1,0-1-1,0 1 1,0-1-1,1 1 1,0-1 8,0 0 0,0 0 0,1 0 0,-1 0 0,0-1 0,0 1 0,0-1 0,0 1 0,0-1 0,0 0 0,0 0 0,0 1 0,0-2 1,0 1-1,-1 0 0,3-2 0,6-5 34,-1 0 0,0 0 0,-1-1 0,0 0 0,-1-1 0,1 1 0,-2-1 0,7-14 0,-2 4 8,-1-1 1,-1 0 0,8-32-1,-13 40-5,-2 2 11,-2 12-17,-13 59-35,8-40-4,1 0 0,0 0-1,1 1 1,1 30 0,2-51 0,0 1-1,-1-1 1,1 1-1,1 0 1,-1-1 0,0 1-1,0-1 1,0 1 0,0-1-1,0 1 1,0-1-1,1 1 1,-1-1 0,0 1-1,0-1 1,1 1-1,-1-1 1,0 1 0,1-1-1,-1 1 1,0-1-1,1 0 1,-1 1 0,1-1-1,-1 0 1,1 1-1,-1-1 1,1 0 0,-1 1-1,1-1 1,-1 0 0,1 0-1,-1 0 1,2 1-1,21-8 65,18-24 232,-21 9-217,-1-1 1,-1-1-1,-1 0 1,-2-1 0,18-37-1,-45 111-470,7-37 415,-2 8-13,0 0-1,1-1 1,1 2-1,2-1 0,-3 24 1,6-44-8,0 0-1,0 0 1,0 0 0,0 1-1,0-1 1,0 0-1,0 0 1,0 1 0,0-1-1,0 0 1,0 0 0,0 0-1,0 1 1,0-1 0,0 0-1,0 0 1,0 0 0,0 1-1,0-1 1,1 0-1,-1 0 1,0 0 0,0 0-1,0 1 1,0-1 0,0 0-1,1 0 1,-1 0 0,0 0-1,0 0 1,0 1 0,0-1-1,1 0 1,-1 0-1,0 0 1,0 0 0,0 0-1,1 0 1,-1 0 0,0 0-1,0 0 1,0 0 0,1 0-1,-1 0 1,0 0 0,0 0-1,1 0 1,-1 0-1,0 0 1,0 0 0,15-9 179,10-16 300,93-133 19,-132 226-273,4-41-138,5-14-60,1 0 0,0 0-1,0 0 1,1 1-1,-1 22 1,4-36-29,0 0 1,0 0-1,0 1 0,1-1 1,-1 0-1,0 0 0,1 0 0,-1 0 1,0 1-1,0-1 0,1 0 0,-1 0 1,0 0-1,1 0 0,-1 0 1,0 0-1,1 0 0,-1 0 0,0 0 1,1 0-1,-1 0 0,0 0 1,1 0-1,-1 0 0,0 0 0,1 0 1,-1 0-1,0 0 0,0 0 1,1-1-1,-1 1 0,0 0 0,1 0 1,-1 0-1,0 0 0,0-1 1,1 1-1,-1 0 0,0 0 0,0-1 1,1 1-1,12-9-166,-4-2-1272,0 0 0,-1 0 0,10-21 0,-11 21-338,12-20-4825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8.001"/>
    </inkml:context>
    <inkml:brush xml:id="br0">
      <inkml:brushProperty name="width" value="0.025" units="cm"/>
      <inkml:brushProperty name="height" value="0.025" units="cm"/>
    </inkml:brush>
  </inkml:definitions>
  <inkml:trace contextRef="#ctx0" brushRef="#br0">111 53 8104,'3'-52'4425,"-3"52"-3816,0 31-406,-2-9 1178,-1-1 1,-1 1-1,-1-1 1,-1 0 0,-14 34-1,-8 27 622,20-53-1900,2 0 0,0 0-1,-3 54 1,11-79-924,4-11 492,2-14 315,-5-4-203,-1 0-1,-3-32 0,1 50-18,0 1 0,-1-1-1,0 1 1,0 0 0,-1 0 0,0 0 0,0 0 0,0 0-1,0 0 1,-1 0 0,0 0 0,-1 1 0,1 0 0,-7-9-1,15 17 410,1 0-1,-1-1 0,1 1 0,0-1 1,0-1-1,0 1 0,0-1 0,1 0 1,8-1-1,-2 1-110,-1 0-1,1-1 1,0-1 0,-1 0-1,13-3 1,-24 4-179,0 0-1,0 0 1,0 0 0,-1-1 0,1 1-1,0 0 1,0 0 0,-1-1 0,1 1-1,0 0 1,-1-1 0,1 1 0,0-1-1,-1 1 1,1-1 0,-1 1 0,1-1-1,0 0 1,-1 1 0,1-1 0,-1 1-1,0-1 1,1 0 0,-1 0-1,0 1 1,1-1 0,-1 0 0,0-1-1,1-8-4638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8.374"/>
    </inkml:context>
    <inkml:brush xml:id="br0">
      <inkml:brushProperty name="width" value="0.025" units="cm"/>
      <inkml:brushProperty name="height" value="0.025" units="cm"/>
    </inkml:brush>
  </inkml:definitions>
  <inkml:trace contextRef="#ctx0" brushRef="#br0">0 1 15182,'0'0'2915,"79"4"-2819,-39-4-4164,-1 0-4452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8.732"/>
    </inkml:context>
    <inkml:brush xml:id="br0">
      <inkml:brushProperty name="width" value="0.025" units="cm"/>
      <inkml:brushProperty name="height" value="0.025" units="cm"/>
    </inkml:brush>
  </inkml:definitions>
  <inkml:trace contextRef="#ctx0" brushRef="#br0">153 1 16367,'0'0'1180,"-12"11"315,0 0-1144,0-3 137,2 1-1,-1 1 0,1 0 0,0 1 1,1-1-1,1 2 0,-13 20 0,21-32-537,0 1 0,0-1 1,0 1-1,0-1 0,0 1 0,0-1 0,0 1 0,0-1 0,0 1 0,0-1 0,0 1 0,0-1 0,0 1 0,0-1 0,0 1 0,1-1 0,-1 1 0,0-1 1,0 0-1,1 1 0,-1-1 0,0 1 0,1-1 0,-1 0 0,0 1 0,1-1 0,-1 0 0,0 1 0,1-1 0,-1 0 0,1 0 0,-1 1 0,1-1 0,-1 0 1,1 0-1,-1 0 0,1 0 0,-1 0 0,0 0 0,1 1 0,-1-1 0,1 0 0,-1 0 0,2-1 0,38 4-1403,-34-3 1395,0 0-1,-1 0 0,1 1 1,0 0-1,0 0 0,7 2 1,-9 0 5,1 0 1,-1 0-1,0 0 1,0 1-1,0-1 1,-1 1-1,1 0 1,-1 0-1,0 0 0,0 1 1,0-1-1,-1 1 1,4 8-1,-5-11 135,0 1 0,0-1 0,-1 0 0,1 1-1,-1 0 1,1-1 0,-1 1 0,0-1 0,0 1-1,0-1 1,0 1 0,-1 0 0,1-1 0,-1 1 0,0-1-1,1 1 1,-1-1 0,0 0 0,0 1 0,-1-1-1,1 0 1,0 0 0,-1 0 0,1 1 0,-1-2-1,0 1 1,0 0 0,0 0 0,-3 2 0,-3 2 337,-1 0-1,0-1 1,0 1 0,0-2 0,-1 1 0,0-2 0,0 1 0,0-1 0,0-1-1,0 1 1,-1-2 0,-19 1 0,29-1-480,0-1 0,0 0 1,0 0-1,0 0 0,0 0 1,1 0-1,-1 0 0,0-1 1,0 1-1,0 0 0,0 0 0,1-1 1,-1 1-1,0 0 0,0-1 1,0 1-1,1-1 0,-1 1 0,0-1 1,1 1-1,-1-1 0,0 1 1,1-1-1,-1 0 0,1 1 0,-1-1 1,1 0-1,-1 1 0,1-1 1,0 0-1,-1 0 0,1 0 0,0 1 1,-1-1-1,1 0 0,0 0 1,0 0-1,0 0 0,0 0 0,0 1 1,0-1-1,0 0 0,0 0 1,0 0-1,0 0 0,1 0 0,-1 1 1,0-1-1,1 0 0,-1 0 1,0 1-1,1-1 0,-1 0 0,1 0 1,-1 1-1,2-2 0,0-3-952,1-1-1,1 1 1,-1 0-1,1 1 1,-1-1 0,1 1-1,7-6 1,17-9-4860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9.700"/>
    </inkml:context>
    <inkml:brush xml:id="br0">
      <inkml:brushProperty name="width" value="0.025" units="cm"/>
      <inkml:brushProperty name="height" value="0.025" units="cm"/>
    </inkml:brush>
  </inkml:definitions>
  <inkml:trace contextRef="#ctx0" brushRef="#br0">53 1 16367,'0'0'2616,"-5"12"-2263,-6 20-177,2 0 0,1 1 0,2-1 0,-4 54 0,8-57-143,0 64 25,2-88-64,1-1-1,-1 1 1,1-1 0,0 1-1,0-1 1,0 1 0,0-1-1,1 0 1,0 0 0,0 0-1,0 0 1,0 0 0,1 0-1,-1 0 1,7 6 0,-6-8 16,1 0 1,-1 0 0,1 0-1,0-1 1,0 1 0,-1-1-1,1 0 1,0 0 0,0 0-1,0-1 1,0 0-1,0 1 1,0-1 0,0-1-1,0 1 1,0 0 0,0-1-1,7-2 1,-1 0-148,-1 0 0,0 0-1,1-1 1,-1-1 0,-1 1 0,13-9 0,-14 8-210,0 0 0,-1 0 0,1 0 0,-1-1 0,0 0 0,0 0 0,-1-1 0,0 1 0,0-1 0,0 0 0,-1-1 0,0 1 0,-1-1 0,1 0 0,-2 0 0,1 0 0,-1 0 0,0 0 0,1-15 0,-3 22 423,0 0 1,0 0-1,0 0 1,0 0-1,0 0 1,0 0-1,0 1 1,0-1 0,0 0-1,-1 0 1,1 0-1,0 0 1,-1 0-1,1 1 1,-1-1-1,1 0 1,-1 0-1,1 1 1,-1-1-1,1 0 1,-1 1-1,0-1 1,1 1-1,-1-1 1,0 1-1,0-1 1,-1 0-1,1 1 64,-1-1-1,0 1 0,0 0 0,0 0 0,0-1 0,0 1 0,0 1 0,0-1 0,0 0 0,0 0 0,0 1 0,-2 0 0,-3 1 172,-1 1-1,1 0 1,0 0-1,0 1 1,-10 7-1,-38 41 1325,51-48-1522,0 0-1,1 0 1,0 0 0,0 1 0,0-1 0,1 1 0,-1 0 0,1 0-1,0 0 1,1 0 0,-1 0 0,0 6 0,2-10-113,0 0 0,1 0 0,-1 0 0,0 0 0,1 0 0,-1-1-1,0 1 1,1 0 0,-1 0 0,1 0 0,-1-1 0,1 1 0,0 0 0,-1-1 0,1 1 0,0 0 0,0-1 0,-1 1 0,1-1 0,0 1-1,0-1 1,0 0 0,-1 1 0,1-1 0,0 0 0,0 1 0,0-1 0,0 0 0,0 0 0,0 0 0,0 0 0,0 0 0,0 0 0,-1 0-1,3 0 1,37-5 286,-33 3-221,-1 0 1,1-1-1,-1-1 0,0 1 1,0-1-1,0 0 0,-1 0 1,1 0-1,-1-1 0,0 0 1,0 0-1,-1 0 0,1-1 1,-1 0-1,-1 1 0,1-2 1,-1 1-1,0 0 0,0 0 1,-1-1-1,1 0 0,-2 1 1,1-1-1,1-11 0,-3 17-69,0 1 1,0-1-1,-1 1 0,1-1 0,0 1 0,0-1 0,0 1 0,0-1 0,-1 1 0,1 0 0,0-1 0,0 1 0,-1-1 1,1 1-1,0 0 0,-1-1 0,1 1 0,0 0 0,-1-1 0,1 1 0,-1 0 0,1-1 0,0 1 0,-1 0 0,1 0 1,-1-1-1,1 1 0,-1 0 0,1 0 0,-1 0 0,1 0 0,-1 0 0,1 0 0,-1 0 0,1 0 0,-1 0 0,1 0 1,-1 0-1,1 0 0,-1 0 0,1 0 0,-1 0 0,1 1 0,0-1 0,-1 0 0,1 0 0,-1 1 0,1-1 0,-1 0 1,1 0-1,0 1 0,-1-1 0,1 0 0,-1 1 0,-24 19-1361,25-19 1265,-1 0-1,1-1 1,-1 1-1,0 0 1,1 0-1,0-1 1,-1 1-1,1 0 1,-1 0-1,1 0 1,0 0-1,0 0 1,-1-1-1,1 1 1,0 0-1,0 0 1,0 0-1,0 0 1,0 0-1,0 0 1,0 0-1,0 0 1,1 0-1,-1 0 1,0 0-1,0-1 1,1 1 0,-1 0-1,1 0 1,0 1-1,0-2-44,0 1 0,1-1 0,-1 0 0,1 1 0,-1-1 0,1 0 0,-1 0 1,1 0-1,-1 1 0,1-2 0,-1 1 0,1 0 0,0 0 0,-1 0 0,3-2 0,7-1-450,-1 0-1,0-1 1,19-11 0,50-44-5433,-75 56 7282,-7 5 1972,-8 8-2300,0 0 1,1 1 0,0 0-1,1 0 1,1 1-1,-9 14 1,17-26-924,0 1 0,-1-1 1,1 0-1,0 1 0,0-1 0,0 0 1,0 1-1,0-1 0,0 0 0,0 1 1,0-1-1,0 0 0,0 1 0,0-1 1,0 0-1,0 1 0,0-1 0,0 0 1,0 1-1,0-1 0,0 0 0,0 1 0,1-1 1,-1 0-1,0 1 0,0-1 0,0 0 1,1 0-1,-1 1 0,0-1 0,0 0 1,1 0-1,-1 1 0,0-1 0,0 0 1,1 0-1,-1 0 0,0 0 0,1 1 1,-1-1-1,0 0 0,1 0 0,24 3 169,24-8 35,-41 3-211,0 1-20,0-1 0,0 1 0,0 1 0,15 0 0,-22 0 22,1 0 0,-1 0 0,0 0 0,1 0 0,-1 1 0,0-1 1,0 1-1,1-1 0,-1 1 0,0-1 0,0 1 0,0 0 0,0-1 0,1 1 0,-1 0 0,0 0 1,-1 0-1,1 0 0,0 0 0,0 0 0,0 0 0,0 0 0,-1 0 0,1 0 0,0 0 0,-1 1 1,1-1-1,-1 0 0,0 0 0,1 1 0,-1-1 0,0 0 0,0 1 0,0-1 0,0 3 1,0 0 27,-1 1 0,0-1 0,0 0 0,0 1 0,0-1 0,-1 0 0,1 0 0,-1 0 0,0 0 1,-1 0-1,-3 6 0,4-8-55,0 1 0,1-1 0,-1 0 0,0 0 1,0 0-1,0 0 0,-1 0 0,1 0 0,0-1 0,-1 1 0,1-1 1,-1 1-1,0-1 0,1 0 0,-1 0 0,0 0 0,0-1 0,-4 2 1,7-2-108,-1-1 1,1 1 0,0 0-1,-1 0 1,1 0 0,0-1-1,-1 1 1,1 0 0,0 0-1,-1-1 1,1 1 0,0 0-1,0-1 1,-1 1 0,1 0 0,0-1-1,0 1 1,0 0 0,0-1-1,-1 1 1,1-1 0,0 1-1,0 0 1,0-1 0,0 1-1,0-1 1,0 1 0,0 0-1,0-1 1,0 1 0,0-1-1,0 1 1,1 0 0,-1-1-1,0 1 1,0 0 0,0-1-1,0 1 1,0-1 0,1 1 0,-1-1-1,1 0-432,6-22-6388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9:59.439"/>
    </inkml:context>
    <inkml:brush xml:id="br0">
      <inkml:brushProperty name="width" value="0.025" units="cm"/>
      <inkml:brushProperty name="height" value="0.025" units="cm"/>
    </inkml:brush>
  </inkml:definitions>
  <inkml:trace contextRef="#ctx0" brushRef="#br0">1 0 6694,'0'0'9044,"4"10"-8783,9 10-102,0 0-1,1 0 0,1-2 1,1 0-1,32 29 0,8 3-12,478 405 183,-127-97 500,-23 25 555,69 68-543,-285-297-522,391 392 611,-486-456-539,106 169 1,-171-248-395,-7-8-144,14 18-156,-14-21 185,-1 1-1,1-1 1,-1 1-1,1-1 0,-1 1 1,1 0-1,-1-1 1,1 0-1,-1 1 0,1-1 1,0 1-1,-1-1 1,1 0-1,0 1 0,-1-1 1,1 0-1,0 0 1,-1 1-1,1-1 0,0 0 1,0 0-1,-1 0 1,1 0-1,0 0 0,0 0 1,0 0-1,2-8-3746,-3-18-395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50.041"/>
    </inkml:context>
    <inkml:brush xml:id="br0">
      <inkml:brushProperty name="width" value="0.025" units="cm"/>
      <inkml:brushProperty name="height" value="0.025" units="cm"/>
    </inkml:brush>
  </inkml:definitions>
  <inkml:trace contextRef="#ctx0" brushRef="#br0">81 109 14798,'0'0'3363,"-42"55"-2690,22-25 576,11 4 481,-1-7 191,10-6-1504,0-7-449,10-6-224,4-8-1378,6 0-192,-5-20-800,-4-7-3268</inkml:trace>
  <inkml:trace contextRef="#ctx0" brushRef="#br0" timeOffset="1">57 1 11819,'0'0'4677,"-13"70"-4485,13-45-256,8-4 0,10-5-1474,4-7-2914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50.430"/>
    </inkml:context>
    <inkml:brush xml:id="br0">
      <inkml:brushProperty name="width" value="0.025" units="cm"/>
      <inkml:brushProperty name="height" value="0.025" units="cm"/>
    </inkml:brush>
  </inkml:definitions>
  <inkml:trace contextRef="#ctx0" brushRef="#br0">100 101 13004,'-4'9'1778,"-1"0"-1567,1 0-1,0 1 1,1-1-1,0 1 1,0 0-1,1 0 1,0 0 0,1 0-1,0 0 1,1 0-1,0 0 1,0 1-1,1-1 1,1 0 0,0 0-1,0 0 1,4 10-1,-2-9-127,0 0-1,-1 1 1,-1-1-1,0 1 1,0 0-1,-1-1 1,-1 19-1,0-26 23,-1-1 0,1 1 0,-1-1 0,1 1 0,-1-1 0,0 0 0,-1 1 0,1-1 0,0 0 0,-1 0 0,0 0 0,0 0 0,-2 3 0,3-4-64,-1-1-1,0 0 1,0 1 0,0-1-1,1 0 1,-1 0-1,0 0 1,0 0 0,-1 0-1,1-1 1,0 1 0,0-1-1,0 1 1,0-1-1,-1 0 1,1 0 0,0 0-1,0 0 1,0 0 0,-1 0-1,1-1 1,-3 0-1,3 0-24,0 0-1,1 1 0,-1-1 1,1 0-1,-1 0 0,1 0 1,-1-1-1,1 1 0,0 0 0,-1 0 1,1-1-1,0 1 0,0-1 1,0 1-1,0-1 0,0 1 0,1-1 1,-1 0-1,0 1 0,1-1 1,-1 0-1,1 0 0,0 1 0,-1-1 1,1-2-1,-3-52-123,3 48 91,0-2-13,1 0 1,1 0-1,-1-1 0,1 1 1,1 0-1,0 0 1,1 1-1,0-1 1,0 1-1,1 0 0,8-14 1,8-5-968,1 1 1,28-27-1,23-29-6901,-43 40 1492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50.789"/>
    </inkml:context>
    <inkml:brush xml:id="br0">
      <inkml:brushProperty name="width" value="0.025" units="cm"/>
      <inkml:brushProperty name="height" value="0.025" units="cm"/>
    </inkml:brush>
  </inkml:definitions>
  <inkml:trace contextRef="#ctx0" brushRef="#br0">30 0 13132,'0'0'1148,"-5"13"224,-1 5-717,1 0 0,1-1 0,0 1 0,2 1-1,-2 27 1,4-30-300,4 60 377,-4-70-716,1 0 0,1 0 0,-1 0 1,1 0-1,0-1 0,0 1 0,1 0 1,0-1-1,0 0 0,4 7 0,-6-12-3,0 1 1,-1 0-1,1-1 0,0 1 0,-1-1 0,1 1 0,0-1 0,-1 1 0,1-1 0,0 1 0,0-1 0,0 0 1,0 0-1,-1 1 0,1-1 0,0 0 0,0 0 0,0 0 0,0 0 0,0 0 0,-1 0 0,1 0 0,0 0 0,0 0 1,0-1-1,0 1 0,0 0 0,-1 0 0,1-1 0,0 1 0,0 0 0,0-1 0,-1 1 0,1-1 0,0 1 0,-1-1 1,1 0-1,0 1 0,-1-1 0,1 0 0,-1 1 0,1-1 0,0-1 0,25-37 761,-24 35-784,24-41 101,-3-1 0,-2-1 0,16-50-1,-53 139-4691,6-21-2265</inkml:trace>
  <inkml:trace contextRef="#ctx0" brushRef="#br0" timeOffset="1">109 303 9513,'0'0'8360,"51"30"-7527,-25-30-577,3-13-993,0-5-4035,4-3-4133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51.412"/>
    </inkml:context>
    <inkml:brush xml:id="br0">
      <inkml:brushProperty name="width" value="0.025" units="cm"/>
      <inkml:brushProperty name="height" value="0.025" units="cm"/>
    </inkml:brush>
  </inkml:definitions>
  <inkml:trace contextRef="#ctx0" brushRef="#br0">44 243 14926,'0'0'3582,"-8"9"-2247,-23 26-385,26-25-664,11-9-199,9-6 69,-10 0-218,1-1 0,-1 0 1,0 0-1,0-1 0,-1 1 1,0-1-1,0 0 0,-1 0 1,4-12-1,-6 19-48,-21 58 225,19-53-37,0 0 0,0 0-1,0 1 1,1-1 0,-1 0 0,1 0 0,0 0 0,1 0 0,-1 0 0,3 8 0,-2-12-71,0 0 0,-1 0 0,1 0-1,0 0 1,0 0 0,1 0 0,-1 0 0,0 0-1,0 0 1,0-1 0,1 1 0,-1 0 0,0-1-1,1 1 1,-1-1 0,0 1 0,1-1 0,-1 0-1,0 0 1,1 1 0,-1-1 0,1 0 0,-1 0 0,1 0-1,-1-1 1,0 1 0,3-1 0,40-11 272,-22-1-375,0-2 1,-1 0-1,-1-2 1,0 0-1,31-36 1,-12 12-1537,-44 49 1778,-1 0 0,1 0 0,1 1 0,-1 0 0,-3 12 0,2-8 259,5-11-347,0 0 0,0-1-1,0 1 1,0 0 0,1 0 0,-1 0-1,0 0 1,1-1 0,0 1 0,-1 0-1,1 0 1,0 0 0,0 0-1,0 0 1,0 0 0,0 0 0,1 0-1,-1 0 1,2 3 0,-2-4-22,1-1 0,0 1 0,0 0 1,0-1-1,0 1 0,0-1 0,0 1 0,0-1 1,0 0-1,0 1 0,0-1 0,0 0 0,0 0 1,0 1-1,0-1 0,0 0 0,0 0 0,0 0 1,0-1-1,1 1 0,-1 0 0,0 0 0,0 0 1,1-1-1,7-2 104,-1 0 0,1 0 1,-1-1-1,0 0 0,0-1 0,-1 0 1,9-6-1,20-23-609,-2-1 1,-1-2-1,-1-2 0,40-66 0,-68 103-467,-6 13 841,-6 18 625,0-10-125,2 1 1,0 0-1,2 0 1,0 0 0,1 1-1,-1 36 1,4-50-382,0 1-1,0-1 1,1 1 0,-1-1 0,2 1 0,-1-1-1,1 0 1,0 0 0,1 0 0,0 0 0,0 0 0,0 0-1,1-1 1,0 1 0,0-1 0,0 0 0,1-1 0,0 1-1,0-1 1,1 0 0,11 9 0,-15-13-102,1 0 0,-1 1 0,0-1 1,1-1-1,0 1 0,-1 0 0,1-1 0,0 1 1,-1-1-1,1 0 0,0 0 0,-1 0 0,1 0 1,5-1-1,-8 1 12,1-1 0,0 1 0,-1 0 0,1 0-1,-1-1 1,1 1 0,0 0 0,-1-1 0,1 1 0,-1 0 0,1-1 0,-1 1 0,1-1 0,-1 1 0,0-1 0,1 1 0,-1-1 0,0 1 0,1-1 0,-1 1 0,0-1 0,1 0 0,-1 1 0,0-2-1,0 1-43,0-1 0,0 1 0,0-1 0,0 1 0,-1-1 0,1 1 0,-1-1-1,1 1 1,-1-1 0,1 1 0,-1 0 0,0-1 0,0 1 0,0 0 0,-1-2-1,-8-10-1464,-1 0 0,-1 1 0,-24-21 0,-47-28 127,35 27 1659,12 10 657,-8-6 6442,81 30-5706,-21-1-1462,177 2 1514,-1 0-3835,-142-1-3357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51.756"/>
    </inkml:context>
    <inkml:brush xml:id="br0">
      <inkml:brushProperty name="width" value="0.025" units="cm"/>
      <inkml:brushProperty name="height" value="0.025" units="cm"/>
    </inkml:brush>
  </inkml:definitions>
  <inkml:trace contextRef="#ctx0" brushRef="#br0">1 1 23318,'0'0'1666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43.346"/>
    </inkml:context>
    <inkml:brush xml:id="br0">
      <inkml:brushProperty name="width" value="0.025" units="cm"/>
      <inkml:brushProperty name="height" value="0.025" units="cm"/>
    </inkml:brush>
  </inkml:definitions>
  <inkml:trace contextRef="#ctx0" brushRef="#br0">872 215 5573,'1'-12'7303,"0"10"-7128,0-4 46,0 0 0,0 0 0,0-1 0,-1 1 0,0 0 1,0 0-1,0-1 0,-1 1 0,0 0 0,0 0 0,-1 0 0,0 0 0,0 0 0,0 0 0,0 1 0,-1-1 0,0 1 0,0-1 0,-7-7 1,2 6-119,0-1 1,-1 2 0,1-1 0,-1 1 0,-1 0 0,1 1 0,-1 0 0,0 1-1,0 0 1,-1 0 0,1 1 0,-1 0 0,1 1 0,-1 0 0,0 1 0,0 0-1,0 1 1,0 0 0,0 1 0,1 0 0,-21 5 0,6 0-76,0 2-1,0 0 1,1 2 0,1 0 0,-1 2 0,2 0 0,0 2-1,-24 19 1,13-7-41,2 3 0,1 0 0,1 2-1,2 0 1,1 2 0,1 2 0,2 0 0,2 1-1,1 1 1,2 1 0,1 1 0,2 0 0,2 1-1,2 0 1,1 1 0,2 1 0,2-1 0,-1 58-1,8-85 0,0 0-1,0 1 1,2-1 0,0 0-1,0 0 1,1 0-1,1 0 1,0-1-1,1 0 1,1 0-1,0 0 1,0-1-1,13 16 1,-7-13-15,1-1 0,0 0 0,1-1 0,0 0 0,1-1 0,0-1 0,1-1 0,0 0 0,23 9 0,-18-10 56,-1-1 1,1-1-1,1-1 0,-1 0 1,1-2-1,0-1 0,0-1 1,0-1-1,0-1 0,1 0 1,-1-2-1,0-1 1,0-1-1,-1-1 0,1-1 1,-1 0-1,32-16 0,-17 1 436,-2-1-1,0-2 0,-2-1 1,-1-2-1,-1-1 0,-1-1 1,48-62-1,-50 54-102,-3-1 0,-1-1-1,-1-1 1,-3-1 0,-1-1 0,-2-1-1,11-44 1,-22 67-316,-2-1-1,0 1 1,-1-1 0,-1 0-1,-1 0 1,-1 1-1,-3-24 1,2 36-70,0 1 0,-1-1 1,0 1-1,0 0 0,0-1 0,-1 1 0,-1 1 0,1-1 0,-1 0 1,0 1-1,0-1 0,-1 1 0,0 1 0,0-1 0,0 0 1,-1 1-1,0 0 0,0 1 0,0-1 0,0 1 0,-1 0 1,-10-4-1,0 2-457,-1 0 0,1 1 0,-1 1 0,0 1 0,0 0 0,-37 1 0,-113 13-7306,121-6 3579,-24 0-6467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0:06.152"/>
    </inkml:context>
    <inkml:brush xml:id="br0">
      <inkml:brushProperty name="width" value="0.025" units="cm"/>
      <inkml:brushProperty name="height" value="0.025" units="cm"/>
    </inkml:brush>
  </inkml:definitions>
  <inkml:trace contextRef="#ctx0" brushRef="#br0">1 95 1249,'0'0'4282,"4"-9"1152,1-1-3932,19-41 2955,-15 26 4019,-11 77-8427,-11 54 0,6-53 30,0 57 0,6-109-65,1 0 0,0 0 0,0 0 0,-1 0 0,1 0 0,0 0 0,0 0 0,0 0 0,0 0 0,1 0 0,-1 0 0,0 0 0,0 0 0,0 0 1,1-1-1,-1 1 0,1 0 0,-1 0 0,0 0 0,1 0 0,0 0 0,-1 0 0,1-1 0,-1 1 0,1 0 0,0-1 0,0 1 0,-1 0 0,1-1 0,0 1 0,0-1 0,0 1 0,0-1 0,0 1 0,0-1 0,0 0 0,-1 1 0,1-1 0,0 0 0,0 0 0,0 0 0,0 0 0,0 0 0,0 0 0,0 0 0,0 0 0,0 0 0,0 0 0,0-1 0,0 1 0,0 0 0,0 0 0,0-1 0,0 1 0,1-2 0,7-2 298,-1-1 0,0 1-1,0-2 1,12-9 0,158-163 1479,-131 128-1372,-46 48-431,0 1-1,0 0 1,0 0 0,0-1 0,0 1-1,0 0 1,0 0 0,1 0 0,-1 1-1,0-1 1,1 0 0,-1 0-1,1 1 1,-1-1 0,1 1 0,-1-1-1,4 0 1,-5 2 2,1-1 0,0 0 1,-1 1-1,1-1 0,0 0 0,-1 1 0,1-1 0,-1 1 0,1-1 0,-1 1 1,1-1-1,-1 1 0,1 0 0,-1-1 0,1 1 0,-1 0 0,0-1 1,1 1-1,-1 0 0,0-1 0,0 1 0,1 0 0,-1-1 0,0 1 1,0 1-1,1 11-55,0-1 1,-1 0-1,-2 20 1,1-12 185,1 63 61,0-82-182,0-1 1,0 0 0,0 0 0,1 0 0,-1 1 0,0-1-1,0 0 1,0 0 0,0 0 0,0 1 0,1-1 0,-1 0 0,0 0-1,0 0 1,0 0 0,1 0 0,-1 0 0,0 1 0,0-1 0,1 0-1,-1 0 1,0 0 0,0 0 0,0 0 0,1 0 0,-1 0 0,0 0-1,0 0 1,1 0 0,-1 0 0,0 0 0,0 0 0,1 0 0,-1 0-1,0 0 1,0 0 0,1 0 0,-1-1 0,0 1 0,0 0 0,0 0-1,1 0 1,-1 0 0,0 0 0,0-1 0,0 1 0,0 0 0,1 0-1,-1 0 1,0 0 0,0-1 0,0 1 0,0 0 0,0 0 0,0-1-1,1 1 1,-1 0 0,0-1 0,11-10-427,-11 11 412,11-11-1369,12-14-3594,2 2-5068,-11 11-1465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0:07.637"/>
    </inkml:context>
    <inkml:brush xml:id="br0">
      <inkml:brushProperty name="width" value="0.025" units="cm"/>
      <inkml:brushProperty name="height" value="0.025" units="cm"/>
    </inkml:brush>
  </inkml:definitions>
  <inkml:trace contextRef="#ctx0" brushRef="#br0">115 361 16335,'0'0'6716,"-10"0"-6769,5 0 53,2-1 7,1 1 0,-1 0 1,1 0-1,-1 0 0,0 0 0,1 0 0,-1 1 0,1-1 0,0 1 0,-1 0 0,1 0 0,-1 0 1,1 0-1,0 0 0,0 0 0,-1 0 0,1 1 0,0-1 0,0 1 0,0 0 0,1-1 0,-1 1 1,0 0-1,1 0 0,-1 0 0,-1 4 0,2-5-5,-4 7 111,0 0 0,1 0 1,0 1-1,0-1 0,1 1 1,0 0-1,0 0 0,1 0 0,0 1 1,1-1-1,-1 18 0,2-26-105,0-1 0,1 1 0,-1 0-1,0 0 1,0 0 0,1 0 0,-1 0-1,1-1 1,-1 1 0,1 0 0,-1 0 0,1-1-1,-1 1 1,1 0 0,0-1 0,-1 1-1,1 0 1,0-1 0,0 1 0,-1-1 0,1 1-1,0-1 1,0 0 0,0 1 0,0-1-1,-1 0 1,2 1 0,32-1 500,-22-3-244,-2 1 0,1-2 1,19-8-1,-6-1 64,0-1 0,-2-1 0,0-1 0,0-1 0,-2 0 0,0-2 0,-1-1 0,27-36 0,-46 56-331,0 0-1,0-1 1,0 1-1,0 0 1,0 0-1,0-1 0,0 1 1,0 0-1,0-1 1,0 1-1,0 0 1,0 0-1,1-1 0,-1 1 1,0 0-1,0 0 1,0-1-1,1 1 1,-1 0-1,0 0 0,0 0 1,0 0-1,1-1 1,-1 1-1,0 0 1,0 0-1,1 0 0,-1 0 1,0 0-1,1 0 1,-1 0-1,0-1 1,0 1-1,1 0 0,-1 0 1,0 0-1,1 0 1,-1 0-1,0 0 1,0 0-1,1 1 0,-1-1 1,0 0-1,1 0 1,-1 0-1,0 0 1,1 0-1,0 20-89,-12 47 125,7-47 67,4-18-103,-1 0 0,1 0 1,-1 0-1,1 0 0,0 0 1,0 0-1,0 0 0,0 0 0,0 0 1,0 0-1,1 0 0,-1 0 1,0 0-1,1 0 0,0 0 0,0 0 1,-1-1-1,3 3 0,-2-3 6,1 0 0,0 0 0,0 0-1,0 0 1,0-1 0,0 1 0,0-1-1,0 1 1,0-1 0,0 0 0,0 0-1,0 0 1,0 0 0,0 0 0,0 0-1,0-1 1,0 1 0,3-2 0,8-1 39,0-1 1,-1 0-1,1-1 1,-1 0-1,17-11 1,-20 10-46,1 1 1,-1 0-1,1 1 1,0 0-1,0 0 0,1 1 1,-1 0-1,1 1 1,14-1-1,-23 3-7,0 0 1,0 1-1,0 0 1,0-1-1,0 1 0,-1 0 1,1 0-1,0 0 0,0 0 1,-1 1-1,1-1 0,0 0 1,-1 1-1,1-1 1,-1 1-1,0 0 0,0-1 1,1 1-1,-1 0 0,0 0 1,0-1-1,-1 1 0,1 0 1,0 0-1,-1 0 1,1 0-1,0 2 0,-1-1 13,1 0-1,0-1 0,0 1 1,0-1-1,0 1 0,0-1 1,1 0-1,-1 1 0,1-1 1,-1 0-1,1 0 0,0 0 1,0 0-1,0-1 0,0 1 1,0 0-1,0-1 0,5 3 1,-2-2 20,1-1-1,-1 0 1,1-1 0,-1 1 0,1-1-1,0 0 1,-1-1 0,1 1-1,-1-1 1,1 0 0,-1 0 0,8-4-1,4-1 68,0-2-1,23-15 0,-29 16-290,1 0 1,0 1-1,1 0 1,0 0-1,16-4 1,-27 10-48,-1 0-1,0 0 1,0 0 0,1 0 0,-1 0-1,0 0 1,0 0 0,1 0 0,-1 0-1,0 1 1,0-1 0,0 0 0,0 1-1,1-1 1,-1 1 0,0-1 0,0 1-1,0 0 1,0-1 0,0 1-1,0 0 1,0 0 0,0 0 0,-1 0-1,1 0 1,0 0 0,0 0 0,-1 0-1,1 0 1,0 2 0,0-1-76,0-1 0,0 1 1,0-1-1,0 0 0,0 1 1,0-1-1,0 0 0,0 0 0,1 1 1,-1-1-1,0 0 0,1 0 0,-1-1 1,1 1-1,-1 0 0,1 0 1,-1-1-1,1 1 0,2 0 0,3-1 22,0 0 0,0-1 0,0 1-1,0-1 1,0-1 0,-1 1-1,1-1 1,0-1 0,-1 1 0,1-1-1,-1 0 1,0 0 0,8-6 0,-8 5 550,0-1 0,-1 1 0,0-1 0,0 1 0,0-1 0,4-7 0,-7 9 205,0 0 1,0 0-1,0 0 0,-1 0 0,1-1 1,-1 1-1,0 0 0,0-1 1,0 1-1,0-1 0,-1 1 0,1-5 1,-1 7-363,0 1 0,0-1 0,0 1 0,0-1 0,0 1 0,0-1 0,0 1 0,0 0 0,0-1 0,0 1 1,0-1-1,0 1 0,-1-1 0,1 1 0,0-1 0,0 1 0,0 0 0,-1-1 0,1 1 0,0-1 0,-1 1 0,1 0 1,0-1-1,-1 1 0,1 0 0,0-1 0,-1 1 0,1 0 0,-1 0 0,1-1 0,0 1 0,-1 0 0,1 0 0,-1 0 1,0 0-1,-18 5 996,-17 21-472,30-19-468,0 1 1,0 0-1,1 0 0,-6 11 0,9-16-112,0 0-1,1 0 0,0 0 1,0 0-1,0 0 0,0 0 0,0 1 1,1-1-1,-1 0 0,1 0 0,0 1 1,0-1-1,0 0 0,0 1 1,1-1-1,0 4 0,1-5-7,-1-1 0,1 1 0,-1-1 0,1 0 0,-1 0-1,1 0 1,0 0 0,0 0 0,-1 0 0,1-1 0,0 1 0,0 0-1,0-1 1,0 1 0,0-1 0,0 0 0,0 0 0,0 0 0,0 0 0,0 0-1,0 0 1,3-1 0,49-7 1055,-39 1-1031,1 0 0,-1-1 0,-1 0-1,1-1 1,-2-1 0,1 0 0,-1-1 0,17-19-1,9-5-406,-46 42 319,0 0 0,1 1 0,-1-1-1,2 1 1,-1 1 0,1-1 0,0 1 0,1 0-1,0 0 1,0 1 0,1-1 0,-2 11 0,5-20 54,1 1 0,-1 0 1,1 0-1,-1-1 0,1 1 1,0 0-1,-1-1 0,1 1 1,-1 0-1,1-1 0,0 1 1,0-1-1,-1 1 1,1-1-1,0 0 0,0 1 1,0-1-1,-1 0 0,1 1 1,0-1-1,0 0 0,0 0 1,0 0-1,0 0 0,0 0 1,0 0-1,-1 0 0,1 0 1,2 0-1,30-3 369,-21 0-348,0 0 1,0-1-1,-1 0 0,1-1 1,-1-1-1,0 0 0,10-7 0,70-57-31,-72 54-23,-1-2 0,-1 0-1,0-1 1,-1-1 0,-2 0-1,0-1 1,0-1 0,-2 0-1,-1 0 1,-1-1 0,11-38-1,-18 27 511,-3 33-485,0 1 1,0-1-1,-1 0 0,1 1 1,0-1-1,0 1 0,0-1 1,-1 1-1,1-1 0,0 1 0,-1-1 1,1 1-1,0 0 0,-1-1 1,1 1-1,-1-1 0,1 1 1,0 0-1,-1-1 0,1 1 1,-1 0-1,1 0 0,-1-1 1,1 1-1,-1 0 0,1 0 1,-1 0-1,0 0 0,1-1 1,-1 1-1,1 0 0,-1 0 1,1 0-1,-1 0 0,1 0 0,-1 0 1,0 1-1,1-1 0,-1 0 1,1 0-1,-1 0 0,1 0 1,-1 1-1,1-1 0,-1 0 1,1 1-1,-1-1 0,1 0 1,0 1-1,-1-1 0,1 0 1,-1 1-1,1-1 0,-1 1 1,-5 4-37,-1 0 1,1 1 0,0 0 0,0 0 0,1 0 0,0 0 0,0 1-1,0 0 1,1 0 0,-4 9 0,-33 84 62,30-71-38,3-7-1,-4 6-4,1 1 1,1 0 0,2 1-1,1 0 1,-7 61 0,15-91 20,-1 0 1,0 0 0,0 0 0,0 0 0,1 1 0,-1-1 0,0 0 0,0 0 0,0 0 0,1 0 0,-1 0 0,0 0 0,0 0 0,1 0 0,-1 0 0,0 0 0,0 1 0,1-1 0,-1 0 0,0-1-1,0 1 1,1 0 0,-1 0 0,0 0 0,0 0 0,1 0 0,-1 0 0,0 0 0,0 0 0,1 0 0,-1 0 0,0-1 0,0 1 0,0 0 0,1 0 0,-1 0 0,0 0 0,0-1 0,0 1 0,1 0-1,-1 0 1,0 0 0,0-1 0,0 1 0,0 0 0,0 0 0,0-1 0,0 1 0,12-12 653,-1-4-462,0-2 0,-2 0 0,0 0-1,-1 0 1,-1-1 0,-1 0 0,0-1 0,-1 1-1,-2-1 1,3-37 0,-6 57-213,0 0 1,0 0-1,0 0 1,0 0-1,0-1 1,0 1-1,-1 0 0,1 0 1,0 0-1,0 0 1,0 0-1,0-1 1,0 1-1,0 0 0,-1 0 1,1 0-1,0 0 1,0 0-1,0 0 0,0 0 1,0 0-1,-1 0 1,1 0-1,0 0 1,0 0-1,0 0 0,0 0 1,-1 0-1,1 0 1,0 0-1,0 0 1,0 0-1,-1 0 0,1 0 1,0 0-1,0 0 1,0 0-1,0 0 1,-1 0-1,1 0 0,0 0 1,0 0-1,0 0 1,0 0-1,0 1 1,0-1-1,-1 0 0,1 0 1,0 0-1,0 0 1,0 0-1,0 0 1,0 1-1,0-1 0,-9 8-221,7-4 240,1-1-1,-1 1 1,1-1-1,0 1 1,0 0 0,1 0-1,-1 0 1,1-1-1,0 1 1,0 0 0,0 0-1,0 0 1,1 0-1,0 0 1,-1-1-1,1 1 1,1 0 0,-1-1-1,0 1 1,1-1-1,0 1 1,0-1 0,0 1-1,0-1 1,0 0-1,1 0 1,-1 0 0,1-1-1,0 1 1,0-1-1,0 1 1,0-1 0,0 0-1,1 0 1,-1 0-1,1-1 1,-1 1-1,1-1 1,0 0 0,-1 0-1,1 0 1,0 0-1,0-1 1,0 1 0,0-1-1,-1 0 1,1 0-1,0-1 1,0 1 0,0-1-1,0 0 1,-1 0-1,1 0 1,0 0 0,-1-1-1,1 1 1,-1-1-1,0 0 1,1 0 0,-1 0-1,4-4 1,11-9 332,30-34 1,6-5-257,-47 52 43,-8 11-189,-8 12-103,0-5 173,1 1-1,1-1 1,0 1 0,1 1-1,1 0 1,1-1 0,1 1-1,-3 28 1,7-43-25,-1-1 0,1 1 0,-1-1-1,1 1 1,0-1 0,0 0 0,0 1 0,0-1 0,0 0-1,0 0 1,1 0 0,-1 1 0,1-2 0,0 1 0,-1 0 0,1 0-1,0 0 1,0-1 0,0 1 0,0-1 0,0 0 0,5 2-1,-4-1-38,0 0 0,0-1 0,1 0 0,-1 0 0,0 0 0,1 0 0,-1 0 0,1-1 0,0 1 0,-1-1 0,1 0 0,-1 0-1,1 0 1,-1-1 0,1 1 0,3-2 0,-5 1-185,-1 0 1,1 0-1,-1 1 0,0-1 1,0-1-1,1 1 0,-1 0 0,0 0 1,0 0-1,0-1 0,0 1 1,-1 0-1,1-1 0,0 1 0,0-1 1,-1 1-1,1-1 0,-1 1 1,0-1-1,1-2 0,2-33-6135,-3 10-455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0:08.008"/>
    </inkml:context>
    <inkml:brush xml:id="br0">
      <inkml:brushProperty name="width" value="0.025" units="cm"/>
      <inkml:brushProperty name="height" value="0.025" units="cm"/>
    </inkml:brush>
  </inkml:definitions>
  <inkml:trace contextRef="#ctx0" brushRef="#br0">32 122 6854,'-15'-26'3428,"4"1"1152,5 5-672,6 4-737,0 2-481,0 4-832,10 3-577,2 3-864,7 4-449,-5 0-96,1 7-1090,-4 6-2273,-2 1-2274,-7 0-6247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0:08.351"/>
    </inkml:context>
    <inkml:brush xml:id="br0">
      <inkml:brushProperty name="width" value="0.025" units="cm"/>
      <inkml:brushProperty name="height" value="0.025" units="cm"/>
    </inkml:brush>
  </inkml:definitions>
  <inkml:trace contextRef="#ctx0" brushRef="#br0">31 306 16047,'0'0'6748,"8"-1"-4842,25-1-1068,-32 2-817,0 1 0,-1-1-1,1 1 1,-1-1 0,1 1 0,0-1 0,-1 0 0,1 1 0,-1 0 0,1-1 0,-1 1-1,1-1 1,-1 1 0,0 0 0,1-1 0,-1 1 0,0 0 0,0-1 0,1 1-1,-1 0 1,0 0 0,0-1 0,0 1 0,0 0 0,0-1 0,0 1 0,0 0-1,0 0 1,0-1 0,0 3 0,-3 22 314,-1-16-296,0 1 1,0 0-1,-1-1 1,0 0-1,-9 13 0,-19 37 120,31-56-115,0 1 1,1-1 0,0 1-1,0 0 1,0 0 0,1 0-1,-1 0 1,1 0 0,0-1-1,0 1 1,0 0-1,0 0 1,2 6 0,-1-8 28,0-1 1,0 1 0,0 0 0,0-1 0,0 1-1,0-1 1,0 0 0,0 1 0,1-1-1,-1 0 1,0 0 0,1 0 0,-1 0-1,1 0 1,0 0 0,-1 0 0,1 0 0,0-1-1,-1 1 1,1-1 0,0 1 0,0-1-1,3 1 1,48 1 1469,-44-2-1328,7-1-96,0-1-1,0-1 0,0 0 1,0-1-1,-1 0 0,0-2 1,0 0-1,23-12 0,-28 13-72,-1-1-1,1 0 0,-1 0 0,0 0 0,-1-1 1,0-1-1,0 1 0,0-1 0,-1-1 0,-1 1 0,1-1 1,-1-1-1,7-14 0,-11 21-45,-1 0 0,0 0 0,0 0 0,0 0 0,0 0 0,-1 0 0,1-1 0,-1 1 0,0 0 0,0 0 0,0 0 0,0 0 0,0-1 0,-1 1 0,1 0 0,-1 0 0,0 0 0,0 0 0,0 0 0,-1 0 0,-1-3 0,1 3 0,-1 1 0,1 0 0,-1-1 0,1 1 0,-1 0 0,0 1 0,0-1 0,0 0 0,0 1 0,0 0 0,0 0 0,0 0 0,-1 0 0,1 0 0,0 1 0,-1-1 0,1 1 0,0 0 0,-6 0 0,9 0 0,-1 0 0,1 0 0,-1 0 0,1 0 0,0 1 0,-1-1 0,1 0 0,-1 0 0,1 0 0,0 1 0,-1-1 0,1 0 0,0 0 0,-1 1 0,1-1 0,0 0 0,-1 1 0,1-1 0,0 0 0,-1 1 0,1-1 0,0 0 0,0 1 0,0-1 0,-1 1 0,1-1 0,0 0 0,0 1 0,0-1 0,0 1 0,0-1 0,0 1 0,0-1 0,0 0 0,0 1 0,0-1 0,0 1 0,0-1 0,0 1 0,0-1 0,0 0 0,1 1 0,8 20 0,-2-16-248,1 0 1,-1 0-1,1 0 0,0-1 1,0 0-1,0-1 1,0 0-1,1 0 0,0-1 1,-1 0-1,1 0 0,0-1 1,0 0-1,0-1 0,0 0 1,-1 0-1,12-2 0,-19 1-68,0 1-1,0-1 1,0 0-1,0 0 1,0 1-1,0-1 0,0 0 1,0 0-1,-1 0 1,1 0-1,0 0 0,-1 0 1,1 0-1,-1 0 1,1 0-1,-1 0 1,1-1-1,-1 1 0,0 0 1,0 0-1,1 0 1,-1 0-1,0-1 1,0 1-1,0 0 0,-1-2 1,1 3 76,1-27-8808</inkml:trace>
  <inkml:trace contextRef="#ctx0" brushRef="#br0" timeOffset="1">295 88 7847,'0'0'11980,"-64"-49"-8329,38 30-992,17 9-545,9 3-385,0 4-640,13 3-1377,9 2-128,-2 7-2115,4-1-3010,2-5-7591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952"/>
    </inkml:context>
    <inkml:brush xml:id="br0">
      <inkml:brushProperty name="width" value="0.025" units="cm"/>
      <inkml:brushProperty name="height" value="0.025" units="cm"/>
    </inkml:brush>
  </inkml:definitions>
  <inkml:trace contextRef="#ctx0" brushRef="#br0">0 474 16239,'0'0'3171,"13"-50"-2146,28 17-256,15-12 0,23-11-257,17-5-223,12-1-225,2 4-128,-6 2-1538,-14 4-4292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0:00.469"/>
    </inkml:context>
    <inkml:brush xml:id="br0">
      <inkml:brushProperty name="width" value="0.025" units="cm"/>
      <inkml:brushProperty name="height" value="0.025" units="cm"/>
    </inkml:brush>
  </inkml:definitions>
  <inkml:trace contextRef="#ctx0" brushRef="#br0">1 97 9673,'0'0'8397,"2"13"-8066,19 121-136,42 212-267,-63-346 35,0 1-1,-1-1 0,1 0 1,0 0-1,0 1 0,0-1 0,0 0 1,0 1-1,0-1 0,0 0 1,0 1-1,0-1 0,0 0 1,0 0-1,0 1 0,0-1 1,0 0-1,0 1 0,0-1 1,1 0-1,-1 0 0,0 1 1,0-1-1,0 0 0,0 0 1,0 1-1,1-1 0,-1 0 1,0 0-1,0 1 0,1-1 1,-1 0-1,0 0 0,0 0 1,1 0-1,-1 1 0,0-1 1,0 0-1,1 0 0,-1 0 1,0 0-1,0 0 0,1 0 1,-1 0-1,1 0 0,3-17-1090,-1-34-410,-3 6 380,-6-166-4759,-4 141 7268,-5 2 3573,20 98-1574,3 8-3369,0-17 97,1-1-1,1-1 1,1 0 0,1 0 0,0-1 0,22 24-1,-28-35 32,1 1-1,0-2 0,0 1 0,1-1 0,-1-1 0,1 1 0,1-1 0,-1 0 0,1-1 0,-1 0 0,1-1 0,1 1 0,-1-2 0,0 1 0,1-1 0,18 1 0,-26-3 33,0 0 0,1 0 0,-1 0 0,0-1 0,0 1 0,0-1 1,0 1-1,0-1 0,0 0 0,0 0 0,0 0 0,0 0 0,0 0 0,0 0 0,0-1 1,-1 1-1,1-1 0,0 1 0,2-4 0,-2 1 125,1 0-1,-1 0 1,1-1-1,-2 1 1,1-1-1,0 1 1,-1-1-1,2-8 1,-1-9 512,0 0 1,-2 0 0,-2-27-1,1 34-494,-2-18-74,-1 0 0,-2 1 0,-1-1 0,-2 1 0,-17-41 0,27 72-555,1 0 0,-1 1 0,0-1 0,0 0 0,0 1 0,0-1 0,1 1 0,-1 0 0,0-1 0,0 1-1,1 0 1,-1 0 0,0 0 0,1 0 0,-1 0 0,0 0 0,0 0 0,3 1 0,3-2-1779,9-3-3753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0:09.895"/>
    </inkml:context>
    <inkml:brush xml:id="br0">
      <inkml:brushProperty name="width" value="0.025" units="cm"/>
      <inkml:brushProperty name="height" value="0.025" units="cm"/>
    </inkml:brush>
  </inkml:definitions>
  <inkml:trace contextRef="#ctx0" brushRef="#br0">2960 522 14478,'-7'-13'651,"-17"-32"-291,-1 1 0,-32-41 0,45 69-84,-1 1 0,0 0-1,-1 1 1,-1 1 0,0 0 0,-1 0 0,0 2 0,-1 0-1,-20-9 1,-43-14-127,-2 4-1,-1 4 1,-2 3-1,-116-16 1,24 18-619,-199 1 0,262 21 463,0 6 0,-191 35-1,-214 92-72,469-118 124,0 1-1,2 3 1,0 1-1,-82 52 1,113-62-30,1 2 0,0 0 0,1 0 0,0 2 0,1 0 0,0 0 1,2 1-1,0 1 0,0 0 0,2 1 0,0 0 0,1 0 0,1 1 0,1 0 0,-7 25 0,9-20-25,1-1-1,1 1 1,1 0-1,1-1 1,1 1-1,1 0 1,1 0-1,1 0 1,2-1-1,6 24 1,-1-17-29,1-1 0,2 1 0,1-2 0,1 0 0,1 0 1,36 44-1,-10-24-11,2-3 0,1-1 1,2-2-1,3-3 0,0-1 0,3-3 1,61 30-1,-43-30 70,1-2-1,2-4 1,2-3-1,0-4 1,1-3-1,1-3 1,0-4-1,1-3 1,0-3-1,1-4 1,-1-4 0,0-3-1,0-3 1,0-4-1,-1-3 1,-1-4-1,0-3 1,132-57-1,-128 40 85,-2-2-1,-1-4 1,-3-3-1,-2-4 1,114-105-1,-148 119-47,-2-2-1,-2-2 1,-2-1-1,36-62 1,-50 71-24,-2-1 0,-1-1 0,-1 0 0,-2-1 0,-2-1 0,11-64 0,-19 80 103,0-2 0,-2 1 0,0 0 0,-2 0 0,0 0 0,-2 0 0,-5-26 0,5 38-24,0 1 1,-1-1-1,0 1 0,-1 0 0,0 0 1,-1 0-1,0 1 0,0-1 1,-1 1-1,0 1 0,0 0 1,-1 0-1,-1 0 0,1 1 1,-1 0-1,-15-9 0,3 5-80,-1 2-1,0 0 0,0 1 1,-1 1-1,0 1 0,0 1 1,-1 1-1,-28-1 0,-192 5-912,240 1 846,-339 38-5633,282-29 3204,-54 6-5456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1:18.917"/>
    </inkml:context>
    <inkml:brush xml:id="br0">
      <inkml:brushProperty name="width" value="0.025" units="cm"/>
      <inkml:brushProperty name="height" value="0.025" units="cm"/>
    </inkml:brush>
  </inkml:definitions>
  <inkml:trace contextRef="#ctx0" brushRef="#br0">51 22 10474,'-8'0'3304,"-26"4"-726,26-2-936,31 0-1057,534 9 4797,140 6-4401,1164-9-490,-1535-22 2291,-326 14-2799,1 0 1,-1 0-1,1 0 1,-1 0-1,1 0 1,-1-1-1,1 1 0,-1 0 1,0 0-1,1-1 1,-1 1-1,1 0 1,-1-1-1,0 1 1,1 0-1,-1-1 1,0 1-1,0 0 1,1-1-1,-1 1 1,0-1-1,0 1 1,0-1-1,1 1 0,-1-1 1,0 1-1,0 0 1,0-1-1,0 1 1,0-1-1,0 1 1,0-1-1,0 0 1,-3-19-4649,-8 1-1383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1.156"/>
    </inkml:context>
    <inkml:brush xml:id="br0">
      <inkml:brushProperty name="width" value="0.025" units="cm"/>
      <inkml:brushProperty name="height" value="0.025" units="cm"/>
    </inkml:brush>
  </inkml:definitions>
  <inkml:trace contextRef="#ctx0" brushRef="#br0">1 0 10570,'0'0'4260,"47"27"-4837,-10-19 770,9-1 287,13-1-352,7-2 32,7-1-160,8-2 96,9-1 1,-1 0-1347,14 0-1056,-2-5-641,5-4-2466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1.498"/>
    </inkml:context>
    <inkml:brush xml:id="br0">
      <inkml:brushProperty name="width" value="0.025" units="cm"/>
      <inkml:brushProperty name="height" value="0.025" units="cm"/>
    </inkml:brush>
  </inkml:definitions>
  <inkml:trace contextRef="#ctx0" brushRef="#br0">0 1 8296,'10'5'769,"116"60"441,77 36-869,-170-87-435,1-2-1,-1-1 0,2-2 1,53 8-1,-24-12-253,0-3 1,84-6-1,126-28 5014,-207 23-2508,-46 6-1645,-16 1-485,1 1 0,-1 0-1,1 1 1,-1-1 0,1 1 0,0 0-1,-1 0 1,1 1 0,10 2-1,-13 0-2343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2.120"/>
    </inkml:context>
    <inkml:brush xml:id="br0">
      <inkml:brushProperty name="width" value="0.025" units="cm"/>
      <inkml:brushProperty name="height" value="0.025" units="cm"/>
    </inkml:brush>
  </inkml:definitions>
  <inkml:trace contextRef="#ctx0" brushRef="#br0">0 1 13132,'0'0'2114,"0"65"-1985,0-18 735,0 8-415,0 9 31,2 8-191,4 11-161,-1 7-96,1 7 0,3 5 32,-5 3-320,-4 0-1250,0-4-2113,0-4 704,0-10-801,0-7-95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2.464"/>
    </inkml:context>
    <inkml:brush xml:id="br0">
      <inkml:brushProperty name="width" value="0.025" units="cm"/>
      <inkml:brushProperty name="height" value="0.025" units="cm"/>
    </inkml:brush>
  </inkml:definitions>
  <inkml:trace contextRef="#ctx0" brushRef="#br0">1 0 1249,'2'60'3652,"16"81"-1,-9-79-1833,2 66 0,-13-52 465,0-52-1778,1 1-1,1-1 1,2 1 0,0-1-1,1 0 1,1 0 0,13 38-1,-8-26-591,-8-19-3258,-1-8-1898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3.257"/>
    </inkml:context>
    <inkml:brush xml:id="br0">
      <inkml:brushProperty name="width" value="0.025" units="cm"/>
      <inkml:brushProperty name="height" value="0.025" units="cm"/>
    </inkml:brush>
  </inkml:definitions>
  <inkml:trace contextRef="#ctx0" brushRef="#br0">57 15 13164,'0'0'6775,"-1"14"-6599,2 66 149,17 115 0,2 67-345,-20-152 292,-3-98 459,-3-16 631,-2-22 21,4-54-1592,3 0 1,4 1 0,3-1 0,4 1 0,28-110-1,-37 185 182,0 1-1,0-1 1,1 0-1,-1 0 0,1 1 1,0-1-1,0 1 1,1-1-1,-1 1 1,1 0-1,-1 0 0,1 0 1,0 1-1,0-1 1,1 0-1,-1 1 0,0 0 1,1 0-1,-1 0 1,1 0-1,0 1 1,-1-1-1,1 1 0,0 0 1,0 0-1,0 0 1,0 1-1,0-1 0,0 1 1,0 0-1,0 0 1,0 1-1,0-1 1,0 1-1,0 0 0,0 0 1,0 0-1,0 0 1,0 1-1,-1-1 0,7 5 1,-6-4 4,0 0 0,-1 0 0,1 0 1,-1 1-1,0-1 0,0 1 0,0 0 0,0 0 1,0 0-1,0 0 0,-1 1 0,0-1 0,1 1 1,-1-1-1,-1 1 0,1 0 0,0 0 0,1 7 1,-3-8 22,1 0 1,-1 0 0,0 0-1,0 0 1,-1 0-1,1 0 1,0 0 0,-1 0-1,0 0 1,0 0 0,0 0-1,0 0 1,0-1 0,0 1-1,-1 0 1,0-1 0,1 1-1,-1-1 1,0 1 0,0-1-1,0 0 1,0 0 0,-1 0-1,1 0 1,-4 2 0,-14 9 235,0-1 1,-1-1 0,0-1 0,-31 11 0,38-17-179,-1 1 0,0-2 1,1 0-1,-1 0 0,0-1 0,0-1 0,-28-2 0,43 1-96,-1 0 0,1 0 0,-1 0 0,1 0-1,0-1 1,-1 1 0,1 0 0,-1 0 0,1 0 0,-1-1 0,1 1 0,0 0-1,-1 0 1,1-1 0,0 1 0,-1 0 0,1-1 0,0 1 0,0 0 0,-1-1-1,1 1 1,0-1 0,0 1 0,0 0 0,-1-1 0,1 1 0,0-1-1,0 1 1,0-1 0,0 1 0,0 0 0,0-1 0,0 1 0,0-1 0,0 1-1,0-1 1,0 1 0,0-1 0,0 1 0,0 0 0,0-1 0,1 1 0,-1-1-1,0 1 1,0-1 0,0 1 0,1 0 0,-1-1 0,0 1 0,1 0 0,-1-1-1,1 1 1,14-21-2089,15-6-1348,11-6-1105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3.759"/>
    </inkml:context>
    <inkml:brush xml:id="br0">
      <inkml:brushProperty name="width" value="0.025" units="cm"/>
      <inkml:brushProperty name="height" value="0.025" units="cm"/>
    </inkml:brush>
  </inkml:definitions>
  <inkml:trace contextRef="#ctx0" brushRef="#br0">317 1 15407,'-8'10'304,"-21"26"451,-7 9 130,1 1 1,2 1 0,-43 84-1,64-107-967,14-45 490,2-1-141,25-175-369,-33 217 30,-1 3 35,1-1 0,0 1 1,2-1-1,1 1 0,2 30 0,-1-50 24,1 0 0,0 0 1,0 0-1,0 0 0,0 0 1,0 0-1,1 0 1,-1-1-1,1 1 0,0 0 1,0-1-1,0 1 0,0-1 1,0 0-1,0 1 0,1-1 1,-1 0-1,1-1 0,0 1 1,-1 0-1,1-1 0,0 1 1,5 1-1,-3-1 25,0-1-1,0 0 1,0 0 0,0 0 0,0 0-1,0-1 1,0 1 0,1-1-1,-1-1 1,0 1 0,0-1 0,0 0-1,0 0 1,7-3 0,-11 4 12,1-1 1,-1 1 0,1-1-1,-1 1 1,1-1-1,-1 0 1,0 0 0,1 0-1,-1 0 1,0 0 0,0 0-1,0 0 1,0 0 0,0 0-1,0 0 1,0-1-1,0 1 1,0 0 0,-1-1-1,1 1 1,0 0 0,-1-1-1,1 1 1,-1-1 0,0 1-1,1-1 1,-1 1-1,0-1 1,0 1 0,0-1-1,0 0 1,0 1 0,0-1-1,-1 1 1,1-1-1,0 1 1,-1-1 0,1 1-1,-1-1 1,0 1 0,1 0-1,-1-1 1,0 1 0,-1-2-1,-3-4 67,0 0 0,0 0 0,-1 0 0,0 1 0,0 0 0,-8-6 0,-19-15 48,0 3 0,-1 1 0,-75-38 0,148 75-303,0-2 1,0-2 0,63 8 0,132 2-4640,-124-17-717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4.523"/>
    </inkml:context>
    <inkml:brush xml:id="br0">
      <inkml:brushProperty name="width" value="0.025" units="cm"/>
      <inkml:brushProperty name="height" value="0.025" units="cm"/>
    </inkml:brush>
  </inkml:definitions>
  <inkml:trace contextRef="#ctx0" brushRef="#br0">269 49 12556,'0'0'2375,"10"-8"-682,-1-1-1234,-6 6-244,0-1 0,0 1 0,0 0 0,0 1 0,0-1 0,1 1 0,0-1 0,-1 1 0,1 0 0,8-3 0,-12 17 1482,-4 4-1603,1-1 1,-2 0-1,0 0 0,-1 0 0,-13 24 0,-49 72 11,54-90-97,-7 12 33,-2 0-1,-2-2 1,-1-1 0,-34 31-1,58-59-75,-1 0 0,1 0 0,-1 0 0,1 0 0,-1 0-1,0-1 1,1 1 0,-1-1 0,0 0 0,0 1 0,-4 0 0,6-3-55,0 1 0,0 0 1,0 0-1,0-1 0,0 1 0,0-1 1,1 1-1,-1-1 0,0 1 0,0-1 1,1 0-1,-1 1 0,0-1 0,1 0 1,-1 0-1,0 1 0,1-1 0,-1 0 0,1 0 1,0 0-1,-1 0 0,1 1 0,0-1 1,-1 0-1,1 0 0,0 0 0,0 0 1,0 0-1,0 0 0,0 0 0,0 0 1,0 0-1,0 0 0,0 0 0,0 0 1,1-1-1,-1-41-4485,0-12-1094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4.868"/>
    </inkml:context>
    <inkml:brush xml:id="br0">
      <inkml:brushProperty name="width" value="0.025" units="cm"/>
      <inkml:brushProperty name="height" value="0.025" units="cm"/>
    </inkml:brush>
  </inkml:definitions>
  <inkml:trace contextRef="#ctx0" brushRef="#br0">1 0 10442,'0'0'2178,"33"67"-737,-15-35-288,1 3-320,4 2 160,5-4-160,1 0-289,4-6-159,2-4-65,6-6-192,-10-6-32,4-4-32,-12-3-32,-2 1-1505,-12-3-1314,-6-1-480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5.336"/>
    </inkml:context>
    <inkml:brush xml:id="br0">
      <inkml:brushProperty name="width" value="0.025" units="cm"/>
      <inkml:brushProperty name="height" value="0.025" units="cm"/>
    </inkml:brush>
  </inkml:definitions>
  <inkml:trace contextRef="#ctx0" brushRef="#br0">272 1 17969,'0'0'480,"-1"12"-20,-3 19-160,-1 0 1,-2-1 0,-1 0-1,-20 49 1,-63 122-27,86-196-119,6-21-154,8-28-376,22-55-822,31-85-1978,-64 191 3198,1 0-1,1 1 0,-1-1 1,1 0-1,0 0 1,2 11-1,0 8 312,-2-18-282,0-1 0,1 1 0,0 0 0,0-1 0,0 1 0,1-1 1,0 1-1,1-1 0,0 0 0,0 0 0,0 0 0,1 0 0,6 8 0,-2-6 196,0 0 0,1 0 0,0-1-1,1 0 1,-1-1 0,1 0 0,19 9 0,-28-14 3699,-16-7-2931,-25-12-1372,-67-43-727,-83-52 933,199 117 203,1 0 1,0-1-1,0 0 1,1 0-1,14 2 0,5 2 11,36 11-78,134 19-1,-19-24-4595,-88-13-1988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6:43.790"/>
    </inkml:context>
    <inkml:brush xml:id="br0">
      <inkml:brushProperty name="width" value="0.025" units="cm"/>
      <inkml:brushProperty name="height" value="0.025" units="cm"/>
    </inkml:brush>
  </inkml:definitions>
  <inkml:trace contextRef="#ctx0" brushRef="#br0">0 151 8808,'0'0'1911,"12"0"-1943,246-5 15,169-13-19,-272 5 41,0 7 1,1 6-1,183 25 0,354 6 25,0-53 27,-324 7-31,-58 9 54,412 44 0,389 41 64,-36-109-155,-51-1 0,-832 31 13,971-25 18,-980 12-21,1493-80-20,-714 77 13,290-8-5,-1189 21 16,413-1 101,-448 5-211,0 1 0,0 2 1,0 1-1,0 1 0,-1 1 0,0 1 0,37 17 1,-33-6-2168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2.029"/>
    </inkml:context>
    <inkml:brush xml:id="br0">
      <inkml:brushProperty name="width" value="0.025" units="cm"/>
      <inkml:brushProperty name="height" value="0.025" units="cm"/>
    </inkml:brush>
  </inkml:definitions>
  <inkml:trace contextRef="#ctx0" brushRef="#br0">13668 162 7623,'-11'0'-1697,"-3"0"2144,-110-3 741,108 1-1198,1 0 1,-1-1 0,1-1-1,-1 0 1,1-1-1,-24-11 1,13 1-55,-2 0 0,0 3 0,0 0 0,-1 2 0,0 0 0,-1 3 0,0 0 0,-53-4 0,-502 22 1303,200 3 495,-19-12-724,-573 12 131,-982-5-1120,1125-16-15,-413-31-668,1022 28 764,-1073-8 234,970 17-299,-904 19-512,359-17 549,-207 8 754,885 1-430,-259 47 0,366-39-527,1 3 0,1 4 0,2 4 0,0 3 0,-101 56 0,156-72 166,1 2 0,0 0 0,1 2 0,1 1 0,2 2 0,0 0 0,1 1 0,1 2 0,1 0 0,2 1 0,0 1 0,2 1 0,1 0 0,2 1 0,-21 61 0,32-79-33,0 1-1,0-1 1,1 1 0,0 0-1,1 0 1,1-1 0,0 1-1,1 0 1,0 0 0,1-1-1,1 1 1,0-1-1,0 1 1,1-1 0,1 0-1,0 0 1,0-1 0,1 1-1,1-1 1,0-1-1,1 1 1,-1-1 0,2-1-1,18 17 1,3 0-75,1-2 0,1-2-1,1 0 1,2-3 0,-1-1 0,2-1 0,1-2 0,64 18-1,23-2-248,167 18 0,774 74 811,-189-77-340,3-45-103,-408-4-7,977-17-20,-1090 6-151,2511-76-369,-656 24 554,-7-94-41,-1628 90 43,-426 44 296,259-80 0,-403 103-326,110-41 23,-107 39-12,1-1 1,-1 0-1,0-1 1,-1 0-1,0-1 1,0 0-1,15-15 1,-23 19 14,1 0-1,0 0 1,-1-1 0,0 1 0,0-1-1,0 1 1,-1-1 0,1 0 0,-1 1 0,0-1-1,0 0 1,-1 0 0,0 0 0,1 0 0,-2 0-1,1 0 1,0 1 0,-1-1 0,0 0 0,0 0-1,-1 0 1,-3-7 0,-4-10 85,-1 1 0,-1 0 0,-19-28 0,20 34-175,-15-20-62,-1 1 0,-2 1 0,-1 1 0,-1 2 0,-2 1 0,-1 2 0,-1 1 0,-2 1 0,0 2 0,-64-30 0,22 19 395,-2 3-1,0 3 1,-2 4 0,-120-19 0,76 28-275,-197 0 0,46 5-3447,125-5-664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26.166"/>
    </inkml:context>
    <inkml:brush xml:id="br0">
      <inkml:brushProperty name="width" value="0.025" units="cm"/>
      <inkml:brushProperty name="height" value="0.025" units="cm"/>
    </inkml:brush>
  </inkml:definitions>
  <inkml:trace contextRef="#ctx0" brushRef="#br0">18 1 4132,'0'0'5845,"-4"8"-5743,1-2-94,2-5-7,0 0 1,0 0-1,0 0 1,0 0-1,0 0 1,1 1-1,-1-1 1,0 0 0,1 1-1,-1-1 1,1 0-1,-1 1 1,1-1-1,0 1 1,0-1-1,-1 0 1,1 1 0,0-1-1,0 1 1,1-1-1,-1 1 1,0-1-1,0 1 1,1-1-1,-1 0 1,1 1 0,-1-1-1,1 0 1,-1 1-1,1-1 1,0 0-1,0 0 1,0 0-1,0 1 1,0-1-1,0 0 1,0 0 0,0 0-1,0-1 1,0 1-1,0 0 1,1 0-1,-1 0 1,0-1-1,1 1 1,-1-1 0,0 1-1,1-1 1,1 1-1,24 5 34,0-1-1,1-1 1,-1-1-1,1-1 1,55-4-1,-19 0-225,757 14 266,64-8 1386,-482-6-1326,96-13 83,3 0 61,-341 12 175,211 10 1088,-320 1-1455,-42-5-252,0-1 1,1 0-1,-1 0 0,0-1 1,1-1-1,-1 0 0,1 0 0,-1-1 1,1 0-1,-1-1 0,21-5 0,9-22-3160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30.282"/>
    </inkml:context>
    <inkml:brush xml:id="br0">
      <inkml:brushProperty name="width" value="0.025" units="cm"/>
      <inkml:brushProperty name="height" value="0.025" units="cm"/>
    </inkml:brush>
  </inkml:definitions>
  <inkml:trace contextRef="#ctx0" brushRef="#br0">59 1 13901,'0'0'5627,"-6"12"-5504,0 3-125,0 0 0,1 1 0,1-1 0,0 1 0,1 0 0,1 0 0,0 27 0,2-26-44,1 20-838,-2-1 0,-1 0 0,-14 69 0,16-173-3685,-3 25 4205,3-74-340,0 46 3880,1 84-3128,1 0 1,0 0-1,1 0 1,0-1-1,0 1 1,2-1-1,-1 0 1,2 0 0,0-1-1,0 1 1,14 17-1,-16-22-34,1-1-1,-1 1 1,2-2-1,-1 1 0,1 0 1,-1-1-1,2 0 1,-1-1-1,0 1 1,1-1-1,0 0 0,0-1 1,0 0-1,0 0 1,1 0-1,-1-1 1,1 0-1,0 0 0,-1-1 1,14 0-1,-15-2 94,-1 0 0,1 0-1,-1-1 1,0 0 0,1 0 0,-1 0-1,0-1 1,0 1 0,-1-1-1,1-1 1,-1 1 0,1-1-1,-1 1 1,0-1 0,0 0 0,-1-1-1,1 1 1,-1-1 0,0 1-1,0-1 1,0 0 0,-1 0 0,4-11-1,-2 6 97,-1 0 0,1 0 0,-2-1 0,0 1 0,0-1 0,-1 1 0,0-1 0,0 0 0,-2 1 0,1-1 0,-1 0 0,-3-10 0,3 17-177,0 1 0,-1 0 1,0 0-1,1-1 0,-1 1 0,0 1 1,0-1-1,-1 0 0,-2-3 0,4 5-29,0 0 0,0 0 0,0 0 0,0 0 0,0 0 0,0 0 0,-1 1 0,1-1 0,0 0 0,0 1 0,-1-1 0,1 1 0,0-1 0,-1 1 0,1 0 0,0-1 0,-1 1 0,1 0 0,0 0 0,-1 0 0,1 0 0,-1 0 0,1 0 0,0 1 0,-1-1 0,-1 1 0,3-1-65,-1 1-1,0 0 0,1-1 1,-1 1-1,1 0 0,-1-1 1,1 1-1,-1 0 0,1-1 1,-1 1-1,1 0 1,0 0-1,-1 0 0,1-1 1,0 1-1,0 0 0,0 0 1,-1 0-1,1 0 0,0 0 1,0-1-1,0 1 0,0 0 1,1 0-1,-1 0 0,0 0 1,0-1-1,0 1 0,1 0 1,-1 0-1,1 1 0,0 0-264,0 0 0,0 0 0,0 0 0,0 0 0,0 0 0,0 0-1,0 0 1,1 0 0,-1 0 0,4 2 0,14 5-2902,1-5-940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31.355"/>
    </inkml:context>
    <inkml:brush xml:id="br0">
      <inkml:brushProperty name="width" value="0.025" units="cm"/>
      <inkml:brushProperty name="height" value="0.025" units="cm"/>
    </inkml:brush>
  </inkml:definitions>
  <inkml:trace contextRef="#ctx0" brushRef="#br0">4 372 5381,'0'0'4223,"-1"9"-2600,-1 24-823,2-32-762,0 0 0,0-1 0,0 1 0,0 0 0,1-1 0,-1 1 0,0 0-1,0-1 1,1 1 0,-1-1 0,1 1 0,-1 0 0,0-1 0,1 1 0,-1-1-1,1 1 1,-1-1 0,1 0 0,-1 1 0,1-1 0,0 1 0,-1-1 0,1 0-1,-1 1 1,1-1 0,0 0 0,-1 0 0,1 0 0,0 1 0,-1-1 0,1 0-1,0 0 1,-1 0 0,1 0 0,0 0 0,1-1 0,24-2 1464,-18 0-1243,0 0 0,0-1 0,0 0 0,0 0-1,-1-1 1,0 0 0,0 0 0,0-1 0,-1 1-1,0-1 1,0-1 0,0 1 0,-1-1-1,0 0 1,0-1 0,-1 1 0,0-1 0,0 0-1,-1 0 1,3-9 0,-6 16-206,0-1 0,0 1 1,0-1-1,0 1 0,0-1 0,0 1 1,-1 0-1,1-1 0,-1 1 0,1-1 0,-1 1 1,1 0-1,-1 0 0,0-1 0,1 1 1,-1 0-1,0 0 0,0 0 0,0 0 0,0 0 1,0 0-1,0 0 0,0 0 0,-1 0 1,1 0-1,0 0 0,0 1 0,-1-1 0,1 1 1,0-1-1,-1 1 0,1-1 0,-1 1 1,1 0-1,0 0 0,-1-1 0,1 1 0,-1 0 1,-1 1-1,0-2-57,0 1-1,0 0 1,-1 0 0,1 0-1,0 0 1,0 1 0,0-1-1,-1 1 1,1 0 0,0 0-1,0 0 1,0 0 0,0 0-1,0 1 1,1-1 0,-6 4-1,4 0-22,1 1-1,-1 0 0,1-1 1,0 1-1,0 0 0,1 0 1,0 1-1,0-1 0,0 0 1,-1 10-1,3-14 18,-1 0 0,1-1 1,0 1-1,-1 0 0,1 0 0,0-1 1,0 1-1,1 0 0,-1 0 0,0-1 0,1 1 1,-1 0-1,1-1 0,-1 1 0,1 0 0,0-1 1,-1 1-1,1-1 0,0 1 0,0-1 0,0 1 1,0-1-1,1 0 0,-1 1 0,0-1 1,0 0-1,1 0 0,-1 0 0,1 0 0,-1 0 1,1 0-1,-1-1 0,1 1 0,0 0 0,-1-1 1,1 1-1,0-1 0,0 0 0,-1 1 0,1-1 1,3 0-1,5 0-123,0-1-1,0 0 1,-1 0 0,1-1 0,12-3-1,-8 0-883,0-1 0,0-1 0,-1 0 0,0-1 0,-1 0 0,1-1 0,-2 0 0,1-1 0,10-12-1,-22 22 1132,0 0-1,0 0 1,0 0-1,-1 0 0,1 0 1,0-1-1,0 1 0,0 0 1,0 0-1,0 0 0,-1 0 1,1 0-1,0 0 1,0 0-1,0 0 0,0-1 1,0 1-1,0 0 0,0 0 1,0 0-1,-1 0 0,1 0 1,0-1-1,0 1 0,0 0 1,0 0-1,0 0 1,0 0-1,0-1 0,0 1 1,0 0-1,0 0 0,0 0 1,0 0-1,0-1 0,0 1 1,0 0-1,0 0 0,0 0 1,0 0-1,0-1 1,1 1-1,-1 0 0,0 0 1,0 0-1,0 0 0,0 0 1,0-1-1,0 1 0,0 0 1,0 0-1,1 0 1,-1 0-1,0 0 0,0 0 1,-14 10 926,12-6-1017,0 0 0,1 1 0,-1-1 0,1 0 0,0 1 0,0-1 0,0 1 0,1-1-1,-1 1 1,1-1 0,0 1 0,1-1 0,-1 1 0,1-1 0,2 9 0,-2-11-5,0 0 0,0 0 0,1 1 0,-1-1 0,0 0 0,1 0 0,0 0 0,-1-1 0,1 1 0,0 0 0,0 0 0,0-1 0,0 0 0,0 1 0,0-1 0,1 0 0,-1 0 0,0 0 0,1 0 0,-1 0 0,0-1 0,1 1 0,-1-1 0,1 0 0,-1 1 0,1-1 0,-1 0 0,1 0 0,3-1 0,1-1 58,-1 1 0,1-1-1,-1 0 1,1-1 0,-1 1-1,0-1 1,0-1-1,0 1 1,0-1 0,-1 0-1,1 0 1,-1-1 0,0 1-1,0-1 1,5-7 0,-7 8 44,1-1 1,-1 1 0,0 0 0,0-1 0,0 1 0,-1-1-1,1 0 1,-1 0 0,0 0 0,-1 0 0,1 0-1,-1-1 1,0 1 0,0 0 0,-1-1 0,0 1 0,0 0-1,0-1 1,0 1 0,-2-7 0,1 10-99,0 0 0,0 1 0,0-1 0,0 0 0,0 1 0,0-1 0,0 1 0,-1 0 0,1-1 0,0 1 1,-1 0-1,1 0 0,-1 0 0,0 0 0,1 0 0,-1 0 0,0 0 0,1 0 0,-1 1 0,0-1 0,-2 0 0,-1 0-45,1 1 0,-1-1-1,0 0 1,1 1 0,-1 0-1,0 0 1,-7 2 0,11-2-3,1 0 0,-1 0 1,0 0-1,1 1 0,-1-1 1,0 0-1,1 1 0,-1-1 1,0 0-1,1 1 0,-1-1 0,1 1 1,-1-1-1,1 1 0,-1-1 1,1 1-1,-1-1 0,1 1 1,0 0-1,-1-1 0,1 1 0,0 0 1,-1-1-1,1 1 0,0 0 1,0-1-1,0 1 0,-1 0 1,1-1-1,0 1 0,0 0 0,0 0 1,0-1-1,0 1 0,1 0 1,-1-1-1,0 1 0,0 0 1,0-1-1,1 1 0,-1 0 0,0-1 1,1 1-1,-1 0 0,0-1 1,1 1-1,-1-1 0,1 1 1,-1 0-1,1-1 0,-1 0 0,1 1 1,-1-1-1,1 1 0,-1-1 1,1 0-1,0 1 0,-1-1 1,1 0-1,0 1 0,-1-1 0,1 0 1,0 0-1,0 0 0,-1 0 1,1 0-1,0 0 0,-1 0 1,2 0-1,6 0-138,0-1 0,0 0 0,-1 0 0,1-1 1,0 0-1,-1 0 0,1-1 0,-1 0 0,0 0 0,0-1 1,0 0-1,-1 0 0,1-1 0,-1 1 0,0-1 0,6-7 1,1 0-1080,0-1 1,-2-1 0,1 0-1,-2-1 1,18-31 0,-8-10-393,-16 39 5330,-3 14-1447,-7 25-2057,2 1 1,0 0 0,1 0-1,1 0 1,2 0-1,0 0 1,1 0 0,6 30-1,5 80 124,-12-132-284,0-1 1,1 0-1,-1 0 0,0 1 1,0-1-1,0 0 0,1 0 1,-1 0-1,0 1 0,0-1 1,1 0-1,-1 0 0,0 0 1,0 0-1,1 0 0,-1 0 1,0 1-1,1-1 0,-1 0 1,0 0-1,0 0 0,1 0 1,-1 0-1,0 0 0,1 0 1,-1 0-1,0 0 0,0 0 1,1 0-1,-1-1 0,0 1 1,1 0-1,-1 0 0,0 0 1,0 0-1,1 0 0,-1-1 1,0 1-1,0 0 0,0 0 1,1 0-1,-1 0 0,0-1 1,0 1-1,1-1 0,11-9 551,11-14-650,-1-1-1,-2-2 1,-1 0-1,-1-1 1,24-49-1,-44 83-456,-5 7-363,0 0-1,2 0 1,0 1-1,0 0 1,1 0 0,1 0-1,0 1 1,1-1-1,1 1 1,0 17 0,4-24 1137,0 0 0,0-1 0,0 1 0,1-1 0,7 9 0,-1 2 88,-9-16-348,0 0 0,0-1 0,0 1 1,1 0-1,-1-1 0,0 1 1,1-1-1,-1 1 0,1-1 0,-1 0 1,1 1-1,-1-1 0,1 0 1,0 0-1,0 0 0,2 1 0,-3-2-55,1 0-1,-1 0 1,0 0-1,0 0 0,0 0 1,0 0-1,1 0 0,-1 0 1,0-1-1,0 1 1,0 0-1,0-1 0,0 1 1,0-1-1,0 1 0,0-1 1,0 0-1,0 1 1,0-1-1,0 0 0,0 0 1,0 1-1,0-1 1,-1 0-1,1 0 0,0 0 1,-1 0-1,1 0 0,-1 0 1,1-1-1,11-25-2132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31.681"/>
    </inkml:context>
    <inkml:brush xml:id="br0">
      <inkml:brushProperty name="width" value="0.025" units="cm"/>
      <inkml:brushProperty name="height" value="0.025" units="cm"/>
    </inkml:brush>
  </inkml:definitions>
  <inkml:trace contextRef="#ctx0" brushRef="#br0">1 10 8712,'0'-10'4196,"0"15"-2754,0 12-962,0 5-192,5 1-96,10 2-31,5-4-129,0-1 0,6-3 64,3 0-641,-5 0-1953,0-6-1538</inkml:trace>
  <inkml:trace contextRef="#ctx0" brushRef="#br0" timeOffset="1">221 312 7655,'0'0'3972,"-15"56"-2114,15-43-1314,0-4-159,11 0-1,4-2 96,3-4 33,0-3-65,-1 0-223,-1 0-129,-7-10 256,-3 0-576,-6-6-2659,0-1-2146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6:01.282"/>
    </inkml:context>
    <inkml:brush xml:id="br0">
      <inkml:brushProperty name="width" value="0.025" units="cm"/>
      <inkml:brushProperty name="height" value="0.025" units="cm"/>
    </inkml:brush>
  </inkml:definitions>
  <inkml:trace contextRef="#ctx0" brushRef="#br0">2 222 9257,'0'0'2199,"-1"9"-2573,1-6 376,-1 1-1,1-1 0,0 0 0,0 1 0,0-1 0,1 1 0,-1-1 1,1 0-1,0 1 0,0-1 0,0 0 0,0 0 0,0 0 0,1 0 0,-1 0 1,1 0-1,0 0 0,0 0 0,0-1 0,1 1 0,-1-1 0,0 1 1,1-1-1,0 0 0,-1 0 0,1 0 0,0 0 0,0-1 0,0 1 0,0-1 1,0 1-1,5 0 0,7 4 44,-1-1 1,2-1-1,-1 0 1,0-1 0,1 0-1,18 0 1,98-4 259,-106 0-278,221-23 122,-78 5-84,102-4-34,523-41-1,2 31-33,243 50 505,-393-6-284,1-31-129,-348 9-102,355 2 21,457-27 261,-882 14-161,738-55-71,-709 63-7,202-7-1294,-387 21-1971,-59 2-464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6:02.469"/>
    </inkml:context>
    <inkml:brush xml:id="br0">
      <inkml:brushProperty name="width" value="0.025" units="cm"/>
      <inkml:brushProperty name="height" value="0.025" units="cm"/>
    </inkml:brush>
  </inkml:definitions>
  <inkml:trace contextRef="#ctx0" brushRef="#br0">1 107 10282,'158'15'810,"164"-6"0,160-27-637,-57 1-199,1233 18 58,631-61 795,-1546 24-580,1 65 707,176 30 253,-866-59-1514,218-6 963,-138-9-2146,-93 8-1103,47-15 1,-46 6-6366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6.535"/>
    </inkml:context>
    <inkml:brush xml:id="br0">
      <inkml:brushProperty name="width" value="0.025" units="cm"/>
      <inkml:brushProperty name="height" value="0.025" units="cm"/>
    </inkml:brush>
  </inkml:definitions>
  <inkml:trace contextRef="#ctx0" brushRef="#br0">3 172 15375,'0'-11'992,"0"-37"93,0 6 2555,8 151-3555,-18 260 412,10-368-503,0 0-1,0 0 1,-1 0 0,1 0 0,0 0-1,0 0 1,0 1 0,1-1 0,-1 0-1,0 0 1,0 0 0,0 0-1,1 0 1,-1 0 0,1 0 0,-1 0-1,1 0 1,-1 0 0,1 0 0,-1 0-1,1 0 1,0 0 0,-1-1 0,1 1-1,0 0 1,0 0 0,0-1 0,0 1-1,1 0 1,0-1 14,0 0 0,-1 0 0,1 0 0,0-1 0,0 1 1,-1-1-1,1 1 0,0-1 0,0 0 0,-1 1 0,1-1 0,-1 0 0,1 0 0,-1 0 0,3-3 0,11-8 230,-1-2 0,18-21 0,-29 31-162,40-48 197,-2-2 0,-3-2 1,-2-2-1,-3-1 0,49-118 0,-80 172-409,0 0 1,-1 0-1,1 0 0,-1 0 0,0 0 1,0-8-1,-2 13-53,1-1 1,-1 1-1,1 0 0,-1 0 1,0 0-1,1 0 0,-1-1 1,1 1-1,-1 0 1,0 0-1,1 0 0,-1 0 1,0 1-1,1-1 1,-1 0-1,1 0 0,-1 0 1,0 0-1,1 1 0,-1-1 1,1 0-1,-1 0 1,0 1-1,-18 15-5827,-7 7-770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6.883"/>
    </inkml:context>
    <inkml:brush xml:id="br0">
      <inkml:brushProperty name="width" value="0.025" units="cm"/>
      <inkml:brushProperty name="height" value="0.025" units="cm"/>
    </inkml:brush>
  </inkml:definitions>
  <inkml:trace contextRef="#ctx0" brushRef="#br0">0 0 12492,'0'0'5029,"35"58"-4293,-7-41-383,1 0-193,6 3-32,3 0-512,-7-3-2916,-1-4-2497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7.368"/>
    </inkml:context>
    <inkml:brush xml:id="br0">
      <inkml:brushProperty name="width" value="0.025" units="cm"/>
      <inkml:brushProperty name="height" value="0.025" units="cm"/>
    </inkml:brush>
  </inkml:definitions>
  <inkml:trace contextRef="#ctx0" brushRef="#br0">1 34 10634,'0'0'1906,"2"9"-1751,-2-6-107,1 0 0,0 0 0,0 0 0,0 0 1,0 0-1,0 0 0,1 0 0,-1 0 0,1 0 1,0-1-1,0 1 0,0 0 0,0-1 0,0 0 0,1 1 1,-1-1-1,1 0 0,-1 0 0,1-1 0,0 1 1,0-1-1,-1 1 0,1-1 0,0 0 0,1 0 1,-1 0-1,0 0 0,0 0 0,0-1 0,0 0 0,1 0 1,-1 0-1,0 0 0,0 0 0,1 0 0,-1-1 1,4-1-1,-4 1 143,0-1 1,0 0 0,0 1-1,-1-1 1,1-1-1,-1 1 1,0 0 0,1-1-1,-1 1 1,0-1-1,0 1 1,-1-1 0,1 0-1,0 0 1,-1 0 0,0 0-1,0 0 1,0 0-1,0 0 1,0-1 0,-1 1-1,1 0 1,-1 0-1,0-1 1,0 1 0,0 0-1,-1-6 1,0 9-177,1 0 0,-1 0 1,1 0-1,-1 0 0,1 0 0,-1 0 0,1 0 1,-1 1-1,0-1 0,1 0 0,-1 0 1,1 0-1,-1 1 0,1-1 0,-1 0 0,1 0 1,0 1-1,-1-1 0,1 0 0,-1 1 1,1-1-1,0 1 0,-1-1 0,1 1 0,0-1 1,-1 0-1,1 1 0,0-1 0,-1 1 1,1-1-1,0 2 0,-13 16-96,10-9 51,0 1 0,0-1 0,1 1 1,-1 12-1,2-21 26,1 1-1,-1 0 1,1-1 0,0 1-1,0-1 1,0 1-1,0 0 1,0-1 0,0 1-1,0 0 1,0-1-1,1 1 1,-1-1 0,1 1-1,-1 0 1,1-1-1,0 1 1,-1-1 0,1 0-1,0 1 1,0-1-1,0 1 1,0-1 0,0 0-1,0 0 1,1 0-1,-1 0 1,0 0 0,0 0-1,1 0 1,-1 0-1,2 1 1,3-2-4,0 1-1,0-1 1,0 0 0,0-1-1,-1 1 1,1-1 0,0 0 0,0-1-1,-1 1 1,1-1 0,-1 0-1,0 0 1,1-1 0,-1 0-1,0 0 1,0 0 0,-1 0-1,1-1 1,-1 0 0,7-7 0,0 0 200,-1 0 1,-1-1 0,0 0-1,0-1 1,-1 0 0,11-26-1,-23 50-100,0 1-1,1-1 0,0 1 1,0 0-1,2 0 0,-1 0 0,2 0 1,-1 0-1,2 13 0,0-24-103,0 0-1,0 0 1,0 0-1,0 0 1,0 0-1,0 0 1,0-1-1,1 1 1,-1 0-1,0-1 1,0 1-1,1-1 1,-1 1-1,0-1 1,1 1-1,-1-1 1,0 0-1,1 0 1,-1 0-1,0 0 1,1 0-1,-1 0 1,1 0-1,-1 0 1,0 0-1,1-1 1,-1 1-1,0-1 1,0 1-1,2-1 1,41-14 122,-41 13-110,1 0 1,0 0-1,0 0 0,0 0 1,1 1-1,-1-1 1,0 1-1,1 0 1,-1 1-1,0-1 0,9 1 1,-11 0-2,0 0 1,0 1-1,0 0 0,0-1 1,0 1-1,0 0 1,0 0-1,0 0 1,0 0-1,-1 1 0,1-1 1,0 0-1,-1 1 1,1-1-1,-1 1 0,0-1 1,1 1-1,-1 0 1,0 0-1,0-1 0,0 1 1,0 0-1,0 0 1,-1 0-1,1 0 1,0 3-1,8 33 90,-1-1-1,-2 1 1,-2 1-1,-1 67 1,-3-105-62,0 0 0,0 0-1,0 0 1,0 1 0,0-1 0,0 0-1,0 0 1,-1 0 0,1 0-1,-1 0 1,1 0 0,-1 0 0,1 0-1,-1 0 1,1 0 0,-1 0 0,0 0-1,1 0 1,-1 0 0,0 0 0,0 0-1,0-1 1,0 1 0,0 0 0,-2 0-1,1 0 85,0 0 0,-1-1 0,1 1 0,-1-1 0,1 1 0,0-1 0,-1 0 0,1 0 0,-1 0 0,1-1 0,-5 0 0,2 0 46,-1 0-1,1-1 0,0 1 0,1-1 1,-1 0-1,0-1 0,1 1 0,-1-1 1,1 0-1,-1 0 0,-6-7 0,6 3-430,1 0-1,-1-1 1,2 0-1,-1 0 0,1 0 1,0 0-1,0 0 0,1-1 1,0 1-1,1-1 1,0 0-1,0-9 0,0 13 6,1 0-1,1 0 1,-1-1-1,1 1 1,-1 0-1,2 0 1,-1 0-1,0 0 1,1 0-1,0 0 1,0 0-1,1 0 1,-1 1-1,1-1 0,0 1 1,0 0-1,1 0 1,-1 0-1,1 0 1,7-6-1,14-6-5159,1 2-2119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7:18.319"/>
    </inkml:context>
    <inkml:brush xml:id="br0">
      <inkml:brushProperty name="width" value="0.025" units="cm"/>
      <inkml:brushProperty name="height" value="0.025" units="cm"/>
    </inkml:brush>
  </inkml:definitions>
  <inkml:trace contextRef="#ctx0" brushRef="#br0">0 158 4100,'0'0'5696,"12"3"-6598,32 8 980,-1-2 0,2-3 1,58 2-1,155-6 408,-135-4-447,206 5 249,423-10-85,-451-12-159,194-7 142,213 64-5,-371-8-163,1-16 0,394-33-1,-228-9 197,649 45 0,-266 15-167,1-37 13,-207 0-39,915-57 75,-1318 33-99,933-58-26,-410 102 7,114-41 140,84-5-22,-988 31 129,0 1 1312,-15 1 244,-17 9-1577,-5 4-4448,-12 5-2818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8.422"/>
    </inkml:context>
    <inkml:brush xml:id="br0">
      <inkml:brushProperty name="width" value="0.025" units="cm"/>
      <inkml:brushProperty name="height" value="0.025" units="cm"/>
    </inkml:brush>
  </inkml:definitions>
  <inkml:trace contextRef="#ctx0" brushRef="#br0">0 234 11211,'0'-3'376,"1"1"1,0-1 0,-1 1 0,1-1 0,0 1-1,0 0 1,0-1 0,1 1 0,-1 0 0,0 0 0,1 0-1,2-3 1,-4 5-327,0-1 0,1 1-1,-1-1 1,0 1 0,1-1 0,-1 1-1,1-1 1,-1 1 0,1 0 0,-1-1 0,1 1-1,-1-1 1,1 1 0,-1 0 0,1 0-1,-1-1 1,1 1 0,0 0 0,-1 0-1,1 0 1,-1 0 0,1-1 0,0 1 0,-1 0-1,1 0 1,-1 0 0,1 0 0,0 1-1,-1-1 1,1 0 0,-1 0 0,1 0-1,0 0 1,-1 1 0,1-1 0,-1 0-1,1 0 1,-1 1 0,1-1 0,-1 1 0,1-1-1,-1 0 1,1 1 0,-1-1 0,1 1-1,-1-1 1,0 1 0,1-1 0,-1 1-1,0-1 1,0 1 0,1-1 0,-1 2-1,4 7 74,-2-4-87,1 1 1,-1-1-1,1 0 1,0 1-1,1-1 1,-1-1-1,8 9 0,-9-12-27,0 1-1,0-1 0,1 0 0,-1 0 1,0 0-1,1 0 0,-1 0 0,1 0 1,-1-1-1,1 1 0,-1-1 0,1 0 0,0 0 1,-1 0-1,1 0 0,0 0 0,-1 0 1,1-1-1,-1 1 0,1-1 0,-1 0 0,3-1 1,8-3 230,-1 0 1,-1-1 0,1 0-1,-1-1 1,0 0 0,0-1-1,13-13 1,-10 8-32,1 1 0,30-17 0,-44 28-205,-1 1 1,1 0-1,0-1 1,-1 1-1,1 0 1,0-1-1,-1 1 1,1 0 0,0 0-1,-1-1 1,1 1-1,0 0 1,0 0-1,-1 0 1,1 0-1,0 0 1,0 0-1,-1 0 1,1 0-1,0 0 1,-1 1-1,1-1 1,0 0 0,0 0-1,-1 1 1,1-1-1,0 0 1,-1 1-1,1-1 1,-1 1-1,2 0 1,8 23-429,3 3-1248,-12-27 1554,0 1 0,0 0 1,0-1-1,-1 1 0,1-1 1,0 0-1,0 1 0,0-1 0,0 0 1,1 1-1,-1-1 0,0 0 0,0 0 1,0 0-1,0 0 0,0 0 1,0 0-1,0 0 0,0 0 0,0-1 1,0 1-1,0 0 0,0-1 1,0 1-1,0-1 0,0 1 0,0-1 1,0 1-1,1-2 0,6-3 36,-1-1 1,1 0-1,-1 0 0,0-1 1,-1 1-1,1-2 0,-1 1 1,8-15-1,39-71 859,-50 88-696,2-5-316,5-8 2002,-7 19-668,-4 13-597,-8 26-199,1 1-42,7-33 496,4-13 750,4-15-553,1-2-552,-4 24-621,-1 14-258,-3-14 238,0 0 1,0 0-1,1 1 0,-1-1 0,1 0 1,0 0-1,0 0 0,0 0 0,0 1 0,0-1 1,3 3-1,-3-3-257,1-1 1,0 1-1,0-1 1,0 0-1,0 1 1,0-1 0,0 0-1,0 0 1,0 0-1,0-1 1,0 1-1,0 0 1,1-1-1,-1 1 1,0-1-1,1 0 1,-1 0-1,3 0 1,23 0-6369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8.768"/>
    </inkml:context>
    <inkml:brush xml:id="br0">
      <inkml:brushProperty name="width" value="0.025" units="cm"/>
      <inkml:brushProperty name="height" value="0.025" units="cm"/>
    </inkml:brush>
  </inkml:definitions>
  <inkml:trace contextRef="#ctx0" brushRef="#br0">163 0 9353,'0'0'9470,"-9"0"-8274,4 0-1135,0 1 1,1-1 0,-1 1-1,0 0 1,1 0-1,-1 1 1,1-1-1,0 1 1,-1 0-1,1 0 1,0 1-1,0-1 1,-5 5-1,1 0-6,0 0 0,0 1 0,1 0 0,0 0 0,-12 17-1,16-20-52,-1 0 0,1 0 0,0 0 0,1 0-1,-1 0 1,1 1 0,0-1 0,0 1-1,1 0 1,-1-1 0,1 1 0,0 0 0,1 0-1,0 7 1,0-13-10,1 1 1,0 0-1,0-1 0,-1 1 0,1-1 0,0 1 1,0-1-1,0 1 0,0-1 0,-1 1 1,1-1-1,0 0 0,0 0 0,0 1 0,0-1 1,0 0-1,0 0 0,0 0 0,0 0 0,0 0 1,0 0-1,1 0 0,24-3 91,-15 0-26,-1 0-1,0 0 1,19-10-1,-22 9-56,1 0 0,0 1-1,0 0 1,0 1 0,0-1 0,0 1-1,15-1 1,-23 3-2,1 1 0,-1-1 0,0 0-1,1 0 1,-1 1 0,0-1 0,1 0-1,-1 1 1,0-1 0,1 0 0,-1 1-1,0-1 1,0 1 0,1-1 0,-1 1 0,0-1-1,0 0 1,0 1 0,0-1 0,0 1-1,0-1 1,0 1 0,0-1 0,0 1-1,0-1 1,0 1 0,0-1 0,0 0 0,0 1-1,0-1 1,0 1 0,0-1 0,0 1-1,-1-1 1,1 0 0,0 1 0,-7 19 244,1-9-175,-1 0-1,0-1 1,-1 0-1,0-1 1,0 1-1,-1-1 1,0-1-1,-1 0 1,0 0-1,-17 9 1,27-16-184,0-1 0,-1 0 0,1 0 0,0 0 0,-1 0 0,1 0 0,0 0 0,-1 0 0,1 0 0,0 0 0,-1 0 0,1 0 0,0 0 0,-1 0 0,1 0 0,0 0-1,-1 0 1,1 0 0,0 0 0,-1 0 0,1 0 0,0-1 0,-1 1 0,1 0 0,0 0 0,-1 0 0,1-1 0,0 1 0,0 0 0,-1 0 0,1-1 0,0 1 0,0 0 0,0-1 0,-1 1 0,1 0 0,0 0 0,0-1 0,0 1 0,0 0 0,0-1 0,0 1 0,-1-1 0,1 1 0,0 0 0,0-1 0,0 1 0,0 0 0,0-1 0,1 1 0,-1 0 0,0-1 0,0 1 0,0 0 0,0-1 0,0 1 0,0 0 0,0-1 0,1 1 0,-1-4-1340,0-17-9054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9.208"/>
    </inkml:context>
    <inkml:brush xml:id="br0">
      <inkml:brushProperty name="width" value="0.025" units="cm"/>
      <inkml:brushProperty name="height" value="0.025" units="cm"/>
    </inkml:brush>
  </inkml:definitions>
  <inkml:trace contextRef="#ctx0" brushRef="#br0">0 1 13261,'0'0'4228,"10"63"-3684,-3-23 673,0 2-800,4-1-321,-2-2-64,2-10 0,-1-9-96,-1-7-961,-4-13-801,-3-27-7303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9.533"/>
    </inkml:context>
    <inkml:brush xml:id="br0">
      <inkml:brushProperty name="width" value="0.025" units="cm"/>
      <inkml:brushProperty name="height" value="0.025" units="cm"/>
    </inkml:brush>
  </inkml:definitions>
  <inkml:trace contextRef="#ctx0" brushRef="#br0">18 1 12364,'0'0'4484,"-18"55"-4548,18-33-1249,13-5-2467,9-2-928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9.908"/>
    </inkml:context>
    <inkml:brush xml:id="br0">
      <inkml:brushProperty name="width" value="0.025" units="cm"/>
      <inkml:brushProperty name="height" value="0.025" units="cm"/>
    </inkml:brush>
  </inkml:definitions>
  <inkml:trace contextRef="#ctx0" brushRef="#br0">151 23 11179,'-9'9'1222,"-68"66"1291,69-66-2221,0 1 0,1-1 0,0 1 0,1 0 0,0 1 0,0 0 0,1 0 0,-4 12 0,9-22-271,-1 0 0,1 0 0,-1 0 0,1 0 0,0 0 0,0 1 0,-1-1 0,1 0-1,0 0 1,0 0 0,0 1 0,0-1 0,0 0 0,0 0 0,1 0 0,-1 1 0,0-1 0,1 0 0,-1 0 0,0 0 0,1 0 0,0 0 0,-1 0 0,1 0 0,0 0 0,-1 0 0,1 0 0,0 0-1,1 1 1,0-1-8,0 0-1,1-1 1,-1 0-1,0 1 1,0-1-1,0 0 0,1 0 1,-1 0-1,0 0 1,0 0-1,0-1 1,1 1-1,-1-1 0,3-1 1,7-2 179,0-1 1,0 0 0,-1 0-1,18-13 1,1-6 361,-2 0 0,0-2 1,-2-1-1,-1-1 0,33-49 0,-64 117 40,4-22-574,0-4-15,0-5-21,0 0 1,1 0 0,0 0 0,0 0 0,1 0-1,0 0 1,3 13 0,-3-21 4,1 0 0,0 0 1,0 0-1,0-1 0,-1 1 1,1 0-1,0 0 0,0-1 0,0 1 1,0 0-1,0-1 0,0 1 1,0-1-1,0 1 0,1-1 0,-1 0 1,0 1-1,0-1 0,0 0 1,0 0-1,0 0 0,1 0 0,-1 0 1,0 0-1,0 0 0,0 0 0,1 0 1,-1-1-1,0 1 0,0 0 1,0-1-1,0 1 0,0-1 0,2 0 1,39-20 81,-17 3 4,-16 10-67,-1 1 0,2 0-1,-1 1 1,1 0-1,0 1 1,0 0 0,1 0-1,19-5 1,-29 10-55,0 0 1,1 1-1,-1-1 1,0 1-1,0-1 1,0 1-1,0-1 0,0 1 1,0-1-1,-1 1 1,1 0-1,0-1 1,0 1-1,0 0 1,0 0-1,-1 0 1,1 0-1,0 0 1,-1 0-1,1 0 1,-1 0-1,1 0 0,-1 0 1,0 0-1,1 0 1,-1 0-1,0 0 1,0 0-1,0 0 1,0 1-1,0-1 1,0 0-1,0 0 1,0 0-1,0 2 1,-1 56-3987,0-43-151,1-6-322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00.303"/>
    </inkml:context>
    <inkml:brush xml:id="br0">
      <inkml:brushProperty name="width" value="0.025" units="cm"/>
      <inkml:brushProperty name="height" value="0.025" units="cm"/>
    </inkml:brush>
  </inkml:definitions>
  <inkml:trace contextRef="#ctx0" brushRef="#br0">0 213 12396,'0'0'5472,"11"3"-5109,-9-3-343,10 4 112,0-1 0,0 0-1,0-1 1,0 0 0,0-1 0,1-1 0,-1 0-1,18-2 1,-29 1-86,0 1 0,-1-1-1,1 1 1,0-1 0,-1 0-1,1 1 1,0-1 0,-1 0 0,1 1-1,-1-1 1,1 0 0,-1 0 0,1 0-1,-1 0 1,0 0 0,0 1-1,1-1 1,-1 0 0,0 0 0,0 0-1,0 0 1,0 0 0,0 0 0,0 0-1,0 0 1,0 0 0,0 0-1,0 0 1,-1 1 0,1-1 0,0 0-1,-1 0 1,1 0 0,-1 0 0,1 1-1,-1-1 1,1 0 0,-1 0-1,1 1 1,-1-1 0,0 0 0,1 1-1,-1-1 1,0 0 0,0 1 0,1-1-1,-1 1 1,0 0 0,0-1 0,0 1-1,0 0 1,-1-1 0,-2 1-51,-1-1 0,0 1 1,0 1-1,0-1 0,0 1 1,0 0-1,1 0 0,-1 0 1,0 1-1,1-1 0,-1 1 1,-6 4-1,8-5-4,1 1 0,0-1 0,0 0 0,1 1 0,-1-1 0,0 1 0,0 0 0,1-1 0,-1 1 0,1 0 0,0 0 1,-1 0-1,1 0 0,0 0 0,0 1 0,0-1 0,1 0 0,-1 0 0,0 1 0,1-1 0,-1 0 0,1 1 0,0-1 0,0 0 0,0 1 0,0-1 0,0 1 0,1 2 0,0-4-6,0 0-1,0 0 1,1 0-1,-1 0 0,0 1 1,1-2-1,-1 1 1,0 0-1,1 0 1,-1 0-1,1-1 0,-1 1 1,1 0-1,-1-1 1,1 0-1,0 1 0,-1-1 1,1 0-1,-1 0 1,1 0-1,0 0 1,-1 0-1,1 0 0,2-1 1,45-4 89,36-19 458,-68 18-429,1 0 1,-1 2-1,1 0 1,1 0-1,-1 2 1,0 0-1,1 1 1,22 2-1,-38 0-91,-1 0 1,1-1-1,0 1 0,0 1 0,0-1 1,0 0-1,-1 1 0,1-1 0,-1 1 1,1 0-1,-1 0 0,4 4 1,-4-4 32,1 0 1,-1 0 0,0 0-1,1 0 1,-1-1 0,1 1-1,0-1 1,0 1 0,-1-1-1,5 1 1,-6-2 53,0 0-1,1 0 0,-1 0 1,0-1-1,0 1 1,0-1-1,0 1 0,0-1 1,0 1-1,0-1 1,0 1-1,0-1 0,0 0 1,0 0-1,0 1 1,0-1-1,0 0 0,0 0 1,-1 0-1,1 0 1,0 0-1,-1 0 1,1 0-1,-1 0 0,1 0 1,-1-1-1,0 1 1,1 0-1,-1 0 0,0 0 1,0 0-1,0-3 1,6-42 1554,-6 17-1486,-1 1 1,-1 0 0,-2-1-1,-10-36 1,15 64-191,-1 1 0,0-1 0,0 1 0,1-1 1,-1 1-1,0-1 0,1 1 0,-1-1 0,1 1 0,-1-1 0,1 1 1,-1-1-1,1 1 0,-1 0 0,1-1 0,-1 1 0,1 0 0,-1-1 1,1 1-1,-1 0 0,1 0 0,0 0 0,-1-1 0,1 1 0,0 0 1,-1 0-1,1 0 0,-1 0 0,1 0 0,0 0 0,-1 0 0,1 0 1,0 0-1,-1 1 0,1-1 0,-1 0 0,2 1 0,32 3-633,-32-4 617,61 9-3698,111 0 0,-93-9-1484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53.814"/>
    </inkml:context>
    <inkml:brush xml:id="br0">
      <inkml:brushProperty name="width" value="0.025" units="cm"/>
      <inkml:brushProperty name="height" value="0.025" units="cm"/>
    </inkml:brush>
  </inkml:definitions>
  <inkml:trace contextRef="#ctx0" brushRef="#br0">6074 219 2851,'-116'1'3125,"-178"-7"-132,255 3-2800,0-3 0,0-1 0,1-1 0,0-3 0,-52-21 0,38 10-186,0 2-1,-2 2 1,0 3 0,-1 2-1,0 3 1,-1 2 0,-61-1-1,-456 33 134,82 1 542,16-43 172,6 1-544,319 16-360,-670 21-197,672-8 215,0 7-1,2 7 1,-216 66-1,-359 202 690,678-275-644,1 1 1,2 3 0,-71 50 0,98-63-43,1 1 1,0 0 0,1 1 0,1 0 0,0 1-1,0 0 1,1 0 0,1 1 0,0 0-1,1 1 1,1-1 0,0 1 0,1 1 0,-6 27-1,7-17-146,1 0-1,2 0 0,0 0 0,2 1 1,0-1-1,2 0 0,1 0 1,1 0-1,2-1 0,0 1 0,15 32 1,97 297-221,-76-216 455,-31-102-39,2-2-1,2 0 0,1-1 0,1-1 0,2 0 1,1-2-1,2 0 0,1-1 0,1-2 1,2 0-1,1-2 0,0-1 0,2-1 0,48 29 1,389 219 194,-391-235-199,2-3-1,1-4 1,1-3 0,116 22 0,488 20 324,-438-52-267,434 7-63,-465-31 0,250-41 0,-120-7 31,540-75 41,7 71-106,-334 70 6,25-1-8,2-36 14,-267-13-44,-2-13 0,438-132 0,-544 121 104,386-172 0,-510 191-27,-3-4-1,112-84 1,-140 88-16,-1-3-1,-3-2 1,-2-2 0,46-62-1,-78 90 12,-1-1 1,-1 0-1,-1-1 0,-1-1 0,-2 0 1,0 0-1,-2-1 0,7-32 1,-13 44 23,0-1 1,-1-1-1,-1 1 0,-1 0 1,0 0-1,-1 0 1,0 0-1,-2 0 1,0 0-1,0 0 1,-2 0-1,0 1 0,0 0 1,-2 0-1,-14-25 1,-5 3 59,-1 1 1,-1 2 0,-3 1 0,-63-55-1,-156-96 214,157 122-327,-3 3-1,-3 6 1,-105-43-1,135 70-127,0 3-1,-1 2 1,-1 4-1,-1 3 1,-125-8-1,76 20-987,0 6 0,1 6-1,-212 43 1,137-11-2991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1:24.993"/>
    </inkml:context>
    <inkml:brush xml:id="br0">
      <inkml:brushProperty name="width" value="0.025" units="cm"/>
      <inkml:brushProperty name="height" value="0.025" units="cm"/>
    </inkml:brush>
  </inkml:definitions>
  <inkml:trace contextRef="#ctx0" brushRef="#br0">15676 684 14061,'-12'-6'-913,"-9"-4"1098,1-2-1,0-1 0,0 0 0,1-2 0,-21-20 0,27 21-238,-1 2-1,0 0 1,-1 0-1,-1 1 1,1 1-1,-1 1 1,-1 0-1,-30-11 1,22 12-216,-1 2 1,0 0-1,0 2 0,0 1 1,-44 0-1,-298 15-454,22 0 1197,37-25 721,12-1-456,-509 23-1546,146-1 661,-1415-34 360,1154 4-637,-254-9 480,215-16-69,-688-14-17,-1014 66-1230,2148-21 1523,-15 0 740,316 14-600,-263 5 811,436-1-1272,-1 2 0,1 1-1,1 3 1,-1 0-1,2 3 1,-1 1 0,1 2-1,1 2 1,1 1 0,0 2-1,1 1 1,1 2 0,-52 45-1,15-8-139,3 3-1,-104 124 0,145-153 199,3 1 0,0 1 0,2 1-1,2 1 1,2 1 0,1 1 0,2 0 0,-15 57 0,-7 78 40,7 1 1,-15 353 0,46-470 29,2-1-1,18 103 1,-13-125-41,2-1 0,0-1 1,3 0-1,0 0 0,34 56 1,-17-44-34,1 0 0,3-2 0,1-1 0,2-2 1,2-2-1,1-1 0,55 37 0,-32-31-9,3-3-1,1-3 0,2-3 1,106 38-1,-42-30-22,226 43 0,134-13-7,174-28 35,4-45 16,-187-11-5,191-1 10,205 10-32,956 7-576,-1199 12 341,261 1-1435,1352 36 2426,-176-41-512,-671-16-157,-832 12-52,493 5-5,-528-15-26,621 5-130,204 100 295,-234-7 276,461-77 663,-714-83-919,-690 37-778,-1-9 0,299-99 0,-398 105 52,84-44 0,-138 59 468,-2-1 0,0-2-1,-1 0 1,-1-2 0,-1-1-1,28-29 1,-45 41 121,0-1 1,0-1 0,-1 1-1,0-1 1,-1 0-1,-1-1 1,0 1-1,0-1 1,-1 0-1,0-1 1,-1 1-1,-1 0 1,0-1-1,0-15 1,-2 9 149,-1-1 0,0 1 0,-2-1 1,0 1-1,-2 0 0,0 0 0,-1 1 0,-13-30 0,-4 2-166,-2 1 0,-2 2 0,-2 0 0,-2 2 1,-1 1-1,-47-44 0,0 10-307,-171-122 1,127 115 276,-4 6 0,-206-90 0,-291-80 235,610 240-218,-794-275 452,-969-203 1,-776 27-1279,1623 334 744,-2 49 65,279 56 43,-557-34-33,331-53-1866,683 73-165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1:33.020"/>
    </inkml:context>
    <inkml:brush xml:id="br0">
      <inkml:brushProperty name="width" value="0.025" units="cm"/>
      <inkml:brushProperty name="height" value="0.025" units="cm"/>
    </inkml:brush>
  </inkml:definitions>
  <inkml:trace contextRef="#ctx0" brushRef="#br0">2105 244 4388,'-15'-7'3609,"-247"-106"-1544,218 97-2111,-1 3 0,-1 2 1,1 2-1,-74-6 0,28 13-199,0 4 0,1 4 0,-1 4 0,-112 27 0,85-7 322,2 5 1,-188 85-1,233-89-63,27-13 15,2 1 1,-69 44-1,99-55-18,1 1 1,0 0-1,0 0 1,1 1-1,0 1 1,1 0-1,0 0 0,1 1 1,0 0-1,0 0 1,2 1-1,0 0 1,-6 16-1,6-8 20,0-1 0,2 1 0,0 0 0,1 0 0,2 0 0,0 1 0,1-1 0,1 0 0,1 0 0,9 40 0,-4-33 46,2-1 0,1 0 0,2-1 0,0 0 0,2-1 0,0 0 0,26 31 0,-4-13 29,2-1 1,2-3 0,1-1-1,2-2 1,2-2-1,0-2 1,95 49 0,-79-53-100,1-2 0,2-3 0,0-3-1,1-3 1,0-2 0,96 7 0,408-3 78,-435-20-69,-18 0-50,0-5-1,-1-6 0,183-41 1,-236 38 40,-1-4 0,-1-2-1,-1-2 1,-2-3 0,0-3 0,-1-2 0,-3-3 0,60-47 0,-95 67 80,-2-2 0,1 0 1,-2 0-1,0-1 0,-1-1 1,-1-1-1,-1 0 1,20-40-1,-27 45 11,0 1 0,-1-1 0,0 0-1,-1-1 1,0 1 0,-2 0 0,1-1 0,-2 1 0,0-1 0,-1 1 0,0-1 0,-1 1 0,-1-1-1,0 1 1,-5-14 0,-6-6 18,0 1-1,-3 0 1,0 1 0,-2 1-1,-2 1 1,0 1-1,-38-38 1,5 11 14,-3 3-1,-92-66 1,94 80-372,-1 2 1,-2 3 0,-1 2-1,-2 3 1,0 2 0,-2 4-1,-1 2 1,-1 2 0,-77-10-1,0 12-2479,-8 6-1677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2:25.454"/>
    </inkml:context>
    <inkml:brush xml:id="br0">
      <inkml:brushProperty name="width" value="0.025" units="cm"/>
      <inkml:brushProperty name="height" value="0.025" units="cm"/>
    </inkml:brush>
  </inkml:definitions>
  <inkml:trace contextRef="#ctx0" brushRef="#br0">1136 279 8168,'-15'3'-107,"-60"20"484,1 3 1,-124 63-1,56-24-52,11-18 264,86-33-294,-66 30-1,97-37-266,0 0 0,1 2 0,0-1 1,0 2-1,1-1 0,1 2 0,-1-1 0,-16 23 0,10-6-48,1 0 0,1 2 0,2-1 0,0 2-1,2 0 1,-11 44 0,-33 195-365,54-255 345,-15 87-56,4 2 0,5-1 0,4 1 0,12 132 0,-2-186 108,1-1 1,3 0 0,2-1-1,2-1 1,2 0 0,2 0-1,2-2 1,2 0-1,2-2 1,1 0 0,2-2-1,3-1 1,0-1 0,3-2-1,1-1 1,1-1 0,2-2-1,48 32 1,109 52-18,314 137-1,-373-197 12,1-6-1,3-6 1,275 49-1,445 8 25,-637-81-28,1316 173-2,-249-11 7,11-97 28,81-94 114,-1-63-116,691-115 127,658-211-96,-2656 384-57,1077-238-9,-351-5 522,-572 170-318,312-167 0,-462 211-153,140-105 0,-183 120 46,-1-1 0,-1-2 0,-1-1 0,-2-2-1,45-68 1,-65 86 31,-2 0-1,0 0 1,0 0 0,-2-1-1,0 0 1,-1 0 0,-1-1-1,0 1 1,-2-1-1,0 1 1,-1-1 0,0 1-1,-1-1 1,-2 0-1,1 1 1,-2 0 0,-8-24-1,-4-6 23,-2 0 0,-2 1 0,-2 1 0,-54-79-1,45 79-212,-2 1-1,-3 2 0,-1 2 0,-2 1 1,-62-48-1,37 39-27,-3 4 1,-1 3-1,-82-37 1,-236-73-235,-6 35 61,331 99 230,-344-86-459,-5 19 1,-489-38-1,-1047 9-69,-4 87 1234,774 17-402,682 1-231,-1487 4 657,1396 15-682,-179 6 1,3 33-17,-68 52 24,66-7 24,-3-39-11,294-45-11,-207 8 493,5 37-204,347 11-464,262-51-270,33-11-1029,9-4-1303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51.815"/>
    </inkml:context>
    <inkml:brush xml:id="br0">
      <inkml:brushProperty name="width" value="0.025" units="cm"/>
      <inkml:brushProperty name="height" value="0.025" units="cm"/>
    </inkml:brush>
  </inkml:definitions>
  <inkml:trace contextRef="#ctx0" brushRef="#br0">703 40 5317,'-73'19'1018,"1"4"0,-100 45 0,136-51-817,2 2-1,0 1 1,1 2-1,0 1 1,2 2-1,-41 41 1,60-52-100,1 0 0,0 1 0,1 0 1,1 1-1,0 0 0,1 0 0,1 1 1,1 0-1,0 0 0,1 1 0,1-1 1,-3 20-1,3 1 84,2 0 0,1 0 0,2 0 1,10 66-1,-7-75-165,2-1 0,2 0 0,0-1 0,2 0 0,0 0 0,2-1 0,1-1 0,2 0 0,26 37 0,-28-46-18,0-1-1,0 0 1,2-1-1,-1 0 1,2-2 0,0 1-1,0-2 1,1 0-1,1-1 1,0-1 0,0-1-1,0 0 1,1-1-1,32 6 1,-20-8 43,1-2 1,-1-1-1,0-1 1,1-2-1,-1-1 1,0-2-1,0-1 1,0-1-1,0-2 0,-1-1 1,-1-1-1,1-1 1,-2-2-1,1-1 1,-2-2-1,0 0 1,-1-2-1,28-24 1,-24 17 134,-3-1 0,0-1 0,-1-1 0,-2-1 0,-1-1 1,-1-2-1,-2 0 0,-1-1 0,-1 0 0,-3-2 0,0 0 0,-2-1 1,-2 0-1,12-67 0,-19 73-75,-1-1 0,-1 0 1,-2 0-1,-1 0 0,-1 0 0,-2 0 0,-1 1 1,-10-36-1,9 49-124,0 0-1,-1 0 1,-1 1 0,0 0 0,-1 1 0,-1 0 0,0 0 0,-1 1-1,-1 0 1,0 1 0,-1 1 0,0-1 0,-1 2 0,-1 0 0,-22-13 0,20 16-183,0 0 1,0 1-1,0 1 1,-1 0-1,1 2 1,-1 0-1,0 1 1,-1 0-1,1 2 1,0 0-1,-1 1 1,1 1 0,-1 1-1,1 0 1,0 2-1,0 0 1,0 1-1,1 0 1,0 2-1,0 0 1,0 1-1,-17 11 1,-7 7-1801,7-7-2237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8:33.912"/>
    </inkml:context>
    <inkml:brush xml:id="br0">
      <inkml:brushProperty name="width" value="0.025" units="cm"/>
      <inkml:brushProperty name="height" value="0.025" units="cm"/>
    </inkml:brush>
  </inkml:definitions>
  <inkml:trace contextRef="#ctx0" brushRef="#br0">14 151 2787,'0'0'7110,"-13"5"-7072,44-8-43,1 2 0,0 1 0,61 8 0,37 1 121,-58-13-16,0-3 1,73-16-1,-68 9 19,119-6 0,-43 18-113,231-11 20,-173-5 69,368-25 754,2 47-549,543 8-325,-393-17 29,153 76 47,-184-7-49,452-43 22,-177-9-37,-129 12-10,-1-47 8,-481-4 14,597-40-10,1 37-3,-701 31 15,791-31 56,-96-22 579,-264 52 949,-820 1-5066,61 5 289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8:35.514"/>
    </inkml:context>
    <inkml:brush xml:id="br0">
      <inkml:brushProperty name="width" value="0.025" units="cm"/>
      <inkml:brushProperty name="height" value="0.025" units="cm"/>
    </inkml:brush>
  </inkml:definitions>
  <inkml:trace contextRef="#ctx0" brushRef="#br0">2597 476 13677,'-20'-3'16,"-1"-1"-1,1 0 1,0-1-1,0-2 1,1 0-1,0-1 1,0 0-1,0-2 1,1 0 0,1-2-1,-21-15 1,-21-23-97,-68-52 250,107 88-290,-1 1 0,-1 1-1,0 1 1,-41-15 0,9 11-272,0 2-1,-1 3 1,-91-7 0,-174 12 646,226 5-262,-23 4 33,1 5 1,0 5-1,1 5 1,-183 55-1,257-62 52,0 3-1,1 1 0,0 2 0,1 1 0,1 2 0,1 2 1,-39 32-1,60-42-86,1 0 0,1 2 0,0-1 0,1 2 0,1-1 1,0 2-1,1 0 0,1 0 0,0 1 0,2 0 0,0 0 0,1 1 1,0 0-1,2 1 0,0-1 0,2 1 0,-3 32 0,6-20-19,2 1 0,0-1 0,3 0 0,0 0 0,2 0 0,2 0 0,0-1-1,3-1 1,0 0 0,2 0 0,1-2 0,1 1 0,1-2 0,2 0 0,1-2 0,1 0 0,1-1 0,1-1 0,1-1-1,1-1 1,32 21 0,-6-9 45,2-2 0,1-2 0,2-3 0,73 25 0,-43-25 63,1-3-1,117 15 0,35-15 80,299-10-1,-480-13-167,659-25 104,-180 2-63,-279 18-28,870-49-20,-44-83 511,-864 108-453,-199 26-39,388-67 58,-356 58-43,-1-3 0,-1-2 0,-1-3 0,-1-1-1,77-46 1,-119 62 15,-1 1-1,1-1 0,-1 0 1,0-1-1,0 1 0,0-1 1,9-14-1,-13 18 15,0-1-1,-1 0 1,1-1-1,-1 1 1,0 0-1,0 0 1,0-1-1,-1 1 1,1 0-1,-1-1 1,1 1-1,-1-1 1,0 1-1,-1 0 1,1-1 0,0 1-1,-1-1 1,0 1-1,0 0 1,0 0-1,-3-7 1,-5-6 34,0 0 0,-1 1 0,-1 0 0,-1 0 0,-18-18 0,-71-61 2,20 29-363,-3 3 1,-2 4-1,-3 4 1,-187-83-1,67 53 33,-268-68 0,238 91 542,-2 10 0,-1 11-1,-3 11 1,0 10 0,-257 14-1,347 14-234,0 8 1,-255 60-1,180-14-2166,-230 97 0,276-88-726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9:03.238"/>
    </inkml:context>
    <inkml:brush xml:id="br0">
      <inkml:brushProperty name="width" value="0.025" units="cm"/>
      <inkml:brushProperty name="height" value="0.025" units="cm"/>
    </inkml:brush>
  </inkml:definitions>
  <inkml:trace contextRef="#ctx0" brushRef="#br0">917 58 2755,'-167'-25'2970,"-1"7"-1,-220 4 1,373 14-2843,1 1 0,-1 0 0,0 1 0,1 1 0,-1 0 0,1 1 0,-16 6-1,27-8-131,-1-1 0,0 1-1,1-1 1,0 1 0,-1 0-1,1 0 1,0 1 0,0-1-1,0 1 1,0-1-1,0 1 1,1 0 0,-1 0-1,1 0 1,0 0 0,0 1-1,0-1 1,0 1 0,1-1-1,-1 1 1,1 0-1,0-1 1,0 1 0,0 0-1,1 0 1,-1 0 0,1-1-1,0 1 1,0 0 0,0 0-1,2 5 1,-1-5 7,0-1 0,1 0 0,0 1 0,0-1 0,0 0 0,0 0 0,0 0 0,0 0 0,1 0 1,0 0-1,-1-1 0,1 1 0,0-1 0,0 0 0,0 0 0,1 0 0,-1 0 0,0-1 0,7 3 0,9 3 48,-1-1 1,28 6-1,22 0 147,-1-3 0,84 2 1,140-13 416,-242 0-560,500-31 706,-184 8 263,969-15 2196,-1293 42-3220,0 2 0,56 14 0,-75-14-76,-21-5-177,0 0 0,-1 0 0,1 0 1,-1 0-1,1 0 0,-1 0 0,1 0 0,-1 0 1,0 0-1,0 0 0,1 0 0,-1-1 0,0 1 0,0 0 1,0 0-1,0 0 0,-1 0 0,1-2 0,0-4-1831,3-14-3515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0:56.300"/>
    </inkml:context>
    <inkml:brush xml:id="br0">
      <inkml:brushProperty name="width" value="0.025" units="cm"/>
      <inkml:brushProperty name="height" value="0.025" units="cm"/>
    </inkml:brush>
  </inkml:definitions>
  <inkml:trace contextRef="#ctx0" brushRef="#br0">1 420 8040,'0'0'3016,"6"9"-2968,-2-4-12,-1 0 0,1 0-1,0-1 1,0 1 0,1-1 0,-1 0 0,1-1 0,0 1 0,0-1 0,0 0 0,0 0-1,0 0 1,1-1 0,-1 0 0,1 0 0,0 0 0,8 1 0,63 3 387,1-4 0,80-8 0,7 1-347,81 7-26,457-20 7,-599 7-42,678-46-9,-473 61-2,-52 1 26,298-32 0,713-91-323,-814 80 242,284-9 176,-309 37 95,-304 1-156,174-35-1,-124 12-3,76-17-974,-196 32-1098,0-5-2067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1:14.886"/>
    </inkml:context>
    <inkml:brush xml:id="br0">
      <inkml:brushProperty name="width" value="0.025" units="cm"/>
      <inkml:brushProperty name="height" value="0.025" units="cm"/>
    </inkml:brush>
  </inkml:definitions>
  <inkml:trace contextRef="#ctx0" brushRef="#br0">5816 480 8808,'-49'-6'173,"0"-3"-1,0-2 1,1-1-1,0-3 0,-50-24 1,-96-27 106,44 34-242,-266-23 1,35 9 9,14-30 439,194 36 114,-323-32 1,-448 79-122,390 9-403,22 1 27,394-5-26,-251 56 0,278-42-73,2 5 0,1 6 0,-142 67 0,235-96 31,1 0 1,0 1 0,0 0 0,1 1-1,0 1 1,-13 15 0,20-20-36,0 1 0,1 0 0,0 0 0,1 1 0,-1-1 0,2 1 0,-1 0 0,1 0 0,0 0 0,0 1 0,1-1 1,1 1-1,-2 13 0,2-6 3,1 1 1,1-1 0,1 1 0,0-1 0,1 0-1,0 0 1,2 0 0,11 29 0,-5-22 12,0-2 1,2 0 0,0 0-1,1-1 1,24 26-1,-1-9 14,2-1-1,1-2 0,1-2 1,2-2-1,48 26 0,9-3-8,3-3 0,197 64-1,231 28 41,518 37 12,11-72 52,563-53-131,-1457-57-36,0-6-1,-1-8 0,179-41 0,-340 57 43,341-85 165,-277 65-129,-1-3 0,-1-3 1,62-35-1,-107 50-20,0-1 1,-1-1-1,-1-1 0,0 0 1,-1-2-1,-1 0 0,0-1 1,-2 0-1,0-1 0,20-35 1,-25 37 113,-2-1 0,-1 1 0,0-1 0,-1 0 0,-1-1 0,0 1 0,-2-1 0,0 0 0,-1 0 0,-1 0 0,-1 0 0,0-1 0,-2 1 0,-3-20 0,0 20-41,-1 0 1,-1 1-1,0 0 0,-1 0 1,-1 1-1,0 0 0,-2 0 1,0 1-1,0 1 0,-2 0 1,0 0-1,0 2 0,-2-1 1,-24-17-1,0 3-107,-1 2 0,-2 1 0,0 2-1,-82-31 1,26 21-198,-1 3 0,-160-24 0,-214-4-3676,331 43 1754,-90-10-3467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3:45.805"/>
    </inkml:context>
    <inkml:brush xml:id="br0">
      <inkml:brushProperty name="width" value="0.025" units="cm"/>
      <inkml:brushProperty name="height" value="0.025" units="cm"/>
    </inkml:brush>
  </inkml:definitions>
  <inkml:trace contextRef="#ctx0" brushRef="#br0">3310 237 6182,'-12'-3'1633,"-14"-2"-1458,-3-1 270,0 0-1,1-2 1,0-1-1,0-1 1,0-1 0,2-2-1,-39-24 1,59 33-453,-21-16 39,-46-27 0,61 41-73,-1 0 1,1 1-1,-1 1 1,0 0 0,0 0-1,0 2 1,-16-2-1,-224-3-950,-13-1 1221,157 0 572,-210 12 1,-106 40 28,386-39-829,-83 9 145,-194 32-50,272-36-110,1 2-1,0 1 1,1 3-1,1 1 1,-46 27-1,16-1 21,3 2 0,2 4 0,1 2 0,3 3 1,3 3-1,-59 71 0,101-107 15,1 2 1,1 0-1,1 1 0,0 0 1,-12 36-1,20-44-28,1 1 0,0-1 0,2 1 0,0 0 0,0 0 0,2 0 0,0 1 0,1-1 0,4 30 0,-1-34-10,1 1 0,0-1 0,1-1 0,1 1 0,0-1 0,0 0 0,1 0 0,1 0-1,0-1 1,0 0 0,1-1 0,1 0 0,0-1 0,0 1 0,1-2 0,16 11-1,4 1-45,0-2-1,1-1 1,0-1-1,2-2 0,37 10 1,7-3-114,2-3 0,1-4 0,84 3 1,249-4-917,-343-12 848,849-39-1068,266-120 1185,-1091 145 131,342-61-19,-369 58 69,0-3 0,-1-2-1,-1-4 1,75-40 0,-109 47 99,35-25 0,-57 36-28,0-1 0,0-1 0,-1 1 0,0-1 1,-1-1-1,0 0 0,7-11 0,-13 16 23,1 0-1,-1 0 1,-1 0-1,1-1 1,-1 1 0,0-1-1,0 1 1,0-1-1,-1 1 1,0-1-1,0 1 1,-1-1 0,1 1-1,-1-1 1,0 1-1,-1-1 1,1 1-1,-1 0 1,0 0 0,0-1-1,-1 1 1,0 1-1,-5-9 1,-7-9 98,-2 0 1,0 2-1,-30-29 1,44 46-235,-50-45-77,-1 1 1,-3 4 0,-1 2-1,-2 2 1,-74-34-1,34 26-244,-2 4-1,-173-48 1,189 70-857,-1 3-1,-148-10 1,96 23-1257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4:29.986"/>
    </inkml:context>
    <inkml:brush xml:id="br0">
      <inkml:brushProperty name="width" value="0.025" units="cm"/>
      <inkml:brushProperty name="height" value="0.025" units="cm"/>
    </inkml:brush>
  </inkml:definitions>
  <inkml:trace contextRef="#ctx0" brushRef="#br0">3124 385 4933,'-10'-3'-929,"-255"-86"4231,213 75-3124,-1 3 0,-1 2 0,-73-3 0,-662 11 511,702 5-781,0 4 0,0 4 0,1 3 1,1 5-1,0 3 0,2 3 0,1 4 0,2 4 1,-132 75-1,159-78 111,-39 22 203,-89 68 1,153-100-179,0 2 0,2 1 0,1 2 0,1 0 0,2 1 0,0 2 0,-19 33 0,6 4-56,3 1 0,-38 116 0,-21 149-32,80-279 46,2 1 0,3 1 0,2-1 0,5 81 0,5-53 4,4-1-1,27 104 1,5-8 10,71 276 108,32-12-40,-130-404-52,1-2-1,1 1 0,2-2 1,2-1-1,1 0 0,1-2 1,2 0-1,1-2 0,1 0 0,2-2 1,0-2-1,2 0 0,1-2 1,55 30-1,-3-11 18,3-4 0,179 54 0,-139-60 0,210 25 1,-251-49-46,0-3 0,1-5 0,-1-3 0,1-3 0,-1-5 0,-1-3 0,102-31 0,-56 2 54,-1-5-1,-3-5 1,131-77 0,-113 44-32,-3-6 0,150-128 0,-225 162-10,-3-2 0,-3-3 1,-2-3-1,-4-2 0,-2-2 0,-4-3 0,48-93 0,-62 95 10,-3 0 0,-4-2 0,-2-1 0,-4-1 0,-3-1 0,-4-1 0,-3 0 0,4-103 0,-16 101 127,-4-1 0,-2 1 0,-5 0-1,-2 0 1,-4 1 0,-4 1 0,-2 1 0,-5 1-1,-38-77 1,20 65 61,-4 2-1,-3 1 0,-4 4 1,-3 2-1,-3 2 0,-143-129 1,139 147-224,-2 2 0,-2 4 0,-3 3 0,-100-50 0,125 76-387,-1 2-1,-1 2 1,0 2 0,-1 3 0,-1 2 0,0 2-1,-1 3 1,-66-1 0,-10 9-1893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4:37.164"/>
    </inkml:context>
    <inkml:brush xml:id="br0">
      <inkml:brushProperty name="width" value="0.025" units="cm"/>
      <inkml:brushProperty name="height" value="0.025" units="cm"/>
    </inkml:brush>
  </inkml:definitions>
  <inkml:trace contextRef="#ctx0" brushRef="#br0">1777 256 4740,'0'0'4389,"-11"-9"-3348,-24-23-933,18 14-5,-1 1 1,-1 1-1,0 1 1,-1 1-1,-1 0 1,-41-19-1,29 25-100,-1 1-1,1 2 0,-1 2 0,0 0 0,-61 5 1,-47-3 197,-63-29 293,132 17 21,-112-5 0,159 17-509,-1 1 0,1 1 0,0 2 0,0 1 1,0 0-1,1 2 0,-1 1 0,1 2 0,1 0 0,0 1 0,0 1 0,1 2 0,0 0 0,1 2 0,1 0 0,-22 20 0,15-9-132,0 1 0,2 2 0,1 1 0,-39 61 0,52-73 126,2 2 1,0 0-1,1 0 1,1 1-1,1 0 1,1 0-1,1 0 1,1 1-1,0 0 1,1 22-1,4-15 2,1 0 0,2 0 0,1 0 0,1-1 0,2 0 0,1 0-1,0-1 1,3 0 0,0-1 0,1 0 0,19 27 0,6 3 2,3-2-1,2-2 1,83 80 0,-96-104-33,1-2 0,1-1 1,0-2-1,2-1 1,1-1-1,1-2 1,0-2-1,1-1 1,1-2-1,0-1 1,1-3-1,1-1 1,-1-1-1,66 3 0,-36-10-35,0-4 0,0-2 0,0-3 0,-1-3 0,0-3 0,-1-4 0,-1-2 0,70-31-1,-46 11 72,-3-4 0,-2-3 1,-2-4-1,-2-4 0,87-75 0,-141 106-6,-1-1 1,-1-1 0,-1 0-1,-1-2 1,-1-1 0,-2-1 0,19-38-1,-31 52 84,0 0 0,-2-1 1,0 0-1,0 0 0,-2-1 0,0 0 0,-2 1 0,1-1 0,-2 0 1,-1-1-1,0 1 0,-1 0 0,-1 0 0,-1 1 0,0-1 0,-7-21 1,3 22 89,-1 0 1,0 0 0,-1 1 0,-1 0 0,-1 1 0,0 0-1,-1 1 1,0 0 0,-1 1 0,0 0 0,-1 1 0,-1 0-1,0 2 1,-1-1 0,-28-13 0,9 8 2,0 1 0,-2 1 0,1 2 0,-2 2 0,1 1-1,-64-6 1,16 10-680,1 4 0,-1 3 0,1 4 0,0 4 0,0 3 0,1 4-1,-110 37 1,60-11-1931,-1-1-2088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3:28.730"/>
    </inkml:context>
    <inkml:brush xml:id="br0">
      <inkml:brushProperty name="width" value="0.025" units="cm"/>
      <inkml:brushProperty name="height" value="0.025" units="cm"/>
    </inkml:brush>
  </inkml:definitions>
  <inkml:trace contextRef="#ctx0" brushRef="#br0">3231 163 6054,'-243'-74'1226,"193"63"-1135,-1 1 1,-100-5-1,-314 16-1061,-216-12 2532,677 10-1555,-409-19 652,354 21-578,0 3-1,0 3 0,0 2 1,-111 33-1,104-19-2,1 4 0,1 2 0,1 3 0,2 3 0,2 3 0,1 2 0,2 2 0,2 3 0,-58 61-1,101-94-84,1-1-1,0 2 1,0-1-1,1 1 0,1 1 1,0-1-1,1 1 1,1 1-1,0-1 0,1 1 1,0 0-1,1 1 1,1-1-1,0 1 1,1-1-1,1 1 0,1 0 1,0 0-1,1-1 1,0 1-1,1 0 0,1-1 1,1 1-1,0-1 1,12 28-1,-5-21-21,0-1 0,1 0 1,1-1-1,1-1 0,1 0 0,1-1 1,0 0-1,1-1 0,1-1 0,1-1 1,21 14-1,-16-14-32,1-2 1,1 0-1,0-2 1,0-1-1,1-1 1,0-1-1,1-1 1,0-2-1,32 3 1,27-3 109,0-4 0,-1-4 1,97-15-1,256-61 61,-371 65-97,1142-276-799,-826 173 824,402-180 0,-752 282 7,13-4 80,-2-1 1,0-3 0,-1-2-1,53-40 1,-92 62-94,-1-1 0,1-1 0,-1 1 0,0-1-1,0 1 1,-1-1 0,1 0 0,-1 0 0,0-1 0,3-7 0,-5 10 13,-1 1 0,1-1 0,0 0 0,-1 1 0,0-1 0,1 0 0,-1 0 0,0 0 0,-1 1 0,1-1 0,0 0 0,-1 0 0,1 0 0,-1 1 0,0-1 0,0 1 0,0-1 0,0 0 0,-1 1-1,1 0 1,-1-1 0,1 1 0,-5-4 0,-3-3 47,0 2 0,0-1 0,-1 1 0,0 1 0,0 0 0,-1 0-1,-21-8 1,-89-24 220,68 26-745,-1 2 0,0 3 0,-1 2 0,1 3 0,-1 1 0,0 4 0,1 1 0,0 3 0,-100 27 0,71-9-1142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3:29.932"/>
    </inkml:context>
    <inkml:brush xml:id="br0">
      <inkml:brushProperty name="width" value="0.025" units="cm"/>
      <inkml:brushProperty name="height" value="0.025" units="cm"/>
    </inkml:brush>
  </inkml:definitions>
  <inkml:trace contextRef="#ctx0" brushRef="#br0">1341 424 5317,'0'0'192,"-6"-9"22,-10-15-42,-26-39 663,-33-67-1,66 111-813,0-3 27,-2 1-1,0 1 1,-20-28-1,27 43-18,-1-1 0,0 1 0,0 0 0,0 0 0,-1 0-1,0 1 1,0 0 0,0 0 0,0 1 0,-1-1 0,1 1 0,-1 1 0,0-1-1,0 1 1,-10-2 0,-2 2 64,0 1-1,0 0 0,-1 2 1,1 0-1,0 1 1,0 1-1,0 1 1,1 0-1,-1 2 1,1 0-1,-27 13 0,-17 13-88,-107 72-1,107-63 141,45-31-118,-21 14 24,1 0 1,1 3-1,1 0 0,-51 54 1,58-48-96,1 2 0,2 1 0,2 0 0,1 2 0,1 1 0,-14 41 0,24-53 24,2 0 0,1 1 0,1 0 0,2 1 0,1-1 0,1 1 1,1 0-1,2 0 0,0 0 0,6 31 0,-1-37 9,1-1 0,1 0 0,1 0 1,0-1-1,2 0 0,1 0 0,18 26 0,108 133-10,-62-87 32,11 23 61,147 177-276,-205-263 204,1-1 1,2-1-1,1-1 0,1-2 1,1-2-1,69 36 1,-78-48 53,-1-2 1,1-1 0,1-1 0,-1-1-1,1-1 1,1-1 0,-1-1 0,0-2 0,1-1-1,-1 0 1,0-2 0,1-1 0,-1-2 0,-1 0-1,1-2 1,-1 0 0,0-2 0,0-1 0,-1-1-1,-1-1 1,26-17 0,-19 10-23,-2-1 1,0-2-1,-2-1 1,0-1-1,-2-1 1,0-1-1,-2-2 1,-1 0-1,-1-1 1,-2-1-1,-1 0 1,-1-2-1,-1 0 0,-2 0 1,13-52-1,-16 36 15,-1-1-1,-3 0 1,-2 0-1,-2-1 0,-2 1 1,-2 0-1,-3-1 0,-2 2 1,-1-1-1,-3 1 1,-27-74-1,-100-209 724,113 281-741,-2 1 1,-3 2 0,-1 1 0,-53-60 0,72 93-79,-2 0 0,1 0 0,-2 2 0,1-1 0,-2 2 0,1 0 0,-2 1 0,1 1 0,-1 0 0,0 1 1,-22-5-1,16 6-479,-1 2 0,0 1 0,0 1 0,0 1 0,-1 1 0,1 1 0,0 1 0,-26 6 0,-33 10-6240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4:25.973"/>
    </inkml:context>
    <inkml:brush xml:id="br0">
      <inkml:brushProperty name="width" value="0.025" units="cm"/>
      <inkml:brushProperty name="height" value="0.025" units="cm"/>
    </inkml:brush>
  </inkml:definitions>
  <inkml:trace contextRef="#ctx0" brushRef="#br0">4599 131 6470,'-66'-24'379,"-1"3"0,0 2 0,-2 4 0,0 2 0,-126-6 0,-135 14-236,-87-4-467,-9 4 100,335 11 261,1 4 0,-149 36 1,53 9 39,3 8-1,2 7 1,4 9 0,-270 163 0,341-173-78,3 4 0,3 4 1,3 5-1,5 4 0,3 3 0,-92 122 1,113-121-20,4 2 1,5 3 0,3 2-1,5 3 1,5 2 0,4 2-1,-35 131 1,55-142-29,5 1 0,4 0 0,4 1 0,4 0 0,4 0 0,16 137 0,3-104-93,5-1 0,6-1 0,5-1 0,61 144 0,-50-169 114,4-2 1,4-3-1,4-2 1,5-2-1,3-3 1,4-4 0,127 122-1,-27-54 21,6-7 0,315 198 0,-263-208 43,7-10 1,4-10-1,5-11 0,385 109 0,-171-94 401,774 96 1,-786-168-255,800-18 0,-1039-41-135,-1-9 0,-2-9-1,0-9 1,353-116 0,-412 102-9,-3-6-1,-2-7 1,-3-5-1,-3-6 1,-4-6-1,-3-5 1,125-116 0,-182 140 184,-3-3 0,-3-3 1,-4-3-1,98-154 1,-123 167 5,-3 0 1,-3-2 0,-2-2 0,-3 0-1,-3-1 1,-3-1 0,14-104 0,-22 81-37,-5 0 0,-3 0 0,-4-1 0,-4 1 0,-4 0-1,-4 1 1,-3 1 0,-37-105 0,-42-64-64,-11 4 0,-239-403 0,254 503-149,-217-266 1,227 323 62,-5 5 0,-3 3 0,-158-116 0,129 121-26,-4 6 0,-2 5 1,-4 5-1,-158-55 0,119 63-3,-2 8-1,-3 8 1,-180-21-1,-214 13-236,-1 34-602,49 2-1274,402 8 625,-1-5-1,-140-31 1,47-16-3380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3:38.739"/>
    </inkml:context>
    <inkml:brush xml:id="br0">
      <inkml:brushProperty name="width" value="0.025" units="cm"/>
      <inkml:brushProperty name="height" value="0.025" units="cm"/>
    </inkml:brush>
  </inkml:definitions>
  <inkml:trace contextRef="#ctx0" brushRef="#br0">1 463 4324,'0'0'5024,"9"-1"-5211,21-1 289,1 1 1,0 2 0,36 4 0,297 40-14,-297-43-81,1-2 1,-1-4-1,97-16 1,49-25-8,218-34 14,586-3 7,-502 48-18,596-8 87,-218 13-5,-166 1 116,194-31 97,-133-1 349,-263 38-3170,-459 19 606,-4-2-1026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3:40.780"/>
    </inkml:context>
    <inkml:brush xml:id="br0">
      <inkml:brushProperty name="width" value="0.025" units="cm"/>
      <inkml:brushProperty name="height" value="0.025" units="cm"/>
    </inkml:brush>
  </inkml:definitions>
  <inkml:trace contextRef="#ctx0" brushRef="#br0">685 235 6150,'-291'47'2656,"84"-17"-1244,197-29-1416,-1 1 1,0 1 0,1 0 0,-1 1 0,1 0-1,0 0 1,0 1 0,1 0 0,-1 1-1,1 0 1,-10 9 0,13-9-24,1 0-1,0 0 1,0 1 0,1 0 0,-1 0-1,1 0 1,1 0 0,-1 1-1,2 0 1,-1-1 0,1 1 0,0 0-1,0 0 1,1 0 0,-1 13 0,1-7 2,1 0 0,0 0-1,1 0 1,0 0 0,2 0 0,-1 0 0,1-1 0,1 1 0,1-1 0,0 0 0,7 13 0,-3-11-5,0-1 0,1 0 0,0-1 0,1 0 0,0-1 0,1 0 0,1-1-1,26 19 1,0-6 3,0-1-1,1-2 0,73 26 0,134 31 25,-231-73 0,117 29-78,2-6 0,256 19 1,280-39 124,193-61 56,-330 15-82,107-4 19,1151-39-112,-941 87 75,289-1 27,291 20-22,-1251-16-4,699 7-7,-756-26-317,148-31 0,116-48-462,-359 82 796,50-14-27,-73 19 8,1 0 1,-1 0-1,0 0 1,0-1-1,0 0 1,-1 0-1,1 0 1,-1 0-1,0-1 0,1 0 1,2-4-1,-5 6 62,-1-1 1,1 0-1,-1 0 0,0 0 0,0 0 0,0 0 0,-1 0 0,1 0 0,-1 0 0,0 0 0,0 0 0,0 0 0,0 0 0,0 0 1,0 0-1,-1-1 0,0 1 0,1 0 0,-1 1 0,0-1 0,-1 0 0,1 0 0,-2-3 0,-3-5 64,-1 0-1,0 0 0,0 1 1,-11-11-1,-11-8-26,-2 2 0,0 1 0,-2 1 0,0 2 0,-2 1 0,0 2 0,-2 1 1,0 2-1,-1 1 0,-44-11 0,-54-10-18,-215-30 0,-191-5 23,-566-1 0,1049 72-68,-1447-68 216,-189 12-1797,1060 75-481,425-15 69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5:30.038"/>
    </inkml:context>
    <inkml:brush xml:id="br0">
      <inkml:brushProperty name="width" value="0.025" units="cm"/>
      <inkml:brushProperty name="height" value="0.025" units="cm"/>
    </inkml:brush>
  </inkml:definitions>
  <inkml:trace contextRef="#ctx0" brushRef="#br0">713 172 9353,'-11'8'480,"4"-4"-472,-3 2 132,0 1 0,0 0-1,1 0 1,0 1 0,0 1 0,0-1 0,1 1 0,1 0 0,-1 1-1,2 0 1,-1 0 0,-9 22 0,10-5-163,1 1 1,1 1-1,2-1 1,1 0-1,2 29 1,-1 7-89,-12 171-250,-11-1 0,-57 254 0,3-78 1204,-26 454 1,-1 147-634,-11 192 1133,102-213-965,3-93-270,7-801-121,-16 635 490,53-1-135,16-346-313,133 508 1,-150-775 2,5-2 0,4-2 0,6-1 0,4-3 0,6-2 0,3-3 0,6-2 0,3-4 0,151 161 0,-200-238-61,1 0 1,1-2-1,1-1 0,1-1 1,0-1-1,1-1 0,1-1 1,0-1-1,1-2 0,0 0 0,1-2 1,0-2-1,0 0 0,1-2 1,39 2-1,71 0-182,-1-6 0,1-5 0,-1-7 1,0-6-1,157-41 0,-164 25 156,-1-6 1,130-59 0,-186 64 131,-2-3 1,-2-3-1,-1-3 1,110-91-1,-99 65-4,-4-4 0,-2-3 0,-5-3 0,-2-3 0,-4-3 0,-4-3 0,-4-2 0,47-104 0,-29 17-58,-8-3 1,-9-3 0,42-229-1,53-578 202,-146 948-213,58-816 59,-53-3 21,-7 294-61,31-1006 57,-34 734-74,-12 721 65,-6 0-1,-4 1 1,-6 1 0,-46-127 0,-201-437 621,165 430-724,43 96-64,-99-166-1,125 256 41,-2 1 0,-2 2 0,-4 2 0,-2 3 0,-57-51 1,39 49 57,-2 3 1,-3 4 0,-2 2 0,-2 4 0,-92-40-1,59 40 245,-2 4-1,-2 5 0,-148-26 1,70 31 227,-247-10-1,-193 35-570,307 29-1981,4 25-3809,189-23 100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4:08.305"/>
    </inkml:context>
    <inkml:brush xml:id="br0">
      <inkml:brushProperty name="width" value="0.025" units="cm"/>
      <inkml:brushProperty name="height" value="0.025" units="cm"/>
    </inkml:brush>
  </inkml:definitions>
  <inkml:trace contextRef="#ctx0" brushRef="#br0">2390 215 4388,'0'0'2370,"-8"-4"-1804,-3 0-524,1 1-1,-1 0 1,0 0-1,0 1 1,0 0-1,0 1 1,0 1-1,0 0 1,0 0-1,-13 2 1,-21 6 213,-56 15-1,57-11 181,-50 6 1,46-15-268,0-1 1,0-3-1,1-1 1,-1-3-1,1-2 1,-59-16 0,-271-102-112,198 60 99,154 57-128,-1 1 0,1 2 0,-1 0 0,0 1 0,0 2 0,0 1 0,0 1 0,0 1 0,0 1-1,0 1 1,0 1 0,1 2 0,0 1 0,0 0 0,0 2 0,-25 13 0,-2 4 127,2 1 0,0 3-1,2 2 1,-44 39 0,60-44-116,2 2 1,0 1 0,3 1 0,0 2-1,2 0 1,-26 46 0,45-69-45,1 0 1,-1 0-1,2 1 1,-1-1-1,2 1 1,-1 0-1,1 1 1,1-1-1,0 0 1,1 1-1,0-1 1,1 1-1,0-1 1,1 1-1,0 0 1,0-1-1,2 0 1,-1 1-1,2-1 1,-1 0-1,1-1 1,1 1-1,0-1 1,0 1-1,1-1 1,1-1-1,-1 1 1,2-1-1,-1-1 1,1 1-1,11 8 1,29 24 22,2-2 0,1-3 1,80 43-1,181 65-59,-214-108 25,1-5 1,2-5 0,0-3 0,2-5 0,0-5-1,1-4 1,0-5 0,0-4 0,-1-5 0,1-4 0,-1-5-1,127-34 1,-143 27 36,53-12 198,242-91 0,-351 109-216,0-1-1,-1-1 0,-1-1 0,-1-2 1,0-1-1,-2-1 0,-1-1 0,0-1 1,27-36-1,-34 37 106,-1-1 1,-1-1-1,-1-1 1,-1 0-1,-2-1 1,0 0-1,-2-1 0,-1 0 1,-1 0-1,-2-1 1,4-32-1,-9 50 82,0 0 0,-1 1 0,0-1 0,-1 1 0,0-1 0,-1 0 0,0 1 1,-1 0-1,0 0 0,0 0 0,-1 0 0,-1 0 0,-5-10 0,1 8-76,1 0 0,-2 1 0,1 0 0,-2 1 0,1 0 0,-1 1 0,-1 0 0,0 1 0,-14-9 0,-2 2-125,-1 2 1,0 0-1,-1 2 0,0 1 0,-1 1 1,0 2-1,-51-6 0,-20 6-715,-106 5 1,-175 33-1995,170-8-80,57-12-1348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5:23.224"/>
    </inkml:context>
    <inkml:brush xml:id="br0">
      <inkml:brushProperty name="width" value="0.025" units="cm"/>
      <inkml:brushProperty name="height" value="0.025" units="cm"/>
    </inkml:brush>
  </inkml:definitions>
  <inkml:trace contextRef="#ctx0" brushRef="#br0">70 92 10346,'0'0'315,"-9"5"-390,8-5 56,-38 19-34,21-11-86,16-9-34,7-4-100,24-21 2473,-17 40-1832,-1-9-300,0-1-1,0 0 1,1-1 0,0 0-1,-1-1 1,1 0 0,0-1-1,0 0 1,0-1 0,13-1-1,-10 1 32,0 0 0,1 0 0,-1 2 0,0 0 0,0 1-1,16 4 1,17 12-22,1-2 0,1-2 0,1-3 0,90 11 0,-88-20-50,2 0-9,1 1-1,-1 4 0,94 24 0,-62-9-11,1-4 1,1-3 0,170 6-1,-8-4 10,189 6 6,-241-33 2,198-34 0,193-10 24,-422 53-48,628-26 0,-770 24 0,597-46 18,-451 43-24,279 27-1,-295-9 11,0-6 0,0-8 0,250-32 0,169-10-5,2 35-22,-199 6 15,283-11 13,25-6 1,-405 17-5,386 10 89,-435 5-61,366-28 0,102-1 46,-344 17-75,317-50 0,-103 28 186,-388 19-207,-167 3 242,-1-1-1,1-1 0,-1-1 0,1 0 1,-1-1-1,1 0 0,19-8 892,-42 10-1406,9 1 28,0-1-1,0 1 1,-1-1-1,1 1 1,0-1-1,0 0 1,-1 1 0,1-1-1,-1 0 1,1 1-1,0-1 1,-1 0-1,1 0 1,-1 1 0,0-1-1,1 0 1,-1 0-1,1 0 1,-1 0-1,0 0 1,0-1 0,1-15-4950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5:28.484"/>
    </inkml:context>
    <inkml:brush xml:id="br0">
      <inkml:brushProperty name="width" value="0.025" units="cm"/>
      <inkml:brushProperty name="height" value="0.025" units="cm"/>
    </inkml:brush>
  </inkml:definitions>
  <inkml:trace contextRef="#ctx0" brushRef="#br0">1548 538 6694,'-12'-5'1474,"-4"-2"-1409,-1 0 0,1-1 0,1-1 0,0-1 0,0 0 0,0-1 1,2-1-1,-1 0 0,-15-19 0,-19-44-330,37 55 368,-2-1 1,-27-32 0,34 47-80,0 0 1,0 0 0,-1 0-1,0 1 1,0 0 0,0 1-1,0 0 1,-1 0 0,0 0-1,1 1 1,-16-4 0,0 2 38,-1 1 1,0 2 0,0 0-1,1 2 1,-1 0 0,0 2-1,-32 6 1,-11 5 322,-82 29 0,114-31-178,1 2 0,0 1 0,1 2 0,-52 33 0,64-34-231,1 0 1,1 2-1,0 0 1,1 1-1,1 1 0,1 0 1,-22 36-1,26-36 25,0 1 1,1 1-1,1 0 0,1 0 0,-11 43 0,18-55 2,0-1-1,1 1 1,0-1-1,1 1 1,0 0-1,0-1 1,0 1-1,1-1 1,1 1-1,0 0 1,0-1 0,0 0-1,1 0 1,0 1-1,1-2 1,0 1-1,0 0 1,9 12-1,8 3 19,1 0 0,0-1-1,2-1 1,1-2 0,0 0-1,1-2 1,1 0 0,38 16-1,35 11-20,106 30 0,-176-64-5,608 182 33,-496-159 2,1-7 0,230 13 0,432-33 64,300 17-3,-887-4-73,422 30 178,1-55 9,503-84 205,-1034 82-412,0-4-1,144-36 1,-215 38 103,-1-2 0,0-1-1,-1-2 1,0-2 0,-2-1 0,0-2 0,-1-1 0,-1-2-1,57-52 1,-81 66-65,-1 0-1,0 0 1,0-1 0,-1-1-1,0 1 1,-1-1-1,0 0 1,-1-1-1,0 1 1,-1-1 0,0 0-1,-1 0 1,0-1-1,-1 1 1,0 0-1,-1-1 1,-1 0-1,-1-16 1,-1 7 24,-2 0 1,0 0-1,-2 0 0,0 1 1,-1 0-1,-2 0 0,0 1 1,-1 0-1,-20-29 0,5 12 33,-1 2-1,-2 1 1,-2 2-1,-1 0 0,-1 2 1,-38-27-1,19 21-40,-1 3 1,-2 2-1,-96-40 0,47 31-28,-135-32 0,-108-4 142,130 39-98,-304-12 0,-222 47-63,-128 66-421,265-13 328,-176-16 146,-87 5-27,9 64 32,184 67-2673,565-139 718,-33 7-1360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5:51.673"/>
    </inkml:context>
    <inkml:brush xml:id="br0">
      <inkml:brushProperty name="width" value="0.025" units="cm"/>
      <inkml:brushProperty name="height" value="0.025" units="cm"/>
    </inkml:brush>
  </inkml:definitions>
  <inkml:trace contextRef="#ctx0" brushRef="#br0">0 175 5477,'33'11'387,"0"-1"0,0-1-1,1-2 1,0-2 0,56 2 0,174-15 63,61-23 900,124-8 263,623 31-941,-580 12-485,3972-10 972,-510-43-620,-3288 26-530,658-16 2165,-1208 40-2067,88-4-1356,-170-5-1826,-9-7-2701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6:07.344"/>
    </inkml:context>
    <inkml:brush xml:id="br0">
      <inkml:brushProperty name="width" value="0.025" units="cm"/>
      <inkml:brushProperty name="height" value="0.025" units="cm"/>
    </inkml:brush>
  </inkml:definitions>
  <inkml:trace contextRef="#ctx0" brushRef="#br0">1 80 7399,'8'3'224,"33"6"181,-1-1 0,1-2 0,0-2-1,0-1 1,66-5 0,215-38 611,11-1-783,198 40 124,37-2-351,742 7 859,-128-18 64,-139 16-547,-980 1-390,1039-9 61,-394-5 33,42 9-46,-1 1 2957,-748 1-2458,20 17-1574,-12-10-1619,1-5-1403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6:23.443"/>
    </inkml:context>
    <inkml:brush xml:id="br0">
      <inkml:brushProperty name="width" value="0.025" units="cm"/>
      <inkml:brushProperty name="height" value="0.025" units="cm"/>
    </inkml:brush>
  </inkml:definitions>
  <inkml:trace contextRef="#ctx0" brushRef="#br0">76 17 1313,'0'0'1986,"-8"-1"-1612,-24-3-187,16-5 1455,12 7-1023,-3 15-793,5-4 210,0 0 0,0 1 0,1-1 0,0 1 0,1 0 1,0-1-1,2 14 0,-1 8 497,0-30-397,0 1-1,0-1 1,0 0-1,0 0 1,0 0 0,1 0-1,-1 0 1,0 0 0,1 0-1,-1 0 1,0 0-1,1-1 1,-1 1 0,1 0-1,-1-1 1,1 0-1,-1 1 1,1-1 0,0 0-1,-1 0 1,1 1-1,2-2 1,41 6 615,548-29 1018,-77 0-436,-236 24-1330,1245 5 53,-406 55-58,-784-36 9,-133-9-9,659 26-17,1125-6 72,-812 6-38,314 16-3,675 7-131,-2-63 915,-1952-2-534,-54 3-238,-33 0-319,125-13 0,-244 11-39,0-1-1,0 1 0,1 0 0,-1-1 1,0 0-1,0 0 0,0 0 0,0 0 0,0 0 1,0-1-1,0 1 0,0-1 0,3-2 0,5-13-5467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6:45.481"/>
    </inkml:context>
    <inkml:brush xml:id="br0">
      <inkml:brushProperty name="width" value="0.025" units="cm"/>
      <inkml:brushProperty name="height" value="0.025" units="cm"/>
    </inkml:brush>
  </inkml:definitions>
  <inkml:trace contextRef="#ctx0" brushRef="#br0">485 240 416,'-11'-1'299,"1"-1"-336,-18-1 1071,-47-14 0,66 14-839,0 1 1,1-2-1,-1 1 0,1-1 1,0-1-1,0 0 1,0 0-1,1 0 0,0-1 1,-10-10-1,11 9-114,-1 1 0,1 0 0,-1 0-1,0 0 1,0 1 0,-1 0 0,0 0-1,0 1 1,0 0 0,0 0 0,-1 1 0,1 0-1,-1 0 1,0 1 0,1 0 0,-1 1-1,0 0 1,0 0 0,0 1 0,-1 0 0,1 1-1,-16 3 1,21-2-88,0 0 0,0 0 0,0 0 0,0 1-1,1-1 1,-1 1 0,1 0 0,0 0 0,-1 1 0,2-1 0,-6 7 0,7-9-39,0 1 1,-1 0-1,1 0 1,0 0-1,0 0 1,0 0-1,0 0 1,0 0-1,0 0 1,1 0-1,-1 1 1,1-1-1,0 0 1,-1 0-1,1 1 1,0-1-1,0 0 1,0 0-1,1 1 1,-1-1 0,1 0-1,-1 0 1,1 0-1,1 3 1,-1-4 15,0 1 0,1-1 1,-1 0-1,0 0 0,1 0 1,0 0-1,-1 0 1,1 0-1,0-1 0,-1 1 1,1 0-1,0-1 1,0 1-1,-1-1 0,1 0 1,0 1-1,3-1 0,39-1 508,-29 1-278,418-22 3771,2408-152-2438,-1879 195-1503,-3 67-39,284 35 14,-839-96 81,286 7 122,-183-48 582,-491 43-4735,-8-26 1751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4:51.704"/>
    </inkml:context>
    <inkml:brush xml:id="br0">
      <inkml:brushProperty name="width" value="0.025" units="cm"/>
      <inkml:brushProperty name="height" value="0.025" units="cm"/>
    </inkml:brush>
  </inkml:definitions>
  <inkml:trace contextRef="#ctx0" brushRef="#br0">1717 236 8456,'-10'-7'304,"-7"-8"-337,0 0 0,1-1 1,1-1-1,1 0 0,-15-24 0,24 33 33,-1 1 0,1-1-1,-1 1 1,0 0 0,-1 1 0,1-1 0,-2 1 0,1 1 0,0-1 0,-1 1 0,-12-6 0,8 6 10,-1 1 1,0 0 0,0 1 0,0 0 0,0 1 0,-1 0-1,-16 1 1,-25 1 42,0 3 0,0 2 0,0 3 1,1 1-1,-84 28 0,38-3-2,-189 94 1,240-101-45,1 1 0,2 3 1,0 2-1,2 1 0,2 3 1,1 1-1,2 2 0,2 2 0,2 1 1,-56 89-1,81-112-13,0 0-1,1 1 1,0 0 0,2 1-1,1-1 1,1 1 0,-5 38-1,9-49 3,1 0 0,0 1 0,0-1 1,1 1-1,1-1 0,0 0 0,0 0 0,1 0 0,1 0 0,0 0 0,0-1 0,1 1 0,0-1 0,1 0 0,0-1 0,14 18 1,-2-10 2,0-1 0,1 0 1,0-1-1,2-1 0,-1-1 1,2-1-1,0-1 0,0 0 1,31 9-1,30 5 1,106 20 0,-167-41 1,109 21 45,1-5-1,200 3 0,-249-23-8,1-4 0,-2-4 0,1-3 0,-1-4 0,95-30 0,-77 12 5,179-83 0,-242 97-26,-2-1-1,0-2 1,-1-1-1,-2-1 1,0-2-1,-2-2 1,52-59-1,-71 73 51,-1-1-1,-1 0 1,0-1 0,-1 0-1,0 0 1,-2-1-1,0 0 1,0 0 0,-2 0-1,0-1 1,-1 0 0,-1 1-1,-1-1 1,0 0 0,-1 0-1,-5-34 1,0 27 58,-1 0 0,-1 0 0,-1 0 0,-1 1 0,-2 0 0,0 1 1,-1 0-1,-1 1 0,-2 0 0,0 1 0,-19-20 0,8 13-146,-1 1-1,-1 2 1,-1 1-1,-2 1 1,0 2-1,-1 1 1,-1 1-1,-1 2 1,0 1-1,-1 2 1,-43-11 0,32 13 63,-1 2 0,1 3 0,-2 1 0,1 2 1,0 3-1,-1 2 0,1 1 0,-72 14 1,-133 42-3224,130-31-779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7:17.913"/>
    </inkml:context>
    <inkml:brush xml:id="br0">
      <inkml:brushProperty name="width" value="0.025" units="cm"/>
      <inkml:brushProperty name="height" value="0.025" units="cm"/>
    </inkml:brush>
  </inkml:definitions>
  <inkml:trace contextRef="#ctx0" brushRef="#br0">1 229 5285,'0'0'-32,"2"-3"3618,12-12-3270,6 9-315,-1 0 0,1 1 0,0 1-1,0 1 1,34-1 0,9-2 10,175-36 70,39-5 943,530 1-477,-245 23-485,340 4 184,-681 20-220,216 27-5,-3 33 19,35 3-15,774 0 12,-555-42-16,2200 24-47,-1816-19 463,325 47-458,50 8 1543,453-63-1314,-1840-23-121,241 0 1005,-276 10-1158,-22-5-249,1 1 1,0-1 0,-1 0-1,1 0 1,0 0 0,-1-1 0,1 1-1,0-1 1,0 0 0,0 0-1,4-1 1,-3-8-3658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7:52.147"/>
    </inkml:context>
    <inkml:brush xml:id="br0">
      <inkml:brushProperty name="width" value="0.025" units="cm"/>
      <inkml:brushProperty name="height" value="0.025" units="cm"/>
    </inkml:brush>
  </inkml:definitions>
  <inkml:trace contextRef="#ctx0" brushRef="#br0">7394 220 8072,'-153'-48'304,"-295"-53"0,-454 34-413,-7 64 89,701 4 32,-992 38 1017,891-12-761,-567 126-1,613-83-229,-303 126 1,385-120 49,3 9 0,-234 150 1,346-191 64,1 4 1,3 2-1,-108 112 1,128-113-149,2 1 0,2 2 1,2 2-1,3 1 0,-35 79 1,35-56-15,4 0 0,3 2 0,4 1 0,3 0 0,4 2 0,3 0 0,4 0 0,4 110 0,5-159 7,3-1-1,1 0 0,1 0 1,2 0-1,1-1 0,1 0 1,2-1-1,1 0 0,2-1 0,1-1 1,1 0-1,1-1 0,25 28 1,-8-17 30,0-2 1,3-1 0,1-2 0,1-2-1,2-2 1,1-2 0,87 44 0,-30-28-4,1-5 1,3-3 0,177 35-1,331 24 166,-576-90-196,72 9 22,816 100 83,2-31-71,-524-62-60,0-18 0,650-79 0,-464-23 115,-5-25 0,776-272-1,-801 183 282,-434 156-277,-1-5 1,150-103-1,-227 133-56,-2-2 0,-2-1 1,-1-3-1,-1-1 0,-3-2 0,62-86 0,-83 102-17,-1-1 1,-1 0-1,-1 0 0,-1-1 0,-2-1 1,-1 0-1,-1-1 0,-1 1 0,-2-1 1,-1-1-1,-1 1 0,-1-1 0,-2 1 1,-6-49-1,0 46-34,-2 0 0,-1 0 0,-1 1 0,-2 0 0,-1 1 0,-2 0 1,0 1-1,-31-41 0,5 15 63,-2 2-1,-2 2 1,-60-52 0,26 34 222,-3 5 0,-3 2 0,-3 5 0,-2 3 0,-97-42 0,57 41 22,-2 5 0,-2 6 0,-159-30 0,65 32-576,-272-14 1,-229 31-3295,425 24 123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27.880"/>
    </inkml:context>
    <inkml:brush xml:id="br0">
      <inkml:brushProperty name="width" value="0.025" units="cm"/>
      <inkml:brushProperty name="height" value="0.025" units="cm"/>
    </inkml:brush>
  </inkml:definitions>
  <inkml:trace contextRef="#ctx0" brushRef="#br0">7943 968 7719,'-71'-50'713,"-1"3"-1,-3 2 0,-1 5 0,-129-50 0,62 41-194,-263-54 0,-453-27-2994,91 18 2170,701 100 639,-1063-183 2877,752 147-3439,-385 2 1,145 63-200,452-2 260,-278 64 1,265-32-128,-173 70 0,248-75 275,2 4-1,-185 117 0,223-117 47,3 4 1,2 2-1,1 2 0,4 3 0,2 2 1,2 3-1,4 1 0,2 3 0,3 1 0,-47 105 1,77-148 17,1 0 0,2 1 0,0 0 0,1 1 0,2-1 1,0 1-1,2 1 0,1-1 0,1 0 0,1 1 1,1-1-1,2 0 0,1 0 0,0 0 0,2 0 1,1 0-1,11 24 0,2-7-20,2-1 1,2-1-1,2-1 0,2-1 1,1-1-1,42 41 0,-23-33 5,2-2 0,1-2 0,108 65-1,-61-52 13,160 65-1,110 12 26,-99-52-255,4-13 0,2-11 0,3-13 0,288 8 0,1723-17 286,-774-123-18,-21-170-153,-1491 258 74,469-121 1,-357 86-3,-2-5 0,111-57 0,-185 78 75,0-2 1,-1-2 0,-1-1-1,44-40 1,-67 53-29,-2 0-1,1-1 1,-2-1-1,0 0 1,0 0 0,-1-1-1,-1-1 1,-1 1-1,0-1 1,-1-1 0,-1 1-1,0-1 1,5-29 0,-8 24 80,-1 1 0,-1 0 0,-1-1 1,-1 1-1,-1-1 0,-1 1 1,-1 0-1,-1 0 0,-9-27 1,2 20-31,0 0 1,-2 0-1,-1 2 1,-1 0-1,-2 0 1,-20-22-1,-21-19 79,-2 3-1,-4 3 1,-93-68-1,-236-134 329,196 150-348,-4 8 0,-5 10 1,-4 8-1,-3 10 0,-4 9 0,-2 10 0,-282-37 0,354 76-880,0 6 0,-1 7 0,-1 6 0,1 7 0,-255 45 0,192-5-1692,10 0-209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43.121"/>
    </inkml:context>
    <inkml:brush xml:id="br0">
      <inkml:brushProperty name="width" value="0.025" units="cm"/>
      <inkml:brushProperty name="height" value="0.025" units="cm"/>
    </inkml:brush>
  </inkml:definitions>
  <inkml:trace contextRef="#ctx0" brushRef="#br0">5699 634 10410,'-124'-41'450,"-2"6"1,-173-24-1,52 11-333,-262-69 708,-455-92-512,670 159-303,-390-15 0,340 56 10,0 14-1,-509 75 1,757-63 42,-105 33-1,147-33 123,1 3 0,1 2-1,-73 41 1,98-47-106,1 1 0,0 2 0,2 0 0,0 2 0,1 0 0,2 2 0,-28 36 0,35-39-97,1 1-1,1 1 1,1 0 0,0 0 0,2 1 0,1 0-1,1 1 1,1 0 0,1 0 0,-3 38 0,5-39 0,1 0 1,2 1 0,0-1-1,2 0 1,0 1 0,2-1-1,0 0 1,2 0 0,1-1-1,0 0 1,1 0 0,2 0-1,0-1 1,1-1 0,2 0-1,0 0 1,0-1 0,2-1-1,0 0 1,2-2 0,0 1-1,22 15 1,2-2 47,1-2 0,2-2 1,1-2-1,1-2 0,0-2 0,70 20 1,304 55 149,692 32-54,9-115 81,-702-34-51,658-121 0,-546 23 170,-435 91-195,-1-4-1,-2-4 1,123-68-1,-192 92 32,-1-2-1,0-1 1,-1 0-1,-1-2 1,-1 0-1,0-2 1,-1 0-1,23-33 1,-36 45-119,0-1 0,-1 0 0,0 0 0,-1 0 0,0-1 0,0 1 0,-1-1 0,-1 0 0,1 0 0,-2 0-1,1-1 1,-1 1 0,-1 0 0,0 0 0,0-1 0,-1 1 0,0 0 0,-1 0 0,0 0 0,-1 0 0,0 0 0,-1 0 0,1 0 0,-2 1 0,-6-12 0,-3 1-39,-1 0 0,0 0 0,-2 2 0,0 0 0,-1 1 0,-1 0 0,0 2 0,-1 0 1,-35-18-1,-4 2 29,0 2 1,-88-28-1,28 20-275,-193-34 0,-132 6-5734,394 58 4673,-151-19-6554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44.261"/>
    </inkml:context>
    <inkml:brush xml:id="br0">
      <inkml:brushProperty name="width" value="0.025" units="cm"/>
      <inkml:brushProperty name="height" value="0.025" units="cm"/>
    </inkml:brush>
  </inkml:definitions>
  <inkml:trace contextRef="#ctx0" brushRef="#br0">15849 2281 7399,'2'0'242,"0"0"0,0-1 0,1 1 0,-1 0 1,0-1-1,0 1 0,0-1 0,0 0 0,0 0 0,-1 0 0,1 0 0,0 0 0,0 0 0,2-2 1,-3 2-193,1 0 1,-1-1 0,0 1 0,1-1-1,-1 1 1,0-1 0,0 1 0,0-1-1,0 0 1,0 1 0,-1-1 0,1 0-1,0 0 1,-1 1 0,1-1 0,-1 0-1,0 0 1,1 0 0,-1 0-1,0 0 1,0 0 0,0 0 0,-1 0-1,1 1 1,0-1 0,-1 0 0,1 0-1,-1 0 1,0 0 0,1 1 0,-1-1-1,0 0 1,0 1 0,0-1 0,0 0-1,-1 1 1,1 0 0,-2-2 0,-23-16 44,0 2 1,-1 1-1,-1 1 1,0 2 0,-60-20-1,29 11 47,-260-94-158,-632-139 0,877 239-26,-2207-427-1272,143 53-1462,1928 347 2838,-1086-217 1004,-7 31 304,-198 20-1030,-11 103-850,-49 108 515,621 74 368,796-53-377,0 6 0,2 7 0,2 6-1,-190 84 1,260-91 131,3 3 0,1 3 0,1 3-1,3 3 1,2 3 0,2 2 0,-58 67 0,100-104-109,13-14-15,0 1 1,0 0-1,1 0 1,-1 1-1,1-1 0,0 0 1,0 1-1,0-1 1,0 1-1,0 0 0,0 0 1,1-1-1,-1 1 1,-1 6-1,3-9-81,1 1 1,-1-1-1,1 0 0,-1 1 1,1-1-1,-1 0 0,1 1 1,0-1-1,-1 0 0,1 0 1,-1 1-1,1-1 1,0 0-1,-1 0 0,1 0 1,0 0-1,-1 0 0,1 0 1,-1 0-1,1 0 0,0 0 1,-1 0-1,1 0 0,0-1 1,-1 1-1,1 0 0,-1 0 1,1-1-1,0 1 0,-1 0 1,1 0-1,0-1 1,14-15-2459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44.636"/>
    </inkml:context>
    <inkml:brush xml:id="br0">
      <inkml:brushProperty name="width" value="0.025" units="cm"/>
      <inkml:brushProperty name="height" value="0.025" units="cm"/>
    </inkml:brush>
  </inkml:definitions>
  <inkml:trace contextRef="#ctx0" brushRef="#br0">530 6 9577,'0'0'1180,"-10"-2"0,-34-2-43,42 4-1111,0 1 1,1-1-1,-1 1 0,0-1 1,0 1-1,0 0 1,0-1-1,1 1 0,-1 0 1,0 0-1,1 0 1,-1 1-1,1-1 0,-1 0 1,1 1-1,0-1 1,0 0-1,-1 1 0,1 0 1,0-1-1,0 1 1,0 0-1,1-1 0,-2 5 1,-2 1-20,-89 188 12,32-61-1,58-129-9,-23 49 3,-58 87 0,75-128 53,-1 0 0,0-1 0,-1 0 0,0-1 0,0 0 0,-2 0-1,1-2 1,-1 1 0,0-1 0,-1-1 0,-26 11 0,311-129 1915,-168 74-1869,210-84-5870,-212 71 506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45.506"/>
    </inkml:context>
    <inkml:brush xml:id="br0">
      <inkml:brushProperty name="width" value="0.025" units="cm"/>
      <inkml:brushProperty name="height" value="0.025" units="cm"/>
    </inkml:brush>
  </inkml:definitions>
  <inkml:trace contextRef="#ctx0" brushRef="#br0">3127 157 10922,'-61'-23'763,"-1"2"-1,-2 2 1,-116-17-1,60 22-1481,-141 3 1,106 11 551,0 7 0,0 7 1,1 7-1,-193 51 1,207-32 286,1 5 1,-245 119-1,316-129-16,3 3-1,1 2 1,2 4 0,2 2-1,2 2 1,2 3 0,-68 80-1,100-100-41,1 1 1,1 1-1,2 1 0,1 1 0,2 0 0,1 1 1,-11 39-1,21-53-62,0-1 0,2 1 1,0 0-1,2 1 0,0-1 1,1 0-1,2 1 0,0-1 1,1 0-1,1 1 0,2-1 0,0-1 1,15 41-1,-8-36 8,1-1 0,1 0 1,1-1-1,1 0 0,1-2 0,1 0 0,1-1 0,28 24 1,-17-20-38,1-1 1,2-2 0,0-1-1,2-1 1,50 20 0,-16-15-80,1-2 1,0-4-1,2-3 1,0-2-1,0-4 1,79 0-1,13-9 185,-1-7 0,289-49 0,316-113 309,-596 127-357,111-25 17,621-167 42,-794 197 167,-3-5 1,203-110-1,-235 106 256,-2-2 0,-2-4 0,-3-3-1,98-99 1,-147 132-520,0 0 0,-1-2-1,-1 1 1,-2-2 0,0 0 0,-1-1 0,15-38-1,-26 52-56,1 1 0,-1 0 0,-1-1 0,0 1 1,0-1-1,-1 0 0,0 0 0,-1 0 0,0 0 0,-1 1 0,0-1 0,-1 0 0,0 1 0,-1-1 0,0 1 0,0-1 0,-1 1 0,-1 0 0,0 1 0,0-1 0,0 1 0,-11-12 0,-3-1 63,-2 1 0,-1 2 0,0 0 0,-1 1 0,-1 1 1,-1 2-1,0 0 0,-1 1 0,0 2 0,-34-11 0,-32-7 339,-165-31 1,70 27 18,0 8 1,-2 8-1,0 9 1,-215 17 0,303 3-305,0 4 0,-193 57 0,-182 96-1833,132-42-4437,184-75-1036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55.723"/>
    </inkml:context>
    <inkml:brush xml:id="br0">
      <inkml:brushProperty name="width" value="0.025" units="cm"/>
      <inkml:brushProperty name="height" value="0.025" units="cm"/>
    </inkml:brush>
  </inkml:definitions>
  <inkml:trace contextRef="#ctx0" brushRef="#br0">2414 293 7399,'-512'-161'3972,"429"132"-3890,-1 4-1,0 3 1,-2 4 0,0 4 0,-151-6 0,94 17 269,1 5 0,-1 7 0,-208 40 0,309-41-342,-14 4-3,-105 34-1,147-41-27,1 1 1,-1 0-1,1 1 0,0 0 1,1 1-1,-1 0 0,2 1 1,-1 1-1,1 0 0,1 0 1,0 1-1,-14 19 0,18-20 11,2 0 0,-1 0-1,1 0 1,1 1 0,0-1-1,0 1 1,1 0 0,1 0-1,0-1 1,0 1 0,1 0-1,0 0 1,1 0 0,0 0-1,1 0 1,6 20 0,1 1 1,3 0 1,1-1-1,1-1 1,22 36-1,1-3-132,4-2-1,2-2 1,3-2 0,2-2-1,76 67 1,-90-95 248,3-1-1,0-2 1,1-1-1,1-2 1,1-2-1,1-2 1,61 18 0,308 55 675,-387-86-758,519 76 200,6-53-232,-451-33 38,1-5-1,-2-4 0,0-4 1,-1-4-1,-1-4 1,-1-5-1,-2-3 1,106-58-1,-160 74 133,-2-1-1,0-3 1,-1 0-1,-1-2 0,52-52 1,-72 63 26,-1 0 1,0-1-1,-1 0 1,-1-1-1,0 0 1,-1-1-1,-1 0 0,-1-1 1,0 1-1,-1-1 1,-1 0-1,-1-1 1,0 1-1,1-36 1,-5 32-147,0 1 1,-2 0-1,0 0 1,-1 0 0,-2 0-1,0 0 1,-1 1 0,0 0-1,-2 0 1,-1 0 0,0 1-1,-2 1 1,0-1-1,-1 2 1,0 0 0,-1 0-1,-2 1 1,1 1 0,-2 0-1,0 1 1,0 1 0,-2 0-1,1 2 1,-38-20-1,18 16-66,0 1-1,-1 1 1,0 3-1,-1 1 0,-73-8 1,-202 7-40,60 27-254,23 0-3713,147-17-218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58.521"/>
    </inkml:context>
    <inkml:brush xml:id="br0">
      <inkml:brushProperty name="width" value="0.025" units="cm"/>
      <inkml:brushProperty name="height" value="0.025" units="cm"/>
    </inkml:brush>
  </inkml:definitions>
  <inkml:trace contextRef="#ctx0" brushRef="#br0">5263 302 6150,'-614'-186'5468,"447"149"-5592,-298-28 1,-319 51-1509,552 16 1459,189-2 178,-1129 34 1072,963-15-987,1 9 0,1 9 0,-316 99 0,431-105-128,-124 60 1,189-77 21,1 1 0,0 0 0,1 2 0,0 2 0,2 0 0,0 1 0,1 1 0,-34 43 0,46-49 7,0 1 1,1 0-1,1 0 0,1 1 1,0 0-1,1 0 0,1 1 1,0 0-1,1 0 0,1 0 1,1 0-1,1 1 0,1-1 1,0 1-1,1-1 0,6 30 1,-2-23 25,1 0 0,2-1 0,0 0 0,2-1 0,0 0 1,2-1-1,0 0 0,2 0 0,0-1 0,2-1 0,26 28 1,-1-11 27,1-1-1,2-2 1,2-2 0,1-2 0,1-2 0,1-2 0,1-2 0,72 22 0,44 5 41,227 40 0,-84-40-50,2-13-1,476-3 1,781-35 322,-1302-9-218,421-66 1,257-107-71,-832 158-69,-101 22 1,413-97 53,-328 72 4,-2-5 1,125-60-1,-203 85 10,0-2 1,0 0 0,-1-1 0,-1 0-1,15-13 1,-25 18-6,1 1 0,-1-1 1,0 0-1,0 0 0,-1-1 0,1 1 1,-1-1-1,0 0 0,-1 0 1,1 0-1,-1 0 0,-1 0 0,1-1 1,-1 1-1,0 0 0,0-1 0,-1-6 1,-1 0-30,0 0 0,-2 0 0,0 0 0,0 0-1,-1 1 1,0 0 0,-1-1 0,-1 2 0,0-1 0,0 1 0,-1 0 0,-1 0 0,0 0 0,0 1 0,-19-16 0,-6-5 55,-2 2 0,-1 1-1,-51-30 1,2 10 218,-3 3 0,-1 5-1,-2 3 1,-1 4 0,-2 5 0,-174-30 0,-598-25-172,725 74-212,-723-34-1114,0 38-2163,684 11 433,3-3-1932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16.512"/>
    </inkml:context>
    <inkml:brush xml:id="br0">
      <inkml:brushProperty name="width" value="0.025" units="cm"/>
      <inkml:brushProperty name="height" value="0.025" units="cm"/>
    </inkml:brush>
  </inkml:definitions>
  <inkml:trace contextRef="#ctx0" brushRef="#br0">0 1 5862,'0'0'10580,"4"3"-10227,203 177 1504,-20-14-1803,-126-118 265,-2 4 0,-3 1 0,86 107 0,-67-68-72,4-3 0,147 128 1,-71-62-234,20 16 4,-147-149 12,1-2 0,34 17 0,-37-22 122,-1 1 1,0 0-1,29 26 0,-54-42-208,12 13 631,-11-7-1702,-8-7-2728,-8-6-3176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7:59.634"/>
    </inkml:context>
    <inkml:brush xml:id="br0">
      <inkml:brushProperty name="width" value="0.025" units="cm"/>
      <inkml:brushProperty name="height" value="0.025" units="cm"/>
    </inkml:brush>
  </inkml:definitions>
  <inkml:trace contextRef="#ctx0" brushRef="#br0">5342 401 8712,'-157'-58'-116,"-470"-156"314,497 178 58,-2 5-1,-257-24 1,223 49-260,0 7 0,-1 8 0,2 6 0,-232 53 0,132-3-10,-489 191 0,605-193 21,-201 115 1,271-130-4,2 3 1,3 4-1,2 3 1,-65 67-1,41-21-3,3 4-1,6 3 0,4 5 1,-103 192-1,127-192-102,5 3 1,5 1-1,6 3 0,4 2 0,-23 141 1,45-153 50,4 1 0,5 0 1,13 199-1,3-244 106,3-2-1,3 1 1,3-2 0,3 0 0,3-1-1,2-1 1,3-1 0,38 59 0,7-2-4,5-5 0,181 206 0,-166-222-55,4-4 0,5-4 1,3-4-1,5-6 0,2-4 0,4-5 1,3-5-1,3-6 0,233 83 1,401 55-66,18-64 18,-355-66 90,-263-42 4,951 145-10,-813-141-1,529-13-1,-661-29-28,-1-8 0,0-7-1,-2-7 1,-2-6 0,-1-8-1,-2-6 1,226-113 0,-295 121-60,-2-3 0,-2-4 0,-2-3 0,76-72 0,-108 83 268,-1-2 1,-3-1-1,-2-3 0,-2-1 0,-3-2 0,-2-2 0,29-61 0,-23 21 365,-4-2 1,-4-1 0,-4-1 0,-5-2-1,15-148 1,-19 12-137,-14-294 0,-11 381-327,-6 0 1,-7 1 0,-55-212 0,48 269 53,-3 2 1,-5 2 0,-3 1-1,-5 1 1,-3 3-1,-91-128 1,54 107-343,-5 4 1,-5 4-1,-175-143 1,79 96-342,-250-144 0,260 185 378,-4 7 0,-4 9 0,-345-109 0,377 152-32,-2 7 1,0 6-1,-2 8 1,-1 6-1,-226 7 1,281 15-560,-184 37 0,-96 53-2746,119-20-1153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3:49.562"/>
    </inkml:context>
    <inkml:brush xml:id="br0">
      <inkml:brushProperty name="width" value="0.025" units="cm"/>
      <inkml:brushProperty name="height" value="0.025" units="cm"/>
    </inkml:brush>
  </inkml:definitions>
  <inkml:trace contextRef="#ctx0" brushRef="#br0">8 182 4965,'0'0'7927,"8"2"-7617,0-2-136,0 0 0,-1-1 0,1 0 0,0 0 0,0-1 0,-1 1 0,12-6 0,-15 6-33,0-1 0,1 1 0,-1-1 0,0 0 0,-1 0 0,1-1 0,0 1 0,0-1 0,-1 0-1,0 0 1,0 0 0,0 0 0,0 0 0,0-1 0,0 0 0,-1 1 0,3-7 0,-5 10-92,0-1 0,0 1 0,0-1 0,-1 1 0,1 0 1,0-1-1,0 1 0,-1 0 0,1-1 0,0 1 0,-1 0 0,1-1 0,0 1 0,-1 0 1,1 0-1,0-1 0,-1 1 0,1 0 0,-1 0 0,1 0 0,0 0 0,-1 0 0,1-1 1,-1 1-1,1 0 0,-1 0 0,1 0 0,0 0 0,-1 0 0,1 0 0,-1 0 0,1 0 1,-1 1-1,1-1 0,0 0 0,-2 0 0,-18 2 56,13 0-86,0 1 1,0-1-1,1 2 1,-1-1-1,-7 6 1,9-6 14,0 0 1,0 0 0,0 0 0,0-1-1,-1 1 1,1-2 0,-1 1 0,1 0-1,-11 1 1,16-3 301,2-4-316,1 0 0,-1 1-1,1-1 1,0 1-1,0 0 1,1 0-1,-1 0 1,1 0 0,-1 0-1,1 1 1,0 0-1,0 0 1,0 0-1,8-3 1,-13 5 2,1 0 1,0 0-1,0 0 0,0 0 0,0 0 1,0 0-1,0 0 0,0 0 0,-1 0 0,1 0 1,0-1-1,0 1 0,0 0 0,0 0 1,0 0-1,0 0 0,0 0 0,0 0 1,0 0-1,0-1 0,0 1 0,0 0 1,0 0-1,0 0 0,0 0 0,-1 0 1,1 0-1,0-1 0,0 1 0,0 0 1,0 0-1,1 0 0,-1 0 0,0 0 1,0 0-1,0-1 0,0 1 0,0 0 0,0 0 1,0 0-1,0 0 0,0 0 0,0 0 1,0 0-1,0-1 0,0 1 0,0 0 1,0 0-1,1 0 0,-1 0 0,0 0 1,0 0-1,0 0 0,0 0 0,0 0 1,0 0-1,0 0 0,1 0 0,-1 0 1,0 0-1,0-1 0,0 1 0,0 0 1,0 0-1,0 0 0,1 0 0,-1 0 0,0 0 1,0 1-1,-16-12 730,-26-3-253,61 14-1108,28-5 445,-45 5 179,-1 0-1,1 0 0,-1-1 1,1 1-1,-1 0 0,1-1 1,-1 1-1,0-1 0,1 0 1,-1 1-1,0-1 0,1 0 0,-1 0 1,0 0-1,0 0 0,0 0 1,1 0-1,-1 0 0,0 0 1,-1 0-1,1-1 0,0 1 1,0 0-1,0-1 0,-1 1 0,1 0 1,-1-1-1,1-2 0,-36 3 542,-21 20-263,39-13-332,40-19-397,14-10 166,-29 17-136,1 0 0,-1 1 0,1 0 0,0 0 0,0 1 0,15-4 0,-36 30-4751,-18 4 1698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7.232"/>
    </inkml:context>
    <inkml:brush xml:id="br0">
      <inkml:brushProperty name="width" value="0.025" units="cm"/>
      <inkml:brushProperty name="height" value="0.025" units="cm"/>
    </inkml:brush>
  </inkml:definitions>
  <inkml:trace contextRef="#ctx0" brushRef="#br0">18 63 5733,'0'0'18092,"6"-4"-17590,9-4-331,1 1 0,0 1 1,1 0-1,0 1 0,0 1 0,0 0 0,27-2 0,138-1-35,-181 7-2,-40 1 314,-65 9-403,-99 5 145,296-17-302,170-28 0,-350 48 244,-200 34 361,286-52-579,1-1 1,0 1 0,0 0-1,0 0 1,0-1 0,0 1 0,0 0-1,0 0 1,0-1 0,0 1-1,-1 0 1,1 0 0,0-1 0,0 1-1,1 0 1,-1 0 0,0-1-1,0 1 1,0 0 0,0 0 0,0-1-1,0 1 1,0 0 0,0 0-1,0-1 1,0 1 0,1 0 0,-1 0-1,0 0 1,0-1 0,0 1-1,0 0 1,1 0 0,-1 0 0,0 0-1,0-1 1,0 1 0,1 0-1,-1 0 1,0 0 0,0 0 0,1 0-1,-1 0 1,0 0 0,0 0-1,1 0 1,-1 0 0,14-13-3386,13-9-4739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2.318"/>
    </inkml:context>
    <inkml:brush xml:id="br0">
      <inkml:brushProperty name="width" value="0.025" units="cm"/>
      <inkml:brushProperty name="height" value="0.025" units="cm"/>
    </inkml:brush>
  </inkml:definitions>
  <inkml:trace contextRef="#ctx0" brushRef="#br0">0 122 5765,'0'0'4373,"7"-11"-1822,1-1-1822,3-7 1264,0 1 1,2 0-1,15-17 0,-28 35-1890,1-1 1,-1 0-1,1 1 0,0-1 0,-1 1 1,1-1-1,-1 1 0,1-1 1,0 1-1,0-1 0,-1 1 1,1-1-1,0 1 0,0 0 0,0 0 1,-1-1-1,1 1 0,0 0 1,0 0-1,1 0 0,6 12 646,-6 33-857,-3-34 309,-2 30-113,-1 1 0,-3-1 0,-22 78 0,16-72-67,2 1 1,-7 66-1,17-111-24,1-1 0,0 0 0,0 0 1,0 0-1,0 0 0,0 1 0,0-1 0,0 0 0,1 0 0,-1 0 0,1 0 1,-1 0-1,1 0 0,0 0 0,0 0 0,0 0 0,0 0 0,0 0 0,1 0 0,-1-1 1,0 1-1,1 0 0,1 1 0,0-2 23,0 0 1,0 0-1,0 0 1,0-1-1,0 1 1,0-1-1,0 0 1,0 1-1,0-1 0,0-1 1,0 1-1,0 0 1,0-1-1,0 1 1,0-1-1,0 0 1,3-2-1,11-3 278,-1-2 0,1 0 0,-1 0 0,-1-2-1,0 0 1,19-16 0,80-80 190,-69 62-415,-2-2 0,72-99 0,-109 131-1197,-10 14-792,-23 20-4147,10-7-182,-7 1-4170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2.711"/>
    </inkml:context>
    <inkml:brush xml:id="br0">
      <inkml:brushProperty name="width" value="0.025" units="cm"/>
      <inkml:brushProperty name="height" value="0.025" units="cm"/>
    </inkml:brush>
  </inkml:definitions>
  <inkml:trace contextRef="#ctx0" brushRef="#br0">6 1 16111,'0'0'7463,"-5"64"-6021,10-41-674,6 0-575,10 1-97,2-5-64,7-6-1281,6-5-1826,-1-7 192,-5-1-993,-7-4-2145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3.163"/>
    </inkml:context>
    <inkml:brush xml:id="br0">
      <inkml:brushProperty name="width" value="0.025" units="cm"/>
      <inkml:brushProperty name="height" value="0.025" units="cm"/>
    </inkml:brush>
  </inkml:definitions>
  <inkml:trace contextRef="#ctx0" brushRef="#br0">0 143 8040,'0'0'10660,"11"-1"-8898,-8 1-1684,25-2 1183,1-1 0,33-9 1,-54 11-1128,1-1 1,-1-1-1,0 0 1,0 0-1,0-1 0,0 0 1,-1 0-1,0 0 1,1-1-1,-2 0 1,1-1-1,-1 0 1,11-11-1,-16 16-113,0 0-1,0-1 0,0 1 1,1-1-1,-2 0 1,1 1-1,0-1 1,0 0-1,0 1 1,-1-1-1,1 0 1,-1 0-1,1 0 0,-1 0 1,0 0-1,0 1 1,0-1-1,0 0 1,0 0-1,0 0 1,-1-2-1,0 3-12,1 0 1,-1 0-1,0 0 0,0-1 1,0 1-1,0 0 0,0 0 1,0 0-1,-1 1 0,1-1 1,0 0-1,0 0 0,-1 1 1,1-1-1,0 1 0,-1-1 1,1 1-1,-1-1 0,1 1 1,-3 0-1,-2-1-18,0 0 0,0 1-1,0 0 1,0 1 0,0-1 0,0 1-1,0 0 1,0 1 0,0-1-1,1 1 1,-11 5 0,10-4 6,1 1 0,-1-1 0,1 1-1,0 0 1,0 1 0,0-1 0,0 1 0,1 0 0,0 0 0,0 1 0,0-1-1,1 1 1,0 0 0,0 0 0,0 0 0,1 0 0,-1 0 0,2 1 0,-1-1-1,1 1 1,-1 12 0,2-18 5,0 0 1,0 1-1,0-1 0,0 0 0,1 0 1,-1 1-1,0-1 0,1 0 0,-1 0 1,1 0-1,-1 0 0,1 0 0,0 0 0,0 0 1,-1 0-1,1 0 0,0 0 0,0 0 1,0 0-1,0-1 0,0 1 0,0 0 1,1 0-1,34 9 67,-24-9-44,0-1 0,0 0 0,0-1 1,15-3-1,-11-1-6,0 0-1,0-2 1,-1 0 0,0-1-1,0 0 1,-1-1-1,0-1 1,-1 0 0,14-13-1,-30 40-458,-7 9 460,5-17 14,-14 38 297,19-46-320,-1 0 1,1 0-1,0-1 1,-1 1 0,1 0-1,0 0 1,0 0-1,0 0 1,-1 0-1,1 0 1,0 0 0,0 0-1,1 0 1,-1-1-1,0 1 1,0 0-1,0 0 1,1 0 0,-1 0-1,0 0 1,1 0-1,-1-1 1,0 1 0,1 0-1,-1 0 1,1-1-1,0 1 1,-1 0-1,1-1 1,0 1 0,-1 0-1,1-1 1,0 1-1,-1-1 1,1 1-1,0-1 1,0 1 0,0-1-1,0 0 1,-1 1-1,1-1 1,0 0-1,1 0 1,10 1 29,0-1 0,0 0 0,0-1 0,0-1-1,0 0 1,-1 0 0,1-1 0,14-6 0,90-45 392,-48 20-326,-51 31-118,-15 14-19,-23 34-55,2-3 23,20-41 84,1-1 0,0 1 0,-1 0 0,1-1 0,0 1 0,-1-1 0,1 1 0,0-1 0,0 0 0,-1 0 0,1 0 0,0 0 0,0 0 0,-1 0 0,5-1 0,-3 1 22,12-2-46,-1-1 1,0 1 0,-1-2-1,1 0 1,17-8 0,-20 7-141,1 0-1,0 1 1,0 1 0,0 0 0,0 1 0,1 0 0,20-1 0,-33 4 135,1-1 0,-1 1 0,1-1-1,-1 1 1,0-1 0,1 1 0,-1-1 0,1 1-1,-1 0 1,0-1 0,0 1 0,1-1 0,-1 1-1,0 0 1,0-1 0,0 1 0,0 0 0,0 0-1,0-1 1,0 1 0,0 0 0,0-1 0,0 1 0,0 0-1,0-1 1,0 1 0,0 0 0,-1-1 0,1 1-1,0-1 1,-1 2 0,-8 23 57,2-14 176,-2 2-1059,6-7-7093,3-19 255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3.505"/>
    </inkml:context>
    <inkml:brush xml:id="br0">
      <inkml:brushProperty name="width" value="0.025" units="cm"/>
      <inkml:brushProperty name="height" value="0.025" units="cm"/>
    </inkml:brush>
  </inkml:definitions>
  <inkml:trace contextRef="#ctx0" brushRef="#br0">1 0 19282,'0'0'5477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3.881"/>
    </inkml:context>
    <inkml:brush xml:id="br0">
      <inkml:brushProperty name="width" value="0.025" units="cm"/>
      <inkml:brushProperty name="height" value="0.025" units="cm"/>
    </inkml:brush>
  </inkml:definitions>
  <inkml:trace contextRef="#ctx0" brushRef="#br0">4 122 16496,'0'0'8856,"10"1"-7858,5 0-812,1-1-1,0 0 1,0-1-1,0-1 1,23-6-1,-33 7-157,0 0 0,1-1 0,-1-1 0,0 1 0,0-1 0,0 0 0,0 0 0,-1 0 0,1-1 0,-1 0 0,0 0 0,0 0 0,0-1 0,-1 0 0,0 0 0,1 0 0,-2 0-1,4-6 1,-6 10-15,0 0 0,-1 0-1,1 0 1,-1 0-1,0 0 1,1 0-1,-1 1 1,0-1-1,1 0 1,-1 0 0,0 0-1,0-1 1,0 1-1,0 0 1,0 0-1,0 0 1,0 0-1,0 0 1,0 0-1,0 0 1,-1 0 0,1 0-1,0 0 1,-1 0-1,1 1 1,-1-1-1,1 0 1,-1 0-1,0 0 1,1 0 0,-2-1-1,0 1-10,0 0-1,-1 0 1,1 0 0,-1 0-1,1 0 1,-1 1 0,1-1-1,-1 1 1,1-1 0,-1 1-1,1 0 1,-5 0 0,-3 1-35,1 0 0,-1 0 0,0 1 0,0 0 0,0 0 0,-9 5 0,9-2 17,0 1 1,1 0 0,0 0-1,0 1 1,0 0-1,1 1 1,-12 12 0,16-15 30,0 0 0,1 0 1,0 0-1,0 0 0,0 1 1,0-1-1,1 1 1,0 0-1,0-1 0,0 1 1,1 0-1,0 0 0,0 0 1,1 0-1,0 10 0,1-13-9,-1 0 0,2 1-1,-1-1 1,0 0 0,1 0-1,-1 0 1,1 0-1,0 0 1,0 0 0,0-1-1,0 1 1,1-1 0,-1 1-1,1-1 1,-1 0-1,1 0 1,0 0 0,0 0-1,0-1 1,0 1-1,0-1 1,0 1 0,1-1-1,-1 0 1,0-1 0,6 2-1,12 2 23,-1 0 0,40 1-1,43-3-1684,-35-9-3738,-17-6-1844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5.702"/>
    </inkml:context>
    <inkml:brush xml:id="br0">
      <inkml:brushProperty name="width" value="0.025" units="cm"/>
      <inkml:brushProperty name="height" value="0.025" units="cm"/>
    </inkml:brush>
  </inkml:definitions>
  <inkml:trace contextRef="#ctx0" brushRef="#br0">93 83 7559,'5'-10'3379,"17"-40"547,-15 28 4827,-55 171-8124,7-28-575,39-115-53,-6 21-18,0 1-1,2 0 0,1 0 1,1 1-1,1 0 0,2 28 1,1-56 12,-1 0 1,1 0 0,0 0-1,1 0 1,-1 0 0,0 0-1,0-1 1,0 1-1,0 0 1,1 0 0,-1 0-1,0 0 1,1-1 0,-1 1-1,1 0 1,-1 0 0,1-1-1,-1 1 1,1 0 0,-1-1-1,1 1 1,0-1 0,-1 1-1,1-1 1,0 1 0,0-1-1,-1 1 1,1-1 0,0 1-1,0-1 1,0 0 0,-1 0-1,2 1 1,1-1 14,0-1-1,0 1 1,-1-1 0,1 1-1,-1-1 1,1 0 0,-1 0-1,1 0 1,-1 0 0,1 0-1,2-2 1,8-6 210,0-1 1,21-19-1,-3-3 77,-1-1-1,-1-1 0,-2-2 1,-1-1-1,-3-1 0,0-1 0,23-57 1,-35 69-431,-31 133-174,12-69 249,-7 65-1,15-102 60,-1 12-17,1-1-1,0 0 1,0 0 0,1 0-1,5 20 1,-6-29 16,1 0 1,0 0-1,-1 0 0,1 0 1,0 0-1,0 0 1,1-1-1,-1 1 0,0 0 1,0-1-1,1 1 0,-1-1 1,1 1-1,0-1 1,-1 0-1,1 0 0,0 0 1,0 0-1,-1 0 1,1 0-1,0 0 0,0 0 1,0-1-1,0 1 1,0-1-1,0 0 0,1 1 1,-1-1-1,0 0 1,0 0-1,0 0 0,0 0 1,0-1-1,0 1 0,0-1 1,0 1-1,0-1 1,3-1-1,3-1 59,0-1 0,-1 1 1,1-2-1,-1 1 0,0-1 0,0 0 0,0 0 1,-1-1-1,0 0 0,0 0 0,0-1 0,8-13 1,3-5 329,-1 0 0,16-38 1,-15 20-624,-2-1 0,10-47 0,-38 130-7451,7-22 1813,2 0-4398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6.698"/>
    </inkml:context>
    <inkml:brush xml:id="br0">
      <inkml:brushProperty name="width" value="0.025" units="cm"/>
      <inkml:brushProperty name="height" value="0.025" units="cm"/>
    </inkml:brush>
  </inkml:definitions>
  <inkml:trace contextRef="#ctx0" brushRef="#br0">1 457 12139,'0'0'3171,"8"0"-256,-2-1-2518,0 0 0,0 0-1,1 0 1,-1-1 0,0 0 0,0-1-1,0 1 1,-1-1 0,1 0 0,-1-1-1,1 1 1,-1-1 0,0 0-1,0 0 1,-1-1 0,1 1 0,-1-1-1,5-8 1,-6 10-272,1-1 0,-1 0 0,-1 0 1,1 0-1,-1 0 0,1-1 0,-1 1 0,0-1 0,-1 1 0,1-1 0,-1 1 0,0-1 1,0 0-1,0 0 0,0-6 0,-2 11-119,1-1 1,-1 1 0,1-1-1,0 1 1,-1-1-1,1 1 1,-1 0-1,1-1 1,-1 1-1,1 0 1,-1-1-1,1 1 1,-1 0-1,0-1 1,1 1 0,-1 0-1,0 0 1,1 0-1,-1 0 1,1-1-1,-1 1 1,0 0-1,1 0 1,-1 0-1,0 0 1,1 1-1,-1-1 1,1 0 0,-1 0-1,-1 1 1,-19 4-130,14-1 83,1 0 0,0 0 0,0 0 0,1 1 0,-1-1 0,1 1 0,-9 11 0,12-13 21,-1 0 0,1 0 0,0 0 0,0 0 0,0 0 0,0 0 0,1 0 0,-1 1 0,1-1 0,0 0 0,0 1 0,0-1 0,1 1 0,-1 0 0,1-1 0,0 1 0,0 6 0,1-9 13,0 0-1,0 0 1,0 0-1,0 0 1,0 0 0,0 0-1,0 0 1,1-1-1,-1 1 1,0 0-1,1-1 1,-1 1 0,0-1-1,1 0 1,-1 1-1,0-1 1,1 0 0,-1 0-1,1 0 1,-1 0-1,0 0 1,1 0-1,-1 0 1,1-1 0,-1 1-1,0 0 1,2-1-1,41-9-91,-21 2-448,0 1-1,0 1 1,1 1-1,47-3 0,-63 7 395,-1 0 0,0-1 0,1 0 1,-1 0-1,0-1 0,0 0 0,0 0 0,0-1 0,-1 0 0,1 0 0,-1-1 0,0 1 0,0-1 0,-1 0 0,6-7 0,6-6-747,-2-1 0,0 0 0,18-30 0,-21 25 956,-1-1 1,-1 0-1,-1 0 0,-1-1 0,-2 0 0,7-51 1,-16 92 405,-2 1 1,-11 28 0,-6 22 547,15-40-645,2 1 0,0 1 0,2-1 0,2 1 0,0-1 0,6 55 0,-5-81-364,1 0-1,-1-1 1,0 1-1,0 0 1,1 0-1,-1 0 1,0 0-1,1 0 1,-1-1-1,1 1 1,-1 0-1,1 0 1,-1-1-1,1 1 1,-1 0-1,1-1 1,0 1-1,-1-1 1,1 1-1,0 0 1,0-1-1,0 0 1,-1 1-1,2 0 1,-1-1 10,0 0-1,-1 0 1,1 0 0,-1 0-1,1-1 1,0 1 0,-1 0-1,1 0 1,-1 0 0,1 0-1,-1-1 1,1 1 0,-1 0-1,1 0 1,-1-1 0,1 1-1,-1-1 1,1 1 0,-1 0-1,1-1 1,-1 1 0,0-1-1,1 1 1,-1-1 0,0 1 0,1-1-1,-1 1 1,0-1 0,0 1-1,0-1 1,1 0 0,-1 1-1,0-1 1,0 1 0,0-1-1,0-1 1,3-12-239,-1 0 0,-1-1 0,0 1 0,0 0 1,-4-29-1,3 44 227,0-1 0,0 0 1,-1 1-1,1-1 0,0 1 1,0-1-1,0 0 0,0 1 1,0-1-1,0 1 1,-1-1-1,1 0 0,0 1 1,0-1-1,-1 0 0,1 1 1,0-1-1,-1 0 0,1 1 1,0-1-1,-1 0 0,1 0 1,0 1-1,-1-1 0,1 0 1,0 0-1,-1 0 0,1 0 1,-1 1-1,1-1 0,0 0 1,-1 0-1,1 0 0,-1 0 1,1 0-1,-1 0 0,1 0 1,0 0-1,-1 0 0,1 0 1,-1 0-1,1-1 1,0 1-1,-1 0 0,1 0 1,-1 0-1,1 0 0,0-1 1,-1 1-1,1 0 0,0 0 1,-1-1-1,1 1 0,0 0 1,-1-1-1,1 1 0,0 0 1,0-1-1,-1 1 0,1 0 1,0-1-1,0 3-11,-1-1-1,1 1 1,1 0 0,-1 0-1,0 0 1,0 0 0,1 0-1,-1 0 1,1 0-1,0 0 1,-1-1 0,1 1-1,0 0 1,0 0 0,0-1-1,0 1 1,0-1-1,1 1 1,-1-1 0,0 1-1,1-1 1,-1 0 0,1 0-1,2 2 1,1 0 15,0-1-1,0 0 1,1 0 0,-1 0-1,1-1 1,-1 0 0,1 0-1,9 0 1,2 0 18,0-1 1,0-1-1,0-1 0,0-1 0,20-5 1,20-15-738,-46 17 495,0 1 0,0 0 1,0 1-1,1 0 0,0 1 1,14-2-1,-25 7 279,0 0 0,0 1 0,0-1 0,0 0 0,0 1 0,-1-1 0,1 1 0,-1-1 0,1 1 0,-1-1 0,0 1 0,0-1 0,0 1 0,-1-1 0,0 5 0,2 10 102,0-14-156,0 0-1,0 1 1,1-2 0,-1 1 0,1 0-1,0 0 1,-1 0 0,1-1-1,1 1 1,-1-1 0,0 0 0,1 1-1,-1-1 1,1 0 0,-1 0 0,7 2-1,54 25-739,-48-23 162,81 41-2822,-87-42 3318,0 1 0,-1 0-1,1 0 1,-1 1 0,-1 0 0,1 0 0,-1 1 0,7 10 0,-11-14 275,-1 1 1,0 0-1,0 0 0,-1 0 1,1 0-1,-1 0 0,0 0 1,0 0-1,-1 0 0,0 0 1,0 1-1,0-1 1,0 0-1,-1 0 0,0 0 1,0 0-1,0 1 0,0-1 1,-1-1-1,0 1 0,0 0 1,-1 0-1,-4 7 0,3-5 161,-1 0 0,1-1 0,-1 1 0,-1-1 0,1-1-1,-1 1 1,0-1 0,0 0 0,0 0 0,-1 0-1,0-1 1,1 0 0,-2-1 0,-13 6 0,18-8-261,1 0 1,-1-1-1,1 1 1,-1-1 0,1 0-1,-1 0 1,0 0-1,1 0 1,-1 0-1,1-1 1,-1 1-1,1-1 1,-1 1-1,1-1 1,-1 0 0,1 0-1,0 0 1,-1 0-1,1-1 1,0 1-1,-4-3 1,3 0-33,-1 0 1,1 0 0,0 0-1,0-1 1,1 1 0,-1-1-1,1 1 1,0-1-1,0 0 1,-1-7 0,-2-9-234,1-1 0,1 0 0,1 0 0,1-23 0,1 40 173,0 1 0,0-1 1,1 1-1,0-1 0,-1 1 0,1 0 1,1 0-1,-1-1 0,1 1 1,-1 0-1,1 0 0,0 0 1,1 0-1,-1 1 0,1-1 0,-1 1 1,1-1-1,0 1 0,1 0 1,-1 0-1,7-4 0,3-1-284,1 1-1,-1 1 1,1 0-1,1 1 0,15-3 1,24-9-4163,-5-3-3374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7.841"/>
    </inkml:context>
    <inkml:brush xml:id="br0">
      <inkml:brushProperty name="width" value="0.025" units="cm"/>
      <inkml:brushProperty name="height" value="0.025" units="cm"/>
    </inkml:brush>
  </inkml:definitions>
  <inkml:trace contextRef="#ctx0" brushRef="#br0">71 31 18578,'-2'11'3133,"-23"56"-1948,17-49-1159,1 0 0,0 0 0,2 0 0,0 1 0,1 0 0,-3 33 0,7-52-28,0 1 0,0-1 0,0 1 0,0 0 1,0-1-1,0 1 0,0 0 0,0-1 0,0 1 0,0-1 0,0 1 1,0 0-1,1-1 0,-1 1 0,0-1 0,0 1 0,1-1 0,-1 1 1,0 0-1,1-1 0,-1 1 0,1-1 0,-1 0 0,1 1 0,-1-1 1,1 1-1,-1-1 0,1 0 0,-1 1 0,1-1 0,-1 0 1,1 1-1,-1-1 0,1 0 0,0 0 0,-1 0 0,2 0 0,28-10 288,25-30 460,94-109 1683,-148 148-2435,0 0 1,0 0 0,0 0-1,1 0 1,-1 0 0,0 0-1,1 0 1,-1 1 0,0-1-1,1 0 1,-1 1-1,1-1 1,-1 1 0,1 0-1,1-1 1,-2 1-4,-1 0 0,1 1 1,-1-1-1,1 0 0,-1 0 0,1 0 0,-1 1 0,1-1 1,-1 0-1,1 1 0,-1-1 0,1 1 0,-1-1 1,0 0-1,1 1 0,-1-1 0,0 1 0,1-1 0,-1 1 1,0-1-1,1 1 0,-1-1 0,0 1 0,0-1 1,0 1-1,0-1 0,1 2 0,0 6-56,-1 0-1,0 1 1,0-1-1,-2 14 1,1 0 282,0-7-183,1-9-41,-1-1 1,1 0-1,1 0 0,-1 0 1,0 1-1,3 8 0,-2-13 14,-1 0-1,1 0 1,0 0 0,-1 0-1,1 0 1,0 0-1,-1 0 1,1-1-1,0 1 1,0 0-1,0 0 1,0-1-1,0 1 1,0 0-1,0-1 1,0 1-1,0-1 1,0 0 0,0 1-1,0-1 1,0 0-1,0 1 1,0-1-1,1 0 1,-1 0-1,0 0 1,0 0-1,0 0 1,0 0-1,0-1 1,1 1 0,-1 0-1,0 0 1,0-1-1,0 1 1,2-2-1,4-1 37,-1-1 0,1 0 1,-1 0-1,0-1 0,0 1 0,0-1 0,0-1 0,-1 1 0,0-1 1,0 0-1,-1 0 0,1 0 0,-1-1 0,5-12 0,-2 7-94,0 1 0,1-1 0,13-13 0,-30 52-1294,8-26 1346,-4 8 29,1 1 0,0-1 0,0 1 0,1 0 0,0 1 0,0-1-1,-1 20 1,4-30-25,0 1-1,0-1 1,1 0-1,-1 1 1,0-1-1,0 0 0,0 1 1,1-1-1,-1 0 1,0 1-1,0-1 1,1 0-1,-1 0 1,0 1-1,1-1 1,-1 0-1,0 0 1,1 1-1,-1-1 1,0 0-1,1 0 0,-1 0 1,1 0-1,-1 0 1,0 0-1,1 1 1,-1-1-1,1 0 1,-1 0-1,0 0 1,1 0-1,-1-1 1,1 1-1,-1 0 0,0 0 1,1 0-1,-1 0 1,0 0-1,1-1 1,18-4 206,-4-3-133,0-2 0,0 1 0,-1-2 0,0 0 0,13-13 0,29-23-66,-55 47-51,-1-1 0,1 0 0,-1 1 0,1-1 0,0 1 0,-1 0 0,1-1 0,0 1 0,-1-1 0,1 1 0,0 0 0,-1 0 0,1-1 0,0 1 0,0 0 0,-1 0 0,1 0 0,0 0 0,0 0 0,-1 0 0,1 0 0,0 0 0,0 0 0,0 0 0,-1 0 0,1 0 0,0 1 0,-1-1 0,1 0 0,1 1 0,-1 0 3,0 1 0,0-1 1,-1 1-1,1-1 0,0 0 0,-1 1 0,1-1 1,-1 1-1,1-1 0,-1 1 0,0 0 0,0-1 1,1 1-1,-1 1 0,-7 71 16,5-59 62,2-13-20,-1 0 1,1-1-1,0 1 0,0 0 0,0 0 1,0 0-1,0 0 0,0 0 0,0 0 1,1 0-1,-1-1 0,1 1 0,0 0 1,-1 0-1,1 0 0,0-1 0,0 1 1,0 0-1,0-1 0,0 1 0,0-1 1,1 1-1,-1-1 0,0 0 0,1 0 1,-1 1-1,1-1 0,0 0 0,-1 0 0,1 0 1,0-1-1,-1 1 0,1 0 0,2 0 1,3 0 37,0 0 0,-1 0 0,1-1 0,0 0 0,0 0 0,-1 0 0,1-1 0,12-3 0,-10 1-19,-1 1-1,1-2 1,-1 1 0,0-1 0,0-1 0,-1 1 0,1-1-1,-1-1 1,0 1 0,0-1 0,11-13 0,-16 17 39,0-1 1,0 1 0,0-1-1,0 0 1,0 1-1,0-1 1,-1 0-1,0 0 1,1 0-1,-1 0 1,0 0 0,0 0-1,-1-1 1,1 1-1,-1 0 1,1 0-1,-1-1 1,0 1-1,0 0 1,0-1 0,-1 1-1,1 0 1,-1 0-1,0 0 1,0 0-1,0-1 1,0 1 0,-1 0-1,1 0 1,-1 1-1,0-1 1,1 0-1,-1 1 1,-5-6-1,-77-54 315,130 61-2055,33-7-4153,-26-2-1933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2.634"/>
    </inkml:context>
    <inkml:brush xml:id="br0">
      <inkml:brushProperty name="width" value="0.025" units="cm"/>
      <inkml:brushProperty name="height" value="0.025" units="cm"/>
    </inkml:brush>
  </inkml:definitions>
  <inkml:trace contextRef="#ctx0" brushRef="#br0">69 0 11883,'0'0'4015,"0"11"-3247,2 826 1787,-4-409-839,4 160-736,-5 621-812,-45-473 1471,48-730-1790,-2 5-522,2-10 548,0-1 0,0 0 0,0 0 0,0 0 0,0 0 0,-1 1 0,1-1 0,0 0 0,0 0 0,0 0 0,0 0 0,-1 0 0,1 0 0,0 1 0,0-1 0,0 0 0,-1 0 0,1 0-1,0 0 1,0 0 0,0 0 0,-1 0 0,1 0 0,0 0 0,0 0 0,-1 0 0,1 0 0,0 0 0,0 0 0,0 0 0,-1 0 0,1 0 0,0-1 0,0 1 0,0 0 0,-1 0 0,1 0 0,0 0 0,0 0 0,0 0 0,0 0-1,-1-1 1,1 1 0,0 0 0,0 0 0,0 0 0,0-1 0,-1 1 0,-7-9-7487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8.776"/>
    </inkml:context>
    <inkml:brush xml:id="br0">
      <inkml:brushProperty name="width" value="0.025" units="cm"/>
      <inkml:brushProperty name="height" value="0.025" units="cm"/>
    </inkml:brush>
  </inkml:definitions>
  <inkml:trace contextRef="#ctx0" brushRef="#br0">2 201 9769,'0'0'16523,"-1"6"-16876,1-4 350,0-1 0,0 1 0,0 0 0,0-1 0,0 1 0,0-1 0,1 1 0,-1-1 0,0 1-1,1-1 1,-1 1 0,1-1 0,-1 1 0,1-1 0,0 1 0,0-1 0,0 0 0,0 0 0,0 1 0,0-1 0,1 1-1,0-1 13,0 0-1,0-1 0,0 1 1,0-1-1,0 0 0,0 0 0,0 1 1,0-1-1,0 0 0,0-1 1,0 1-1,0 0 0,-1-1 0,1 1 1,0-1-1,0 1 0,0-1 1,0 0-1,0 0 0,-1 0 0,1 0 1,2-2-1,12-7 35,0-1 1,0-1-1,-2 0 1,1-1-1,-2-1 1,0 0-1,0 0 1,-2-2-1,1 1 1,-2-2-1,0 1 1,-1-1-1,12-34 1,-45 124-923,12-43 953,2 0 0,-12 63 0,21-86-52,0 0 0,0 0 0,1 0 0,0 0 0,0 0 0,1 0 1,0 0-1,0 0 0,4 13 0,-4-19 8,-1 1-1,1-1 1,0 1 0,0-1-1,0 1 1,0-1 0,1 1 0,-1-1-1,0 0 1,1 0 0,-1 0 0,0 0-1,1 0 1,0 0 0,-1 0-1,1 0 1,1 0 0,1 0 115,0 0 1,-1-1-1,1 1 0,0-1 0,0 0 1,-1 0-1,1 0 0,0-1 1,-1 1-1,8-3 0,-4 1 10,0-1 0,0 1 1,0-2-1,-1 1 0,1-1 0,-1 1 0,0-2 0,0 1 1,-1-1-1,8-7 0,47-61 83,-24 27-90,-40 86-1339,1-29 1207,1-2-21,0 0-1,1 0 0,0 0 0,0 12 0,1-20 9,0 1 0,0-1 0,0 0 1,1 1-1,-1-1 0,0 0 0,0 1 0,1-1 1,-1 0-1,1 0 0,-1 1 0,1-1 0,-1 0 1,1 0-1,0 0 0,0 0 0,0 0 0,-1 0 1,1 0-1,0 0 0,0 0 0,0 0 0,0 0 1,1-1-1,-1 1 0,0 0 0,0-1 0,0 1 0,1-1 1,-1 1-1,0-1 0,0 0 0,1 0 0,-1 1 1,3-1-1,8-1 70,1 0 1,-1-1-1,0 0 1,0-1 0,0 0-1,0-1 1,-1-1-1,0 1 1,1-2-1,-2 0 1,1 0-1,-1-1 1,0 0 0,0-1-1,-1 0 1,0 0-1,16-20 1,-23 27-64,-1-1 0,1 0 0,-1 0 1,0 0-1,1 0 0,-1 0 0,0 0 1,0 0-1,0 0 0,-1-1 0,1 1 0,0 0 1,-1 0-1,0-1 0,1 1 0,-1 0 1,0-1-1,0-2 0,-1 4-21,1 0-1,-1 0 1,0 0 0,1 0-1,-1 0 1,0 0-1,0 0 1,1 0 0,-1 0-1,0 1 1,0-1 0,0 0-1,0 1 1,0-1 0,0 0-1,0 1 1,-1-1-1,1 1 1,0 0 0,0-1-1,0 1 1,0 0 0,-1 0-1,1 0 1,0 0-1,0 0 1,0 0 0,-1 0-1,1 0 1,0 0 0,0 0-1,0 1 1,-2 0 0,0-1-6,0 1 1,0 0 0,0 0-1,0 1 1,0-1 0,0 1-1,0 0 1,0-1 0,1 1 0,-1 0-1,1 1 1,-1-1 0,1 0-1,0 1 1,0-1 0,0 1-1,0 0 1,0-1 0,1 1 0,-1 0-1,1 0 1,0 0 0,-2 6-1,2-7 28,1 0-1,-1 0 0,1 1 0,-1-1 0,1 0 0,0 0 0,0 0 1,0 1-1,0-1 0,0 0 0,1 0 0,-1 0 0,1 0 0,-1 0 0,1 1 1,0-1-1,0 0 0,0 0 0,0-1 0,0 1 0,0 0 0,0 0 1,1 0-1,-1-1 0,1 1 0,-1-1 0,1 1 0,0-1 0,-1 1 1,1-1-1,0 0 0,0 0 0,0 0 0,0 0 0,0 0 0,3 0 1,11 3-262,1 0 1,0-1 0,0-1 0,1-1-1,-1 0 1,0-1 0,29-4 0,-44 4-102,-1-1 0,1 1 0,0-1 0,-1 1 0,1-1 0,-1 1 0,1-1 0,-1 0 0,0 0 0,1 0 0,-1 0 1,0 0-1,1 0 0,-1 0 0,0 0 0,0-1 0,0 1 0,0 0 0,0-1 0,0 1 0,-1 0 0,1-1 0,0 1 0,-1-1 1,2-2-1,3-23-11073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9.209"/>
    </inkml:context>
    <inkml:brush xml:id="br0">
      <inkml:brushProperty name="width" value="0.025" units="cm"/>
      <inkml:brushProperty name="height" value="0.025" units="cm"/>
    </inkml:brush>
  </inkml:definitions>
  <inkml:trace contextRef="#ctx0" brushRef="#br0">0 0 21396,'0'0'8488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1.883"/>
    </inkml:context>
    <inkml:brush xml:id="br0">
      <inkml:brushProperty name="width" value="0.025" units="cm"/>
      <inkml:brushProperty name="height" value="0.025" units="cm"/>
    </inkml:brush>
  </inkml:definitions>
  <inkml:trace contextRef="#ctx0" brushRef="#br0">49 110 11563,'4'-12'3865,"25"-85"2616,-55 172-4004,14-45-2383,2 0 1,1 1-1,1 0 0,2 0 0,-3 35 1,8-65-83,1 1 1,0-1 0,0 1 0,0-1 0,0 1 0,0 0-1,0-1 1,0 1 0,0-1 0,1 1 0,-1-1 0,0 1-1,1-1 1,-1 1 0,1-1 0,0 1 0,0-1-1,-1 0 1,1 1 0,0-1 0,0 0 0,0 0 0,0 0-1,1 0 1,-1 0 0,0 0 0,0 0 0,1 0 0,-1 0-1,0 0 1,1-1 0,-1 1 0,1 0 0,-1-1 0,1 0-1,-1 1 1,1-1 0,-1 0 0,1 1 0,-1-1-1,1 0 1,0 0 0,-1-1 0,1 1 0,-1 0 0,3-1-1,5-1 143,0 0-1,-1-1 0,0 0 0,0-1 0,0 0 1,0 0-1,9-7 0,1-2-19,-1-1 0,0 0 0,-1-2 0,24-29 0,-31 34 57,-1-1 0,0 0 0,-1 0 0,0 0 0,-1-1-1,0 0 1,-1 0 0,5-21 0,-13 51-455,-2 2 149,2 0 1,0 0-1,1 0 0,1 0 0,2 24 1,-1-38 109,1 0 0,0 0 0,0-1 1,0 1-1,1 0 0,-1-1 0,1 1 0,0-1 1,0 0-1,1 0 0,-1 0 0,1 0 0,0 0 1,0 0-1,0-1 0,1 1 0,-1-1 1,1 0-1,0 0 0,0 0 0,0-1 0,0 0 1,0 1-1,1-1 0,-1 0 0,1-1 0,7 2 1,-5-1 48,0 0 1,0 0 0,0-1 0,0-1 0,1 1 0,-1-1 0,0 0-1,1-1 1,-1 0 0,0 0 0,0 0 0,0-1 0,0 0 0,0-1-1,0 1 1,-1-1 0,1-1 0,-1 1 0,1-1 0,10-9-1,-9 6 151,-1-1-1,0 0 1,-1 0-1,1 0 1,-1-1-1,-1 0 1,0 0-1,0-1 1,-1 1-1,0-1 1,-1 0-1,0 0 1,3-21-1,-1-4 59,0-62-1,-5 96-264,1 1 0,-1 0 0,0-1 0,0 1 0,0-1 0,0 1 0,0 0 0,0-1 0,1 1 0,-1-1 0,0 1 0,0-1 0,0 1 0,-1 0 0,1-1 0,0 1 0,0-1 0,0 1 0,0 0 0,0-1 0,0 1 0,0-1 0,-1 1 0,1 0 0,0-1 0,0 1 0,-1 0 0,1-1 0,0 1 0,-1 0 0,1-1 0,0 1 0,-1 0-1,1 0 1,0-1 0,-1 1 0,1 0 0,0 0 0,-1 0 0,1-1 0,-1 1 0,1 0 0,0 0 0,-1 0 0,1 0 0,-1 0 0,1 0 0,-1 0 0,0 1-166,0-1 1,0 1-1,0 0 0,0 0 0,0-1 1,0 1-1,1 0 0,-1 0 0,0 0 1,0 0-1,1 0 0,-1 0 1,1 0-1,-1 0 0,1 1 0,-1 0 1,-1 7-2034,1-1 1,0 1 0,0-1 0,1 14 0,0-20 1745,0 17-5777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2.274"/>
    </inkml:context>
    <inkml:brush xml:id="br0">
      <inkml:brushProperty name="width" value="0.025" units="cm"/>
      <inkml:brushProperty name="height" value="0.025" units="cm"/>
    </inkml:brush>
  </inkml:definitions>
  <inkml:trace contextRef="#ctx0" brushRef="#br0">35 109 12075,'0'0'9503,"-5"9"-8815,-2 0-373,5-6-190,-1 0-1,1 0 0,0 1 0,0-1 0,0 0 0,0 1 0,1 0 0,-1-1 0,1 1 1,0 0-1,-1 4 0,2-7-93,0-1 0,0 1 0,-1-1 1,1 1-1,0-1 0,0 1 0,0-1 0,0 1 1,0-1-1,0 1 0,0-1 0,1 1 0,-1-1 1,0 1-1,0-1 0,0 1 0,0-1 0,1 1 1,-1-1-1,0 1 0,1-1 0,-1 1 0,0-1 1,1 0-1,-1 1 0,0-1 0,1 0 0,-1 1 1,1-1-1,-1 0 0,0 1 0,2-1 0,18 0 642,23-15 342,-3-10-651,-29 17-212,1 0 0,0 1 0,24-10 0,-35 17-147,-1 0 1,1 0 0,-1 0 0,1 0 0,-1 0-1,1 0 1,-1 0 0,1 0 0,-1 0-1,1 0 1,-1 0 0,1 0 0,-1 0 0,1 1-1,-1-1 1,0 0 0,1 0 0,-1 1 0,1-1-1,-1 0 1,0 1 0,1-1 0,-1 0-1,0 1 1,1-1 0,-1 0 0,0 1 0,0-1-1,1 1 1,-1-1 0,0 0 0,0 1 0,0-1-1,1 1 1,-1-1 0,0 2 0,6 25 153,0-1 17,-4-24-161,0 0 0,0 0 0,0 0 0,1-1-1,-1 1 1,0-1 0,1 1 0,-1-1-1,0 0 1,1 0 0,0 0 0,-1-1 0,1 1-1,-1 0 1,1-1 0,0 0 0,-1 1-1,1-1 1,0 0 0,0-1 0,-1 1 0,1 0-1,0-1 1,4-1 0,2 0 52,0-1 1,0 0-1,0 0 1,0-1-1,14-8 1,-11 3-317,0-1 0,0 0 0,-1 0 0,0-1 0,-1-1 0,14-20 0,-5 7-4094,-5 11 602,1-1-3280,-4 2-186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2.648"/>
    </inkml:context>
    <inkml:brush xml:id="br0">
      <inkml:brushProperty name="width" value="0.025" units="cm"/>
      <inkml:brushProperty name="height" value="0.025" units="cm"/>
    </inkml:brush>
  </inkml:definitions>
  <inkml:trace contextRef="#ctx0" brushRef="#br0">112 59 7687,'0'0'7159,"0"-9"-3924,-2-27-721,2 36-2461,1-1 0,-1 1-1,0 0 1,0-1 0,0 1-1,0-1 1,0 1 0,0-1-1,0 1 1,0-1 0,-1 1-1,1 0 1,0-1 0,0 1-1,0-1 1,0 1 0,0-1-1,-1 1 1,1 0 0,0-1-1,0 1 1,-1 0 0,1-1-1,0 1 1,-1 0 0,1-1-1,0 1 1,-1 0 0,1 0-1,-1-1 1,1 1 0,0 0-1,-1 0 1,1 0 0,-1-1-1,1 1 1,-1 0 0,1 0-1,0 0 1,-1 0 0,1 0-1,-1 0 1,1 0 0,-1 0-1,1 0 1,-1 0 0,1 0-1,0 0 1,-1 0 0,1 1-1,-1-1 1,1 0 0,-1 0-1,1 0 1,0 1 0,-1-1-1,1 0 1,0 0 0,-1 1-1,1-1 1,0 0 0,-1 1-1,1-1 1,0 1 0,-1-1-1,1 0 1,0 2 0,-19 19-245,8 1 419,0 0 0,2 0 0,0 1 0,2 0 0,0 1 0,1 0 0,2 0-1,1 0 1,-1 43 0,4-65-183,0-1 1,0 1-1,0-1 0,0 1 1,0-1-1,1 1 0,-1-1 0,0 1 1,1-1-1,0 1 0,-1-1 1,1 1-1,0-1 0,0 0 0,-1 1 1,1-1-1,0 0 0,0 0 1,1 0-1,-1 0 0,0 0 0,0 0 1,0 0-1,1 0 0,-1 0 1,1 0-1,-1-1 0,0 1 0,1-1 1,-1 1-1,1-1 0,-1 1 1,1-1-1,0 0 0,-1 0 0,1 0 1,-1 0-1,1 0 0,-1 0 1,1 0-1,-1 0 0,1-1 0,-1 1 1,1-1-1,2 0 0,3-1 165,0 0-1,0 0 0,0-1 1,-1 0-1,1 0 1,-1 0-1,1-1 1,-1 0-1,5-5 0,1-4-184,0-1 0,-1-1 0,-1 0-1,-1 0 1,0 0 0,12-30 0,-17 36-436,-16 17-13132,1 2 7080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3.008"/>
    </inkml:context>
    <inkml:brush xml:id="br0">
      <inkml:brushProperty name="width" value="0.025" units="cm"/>
      <inkml:brushProperty name="height" value="0.025" units="cm"/>
    </inkml:brush>
  </inkml:definitions>
  <inkml:trace contextRef="#ctx0" brushRef="#br0">1 0 10025,'0'0'12781,"48"43"-10956,-28-37-768,0 2-832,0-3-225,-2-1 0,-1-1-801,-2-3-1986,-10 0-2530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3.506"/>
    </inkml:context>
    <inkml:brush xml:id="br0">
      <inkml:brushProperty name="width" value="0.025" units="cm"/>
      <inkml:brushProperty name="height" value="0.025" units="cm"/>
    </inkml:brush>
  </inkml:definitions>
  <inkml:trace contextRef="#ctx0" brushRef="#br0">14 29 11723,'0'0'14713,"-2"9"-14676,1-6-22,-2 4-1,1 1 0,0 0 0,1 1 1,-1-1-1,1 14 0,1-20-13,0 0 1,0 0-1,1 0 0,-1 0 1,0 0-1,1 0 1,-1 0-1,1 0 1,0 0-1,0 0 1,0-1-1,0 1 1,0 0-1,0 0 1,0-1-1,0 1 1,1-1-1,-1 1 0,0-1 1,1 0-1,0 1 1,-1-1-1,1 0 1,0 0-1,-1 0 1,1 0-1,0 0 1,0-1-1,0 1 1,0-1-1,0 1 1,0-1-1,3 1 1,3-1 41,0 1 1,0-1 0,0-1 0,0 1 0,0-1 0,-1-1 0,1 0 0,0 0 0,0 0 0,-1-1 0,1 0 0,-1 0 0,0-1 0,8-6 0,10-7 119,-1-1 0,31-32 1,-19 18 283,-28 31-588,-5 13 6,-2 20-7,-1-26 159,0 65 26,0-71-41,0 0-1,0 1 1,0-1-1,0 0 1,0 0 0,0 1-1,0-1 1,0 0-1,0 0 1,0 1 0,0-1-1,0 0 1,0 0-1,0 1 1,0-1-1,0 0 1,1 0 0,-1 1-1,0-1 1,0 0-1,0 0 1,0 0 0,1 1-1,-1-1 1,0 0-1,0 0 1,0 0 0,1 0-1,-1 0 1,0 1-1,0-1 1,1 0-1,-1 0 1,0 0 0,0 0-1,1 0 1,-1 0-1,0 0 1,1 0 0,-1 0-1,0 0 1,0 0-1,1 0 1,15-6 244,11-15 265,-6-9-330,-17 23-158,0 1 1,1-1-1,-1 1 0,1 0 0,6-5 1,-11 11-36,0 0-1,1 0 1,-1 0 0,0 0 0,0 0-1,0-1 1,0 1 0,1 0 0,-1 0-1,0 0 1,0 0 0,0 0 0,0 0-1,0 0 1,1 0 0,-1 0 0,0 0-1,0 0 1,0 1 0,0-1 0,1 0-1,-1 0 1,0 0 0,0 0 0,0 0-1,0 0 1,0 0 0,0 0 0,1 0-1,-1 0 1,0 1 0,0-1 0,0 0-1,0 0 1,0 0 0,0 0 0,0 0-1,0 0 1,0 1 0,1-1 0,-1 0-1,0 0 1,0 0 0,0 0 0,0 0-1,0 1 1,0-1 0,0 0 0,0 0-1,0 0 1,0 1 0,2 15-189,-1 21 115,-1-35 22,0 0-172,0 1-1,0 0 1,1 0 0,-1-1-1,0 1 1,1 0 0,0 0-1,0-1 1,0 1 0,0-1-1,0 1 1,0-1 0,0 1-1,1-1 1,2 4 0,-3-6 10,0 1 1,0 0 0,1-1 0,-1 1 0,0-1 0,0 0 0,0 1-1,0-1 1,1 0 0,-1 0 0,0 0 0,0 0 0,1 0 0,-1 0-1,0 0 1,0 0 0,0 0 0,1 0 0,-1-1 0,0 1 0,0 0-1,0-1 1,0 1 0,1-1 0,-1 0 0,0 1 0,0-1 0,0 0-1,0 1 1,-1-1 0,1 0 0,0 0 0,0 0 0,0 0 0,-1 0-1,1 0 1,1-2 0,12-13-5434,0-1-2444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4.239"/>
    </inkml:context>
    <inkml:brush xml:id="br0">
      <inkml:brushProperty name="width" value="0.025" units="cm"/>
      <inkml:brushProperty name="height" value="0.025" units="cm"/>
    </inkml:brush>
  </inkml:definitions>
  <inkml:trace contextRef="#ctx0" brushRef="#br0">90 153 11403,'0'0'8749,"-9"5"-8386,7-4-377,-42 24 465,42-24-396,-1 1 1,1-1-1,-1 1 1,1-1-1,0 1 1,0 0 0,0 0-1,0 0 1,0 0-1,0 1 1,0-1-1,1 0 1,-1 1-1,1-1 1,0 1-1,0 0 1,-1 3-1,7-5 16,1 0 0,-1-1 0,1 0 0,-1 0 0,1-1 0,10-2 0,-9 1 5,0-1 0,0-1 0,0 1 0,0-1 0,-1 0 0,1-1 0,-1 1 0,0-1 1,-1 0-1,1-1 0,-1 0 0,0 0 0,0 0 0,-1 0 0,7-11 0,-15 27-78,1 1 0,1-1 0,0 1 0,1 0-1,0 0 1,0 0 0,1 0 0,0 0 0,1 0 0,1 0 0,0-1-1,0 1 1,1 0 0,5 12 0,-3-6-280,0 0 0,5 35 0,-9-48 254,-1 0 1,1 0-1,-1 0 0,0 0 0,0 1 0,0-1 0,0 0 0,-1 0 0,0 0 0,0 0 0,0 0 0,0-1 0,0 1 0,-1 0 0,0 0 0,0-1 0,0 1 0,-5 5 0,7-8 38,0 0 0,-1-1 1,1 1-1,-1-1 0,1 1 0,-1-1 1,1 1-1,-1-1 0,0 1 0,1-1 1,-1 0-1,0 1 0,1-1 1,-1 0-1,0 1 0,1-1 0,-1 0 1,0 0-1,1 0 0,-1 0 0,0 0 1,0 0-1,1 0 0,-1 0 1,0 0-1,0 0 0,1 0 0,-1 0 1,0 0-1,1-1 0,-1 1 0,0 0 1,1-1-1,-1 1 0,0 0 1,1-1-1,-1 1 0,1-1 0,-1 1 1,0 0-1,1-1 0,-1 0 0,1 1 1,0-1-1,-1 1 0,1-1 1,-1 0-1,1 1 0,0-1 0,-1 0 1,1 0-1,-10-42 333,10 38-382,-3-13 24,1 0 1,0 0-1,2 0 1,0 0-1,1 0 1,1 0-1,1 0 1,0 0-1,1 1 1,1-1-1,1 1 0,0 0 1,1 0-1,1 1 1,1 0-1,0 1 1,22-29-1,39-40 26,-69 82-16,-2 40-679,-7 9 830,6-35-73,-1-1 1,1 1-1,1-1 0,0 1 1,1 0-1,0 0 1,1 0-1,3 15 0,-4-26-45,1 0-1,-1 0 1,1 0-1,-1 0 1,1 0-1,0 0 1,-1 0-1,1 0 1,0 0-1,0-1 1,0 1-1,0 0 1,-1 0-1,1-1 1,0 1-1,0-1 1,1 1-1,-1-1 1,0 1-1,0-1 0,0 0 1,0 1-1,0-1 1,0 0-1,0 0 1,1 0-1,-1 0 1,0 0-1,0 0 1,0 0-1,0 0 1,0-1-1,1 1 1,1-1-1,0 0 133,0 0-1,1 0 1,-1 0 0,0 0-1,0-1 1,1 1-1,-1-1 1,0 0-1,-1 0 1,4-3 0,1-2-96,-1-1 1,0 0 0,0 0 0,-1-1-1,0 0 1,0 0 0,-1 0-1,-1 0 1,1 0 0,-1-1 0,-1 0-1,0 1 1,0-1 0,-1 0 0,0-11-1,-12 157-683,11-134 602,0 0-1,1 0 1,-1-1-1,1 1 1,-1 0-1,1 0 1,0-1-1,-1 1 1,1 0 0,0-1-1,0 1 1,0 0-1,1-1 1,-1 0-1,0 1 1,0-1-1,3 2 1,12 3-2156,-15-6 1845,0 0 0,0-1 0,0 1 0,0 0 0,0 0 0,0-1 0,0 1 0,0 0 0,-1-1 0,1 1 0,0-1-1,0 1 1,0-1 0,-1 0 0,1 1 0,0-1 0,1-1 0,8-15-7156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4.645"/>
    </inkml:context>
    <inkml:brush xml:id="br0">
      <inkml:brushProperty name="width" value="0.025" units="cm"/>
      <inkml:brushProperty name="height" value="0.025" units="cm"/>
    </inkml:brush>
  </inkml:definitions>
  <inkml:trace contextRef="#ctx0" brushRef="#br0">1 0 14894,'0'0'7495,"49"56"-11851,-30-46 224,-1-5-801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4.989"/>
    </inkml:context>
    <inkml:brush xml:id="br0">
      <inkml:brushProperty name="width" value="0.025" units="cm"/>
      <inkml:brushProperty name="height" value="0.025" units="cm"/>
    </inkml:brush>
  </inkml:definitions>
  <inkml:trace contextRef="#ctx0" brushRef="#br0">117 177 3972,'0'0'2744,"-10"11"-742,-3 3-1650,-41 45 2470,49-52-2218,0 0 1,0-1-1,0 2 0,1-1 0,0 1 0,0-1 0,-3 14 0,7-21-585,0 0 1,-1 0-1,1 1 0,0-1 0,0 0 1,0 1-1,0-1 0,0 0 0,0 0 1,0 1-1,0-1 0,0 0 0,0 1 1,0-1-1,0 0 0,1 1 0,-1-1 1,0 0-1,0 0 0,0 1 0,0-1 1,0 0-1,1 0 0,-1 1 0,0-1 1,0 0-1,0 0 0,1 0 0,-1 1 1,0-1-1,0 0 0,0 0 0,1 0 1,-1 0-1,0 1 0,1-1 0,-1 0 1,1 0-1,15-1 754,15-12 698,-17 1-1015,-1-1-1,-1 0 1,0 0-1,-1-1 1,0-1 0,-1 1-1,0-2 1,8-20 0,-7 14 18,-1-2 0,-1 1 0,-2-2 0,0 1 0,4-33 0,-11 51-461,-3 9-41,-6 19-91,-11 37 40,16-44 54,0 0 0,1 1 0,1 0 0,1 0 0,0 0 0,2 19 0,-1-31 22,0-1 0,1 1 0,0 0 0,0-1 0,0 1 0,0-1 0,1 1 0,-1-1 0,1 0 0,0 0 0,0 0 0,0 0-1,0 0 1,0 0 0,1 0 0,-1 0 0,1-1 0,0 0 0,0 1 0,0-1 0,0 0 0,0 0 0,0-1 0,1 1 0,-1-1 0,0 0 0,1 1 0,0-1 0,-1-1 0,1 1-1,7 0 1,4 0 49,0 0 0,0 0-1,0-2 1,0 0 0,27-6-1,-35 5-15,1 0 0,0 0 0,-1-1 0,1 0 0,-1 0-1,0-1 1,0 0 0,-1-1 0,1 1 0,-1-1 0,0 0 0,8-9-1,-13 13 1,0 0-1,0 0 0,0 1 0,0-1 1,0 0-1,-1 0 0,1 0 0,0 0 0,-1 0 1,1 0-1,-1 0 0,1 0 0,-1 0 1,1 0-1,-1 0 0,0 0 0,0-1 0,1 1 1,-1 0-1,0 0 0,0 0 0,0 0 1,0 0-1,0-1 0,-1 1 0,1 0 0,0 0 1,-1-1-1,0 0-17,0 1 1,-1 0-1,1 0 1,-1 0 0,1 0-1,-1 0 1,1 1-1,-1-1 1,1 0-1,-1 1 1,1-1-1,-1 1 1,0 0-1,1-1 1,-1 1-1,-3 0 1,-3 0-36,-1 0-1,0 0 1,0 1-1,0 0 1,0 0 0,-13 5-1,19-5 4,0 1 0,-1-1 1,1 1-1,0 0 0,0 0 0,0 0 0,1 1 0,-1-1 0,0 1 0,1 0 0,0-1 0,-1 1 1,1 0-1,-3 6 0,5-7 7,-1-1-1,1 0 1,0 0 0,-1 1 0,1-1-1,0 0 1,0 1 0,0-1 0,0 0-1,0 1 1,0-1 0,0 0 0,0 1 0,0-1-1,1 0 1,-1 1 0,1-1 0,-1 0-1,1 0 1,-1 1 0,1-1 0,0 0-1,-1 0 1,1 0 0,0 0 0,0 0 0,0 0-1,0 0 1,0 0 0,0 0 0,0-1-1,0 1 1,0 0 0,1 0 0,-1-1-1,0 1 1,0-1 0,1 1 0,-1-1 0,0 0-1,2 1 1,42 10-722,-17-13-4269,-29-2 1903,-6-7-2131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01.10.2024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22</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25</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28</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29</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9837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36</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36</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37</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37</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38</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12</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39</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40</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41</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42</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43</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44</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13</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53.xml"/><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customXml" Target="../ink/ink50.xml"/><Relationship Id="rId1" Type="http://schemas.openxmlformats.org/officeDocument/2006/relationships/slideLayout" Target="../slideLayouts/slideLayout1.xml"/><Relationship Id="rId6" Type="http://schemas.openxmlformats.org/officeDocument/2006/relationships/customXml" Target="../ink/ink52.xml"/><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customXml" Target="../ink/ink54.xml"/><Relationship Id="rId4" Type="http://schemas.openxmlformats.org/officeDocument/2006/relationships/customXml" Target="../ink/ink51.xml"/><Relationship Id="rId9" Type="http://schemas.openxmlformats.org/officeDocument/2006/relationships/image" Target="../media/image55.png"/></Relationships>
</file>

<file path=ppt/slides/_rels/slide11.xml.rels><?xml version="1.0" encoding="UTF-8" standalone="yes"?>
<Relationships xmlns="http://schemas.openxmlformats.org/package/2006/relationships"><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9" Type="http://schemas.openxmlformats.org/officeDocument/2006/relationships/image" Target="../media/image60.png"/><Relationship Id="rId21" Type="http://schemas.openxmlformats.org/officeDocument/2006/relationships/hyperlink" Target="https://www.iwkoeln.de/" TargetMode="External"/><Relationship Id="rId34" Type="http://schemas.openxmlformats.org/officeDocument/2006/relationships/customXml" Target="../ink/ink56.xml"/><Relationship Id="rId42" Type="http://schemas.openxmlformats.org/officeDocument/2006/relationships/customXml" Target="../ink/ink60.xml"/><Relationship Id="rId47" Type="http://schemas.openxmlformats.org/officeDocument/2006/relationships/image" Target="../media/image64.png"/><Relationship Id="rId7" Type="http://schemas.openxmlformats.org/officeDocument/2006/relationships/hyperlink" Target="https://ec.europa.eu/eurostat"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32" Type="http://schemas.openxmlformats.org/officeDocument/2006/relationships/customXml" Target="../ink/ink55.xml"/><Relationship Id="rId37" Type="http://schemas.openxmlformats.org/officeDocument/2006/relationships/image" Target="../media/image59.png"/><Relationship Id="rId40" Type="http://schemas.openxmlformats.org/officeDocument/2006/relationships/customXml" Target="../ink/ink59.xml"/><Relationship Id="rId45" Type="http://schemas.openxmlformats.org/officeDocument/2006/relationships/image" Target="../media/image63.png"/><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36" Type="http://schemas.openxmlformats.org/officeDocument/2006/relationships/customXml" Target="../ink/ink57.xm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4" Type="http://schemas.openxmlformats.org/officeDocument/2006/relationships/customXml" Target="../ink/ink61.xm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 Id="rId35" Type="http://schemas.openxmlformats.org/officeDocument/2006/relationships/image" Target="../media/image58.png"/><Relationship Id="rId43" Type="http://schemas.openxmlformats.org/officeDocument/2006/relationships/image" Target="../media/image62.png"/><Relationship Id="rId8" Type="http://schemas.openxmlformats.org/officeDocument/2006/relationships/hyperlink" Target="https://www.ecb.europa.eu/" TargetMode="External"/><Relationship Id="rId3" Type="http://schemas.openxmlformats.org/officeDocument/2006/relationships/hyperlink" Target="https://www.destatis.de/DE/Home/_inhalt.html"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33" Type="http://schemas.openxmlformats.org/officeDocument/2006/relationships/image" Target="../media/image57.png"/><Relationship Id="rId38" Type="http://schemas.openxmlformats.org/officeDocument/2006/relationships/customXml" Target="../ink/ink58.xml"/><Relationship Id="rId46" Type="http://schemas.openxmlformats.org/officeDocument/2006/relationships/customXml" Target="../ink/ink62.xml"/><Relationship Id="rId20" Type="http://schemas.openxmlformats.org/officeDocument/2006/relationships/hyperlink" Target="http://www.imk-boeckler.de/" TargetMode="External"/><Relationship Id="rId41" Type="http://schemas.openxmlformats.org/officeDocument/2006/relationships/image" Target="../media/image6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ustomXml" Target="../ink/ink65.xml"/><Relationship Id="rId3" Type="http://schemas.openxmlformats.org/officeDocument/2006/relationships/hyperlink" Target="https://www.aeaweb.org/articles?id=10.1257/jep.23.1.221" TargetMode="External"/><Relationship Id="rId7"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64.xml"/><Relationship Id="rId5" Type="http://schemas.openxmlformats.org/officeDocument/2006/relationships/image" Target="../media/image65.png"/><Relationship Id="rId4" Type="http://schemas.openxmlformats.org/officeDocument/2006/relationships/customXml" Target="../ink/ink63.xml"/><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customXml" Target="../ink/ink66.xml"/><Relationship Id="rId7" Type="http://schemas.openxmlformats.org/officeDocument/2006/relationships/customXml" Target="../ink/ink68.xml"/><Relationship Id="rId12"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customXml" Target="../ink/ink70.xml"/><Relationship Id="rId5" Type="http://schemas.openxmlformats.org/officeDocument/2006/relationships/customXml" Target="../ink/ink67.xml"/><Relationship Id="rId10" Type="http://schemas.openxmlformats.org/officeDocument/2006/relationships/image" Target="../media/image71.png"/><Relationship Id="rId4" Type="http://schemas.openxmlformats.org/officeDocument/2006/relationships/image" Target="../media/image68.png"/><Relationship Id="rId9" Type="http://schemas.openxmlformats.org/officeDocument/2006/relationships/customXml" Target="../ink/ink69.xml"/></Relationships>
</file>

<file path=ppt/slides/_rels/slide15.xml.rels><?xml version="1.0" encoding="UTF-8" standalone="yes"?>
<Relationships xmlns="http://schemas.openxmlformats.org/package/2006/relationships"><Relationship Id="rId3" Type="http://schemas.openxmlformats.org/officeDocument/2006/relationships/customXml" Target="../ink/ink7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customXml" Target="../ink/ink72.xml"/><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customXml" Target="../ink/ink78.xml"/><Relationship Id="rId3" Type="http://schemas.openxmlformats.org/officeDocument/2006/relationships/customXml" Target="../ink/ink73.xml"/><Relationship Id="rId7" Type="http://schemas.openxmlformats.org/officeDocument/2006/relationships/customXml" Target="../ink/ink75.xml"/><Relationship Id="rId12" Type="http://schemas.openxmlformats.org/officeDocument/2006/relationships/image" Target="../media/image7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customXml" Target="../ink/ink77.xml"/><Relationship Id="rId5" Type="http://schemas.openxmlformats.org/officeDocument/2006/relationships/customXml" Target="../ink/ink74.xml"/><Relationship Id="rId10" Type="http://schemas.openxmlformats.org/officeDocument/2006/relationships/image" Target="../media/image78.png"/><Relationship Id="rId4" Type="http://schemas.openxmlformats.org/officeDocument/2006/relationships/image" Target="../media/image75.png"/><Relationship Id="rId9" Type="http://schemas.openxmlformats.org/officeDocument/2006/relationships/customXml" Target="../ink/ink76.xml"/><Relationship Id="rId14" Type="http://schemas.openxmlformats.org/officeDocument/2006/relationships/image" Target="../media/image80.png"/></Relationships>
</file>

<file path=ppt/slides/_rels/slide17.xml.rels><?xml version="1.0" encoding="UTF-8" standalone="yes"?>
<Relationships xmlns="http://schemas.openxmlformats.org/package/2006/relationships"><Relationship Id="rId117" Type="http://schemas.openxmlformats.org/officeDocument/2006/relationships/customXml" Target="../ink/ink137.xml"/><Relationship Id="rId21" Type="http://schemas.openxmlformats.org/officeDocument/2006/relationships/customXml" Target="../ink/ink88.xml"/><Relationship Id="rId42" Type="http://schemas.openxmlformats.org/officeDocument/2006/relationships/customXml" Target="../ink/ink99.xml"/><Relationship Id="rId63" Type="http://schemas.openxmlformats.org/officeDocument/2006/relationships/image" Target="../media/image110.png"/><Relationship Id="rId84" Type="http://schemas.openxmlformats.org/officeDocument/2006/relationships/customXml" Target="../ink/ink120.xml"/><Relationship Id="rId138" Type="http://schemas.openxmlformats.org/officeDocument/2006/relationships/image" Target="../media/image147.png"/><Relationship Id="rId159" Type="http://schemas.openxmlformats.org/officeDocument/2006/relationships/customXml" Target="../ink/ink158.xml"/><Relationship Id="rId170" Type="http://schemas.openxmlformats.org/officeDocument/2006/relationships/image" Target="../media/image163.png"/><Relationship Id="rId191" Type="http://schemas.openxmlformats.org/officeDocument/2006/relationships/customXml" Target="../ink/ink174.xml"/><Relationship Id="rId205" Type="http://schemas.openxmlformats.org/officeDocument/2006/relationships/image" Target="../media/image180.png"/><Relationship Id="rId226" Type="http://schemas.openxmlformats.org/officeDocument/2006/relationships/customXml" Target="../ink/ink192.xml"/><Relationship Id="rId107" Type="http://schemas.openxmlformats.org/officeDocument/2006/relationships/customXml" Target="../ink/ink132.xml"/><Relationship Id="rId11" Type="http://schemas.openxmlformats.org/officeDocument/2006/relationships/customXml" Target="../ink/ink83.xml"/><Relationship Id="rId32" Type="http://schemas.openxmlformats.org/officeDocument/2006/relationships/customXml" Target="../ink/ink94.xml"/><Relationship Id="rId53" Type="http://schemas.openxmlformats.org/officeDocument/2006/relationships/image" Target="../media/image105.png"/><Relationship Id="rId74" Type="http://schemas.openxmlformats.org/officeDocument/2006/relationships/customXml" Target="../ink/ink115.xml"/><Relationship Id="rId128" Type="http://schemas.openxmlformats.org/officeDocument/2006/relationships/image" Target="../media/image142.png"/><Relationship Id="rId149" Type="http://schemas.openxmlformats.org/officeDocument/2006/relationships/customXml" Target="../ink/ink153.xml"/><Relationship Id="rId5" Type="http://schemas.openxmlformats.org/officeDocument/2006/relationships/customXml" Target="../ink/ink80.xml"/><Relationship Id="rId95" Type="http://schemas.openxmlformats.org/officeDocument/2006/relationships/image" Target="../media/image126.png"/><Relationship Id="rId160" Type="http://schemas.openxmlformats.org/officeDocument/2006/relationships/image" Target="../media/image158.png"/><Relationship Id="rId181" Type="http://schemas.openxmlformats.org/officeDocument/2006/relationships/customXml" Target="../ink/ink169.xml"/><Relationship Id="rId216" Type="http://schemas.openxmlformats.org/officeDocument/2006/relationships/customXml" Target="../ink/ink187.xml"/><Relationship Id="rId237" Type="http://schemas.openxmlformats.org/officeDocument/2006/relationships/customXml" Target="../ink/ink198.xml"/><Relationship Id="rId22" Type="http://schemas.openxmlformats.org/officeDocument/2006/relationships/image" Target="../media/image90.png"/><Relationship Id="rId43" Type="http://schemas.openxmlformats.org/officeDocument/2006/relationships/image" Target="../media/image100.png"/><Relationship Id="rId64" Type="http://schemas.openxmlformats.org/officeDocument/2006/relationships/customXml" Target="../ink/ink110.xml"/><Relationship Id="rId118" Type="http://schemas.openxmlformats.org/officeDocument/2006/relationships/image" Target="../media/image137.png"/><Relationship Id="rId139" Type="http://schemas.openxmlformats.org/officeDocument/2006/relationships/customXml" Target="../ink/ink148.xml"/><Relationship Id="rId85" Type="http://schemas.openxmlformats.org/officeDocument/2006/relationships/image" Target="../media/image121.png"/><Relationship Id="rId150" Type="http://schemas.openxmlformats.org/officeDocument/2006/relationships/image" Target="../media/image153.png"/><Relationship Id="rId171" Type="http://schemas.openxmlformats.org/officeDocument/2006/relationships/customXml" Target="../ink/ink164.xml"/><Relationship Id="rId192" Type="http://schemas.openxmlformats.org/officeDocument/2006/relationships/image" Target="../media/image174.png"/><Relationship Id="rId206" Type="http://schemas.openxmlformats.org/officeDocument/2006/relationships/customXml" Target="../ink/ink182.xml"/><Relationship Id="rId227" Type="http://schemas.openxmlformats.org/officeDocument/2006/relationships/image" Target="../media/image191.png"/><Relationship Id="rId12" Type="http://schemas.openxmlformats.org/officeDocument/2006/relationships/image" Target="../media/image85.png"/><Relationship Id="rId33" Type="http://schemas.openxmlformats.org/officeDocument/2006/relationships/image" Target="../media/image95.png"/><Relationship Id="rId108" Type="http://schemas.openxmlformats.org/officeDocument/2006/relationships/image" Target="../media/image132.png"/><Relationship Id="rId129" Type="http://schemas.openxmlformats.org/officeDocument/2006/relationships/customXml" Target="../ink/ink143.xml"/><Relationship Id="rId54" Type="http://schemas.openxmlformats.org/officeDocument/2006/relationships/customXml" Target="../ink/ink105.xml"/><Relationship Id="rId75" Type="http://schemas.openxmlformats.org/officeDocument/2006/relationships/image" Target="../media/image116.png"/><Relationship Id="rId96" Type="http://schemas.openxmlformats.org/officeDocument/2006/relationships/customXml" Target="../ink/ink126.xml"/><Relationship Id="rId140" Type="http://schemas.openxmlformats.org/officeDocument/2006/relationships/image" Target="../media/image148.png"/><Relationship Id="rId161" Type="http://schemas.openxmlformats.org/officeDocument/2006/relationships/customXml" Target="../ink/ink159.xml"/><Relationship Id="rId182" Type="http://schemas.openxmlformats.org/officeDocument/2006/relationships/image" Target="../media/image169.png"/><Relationship Id="rId217" Type="http://schemas.openxmlformats.org/officeDocument/2006/relationships/image" Target="../media/image186.png"/><Relationship Id="rId6" Type="http://schemas.openxmlformats.org/officeDocument/2006/relationships/image" Target="../media/image82.png"/><Relationship Id="rId238" Type="http://schemas.openxmlformats.org/officeDocument/2006/relationships/image" Target="../media/image196.png"/><Relationship Id="rId23" Type="http://schemas.openxmlformats.org/officeDocument/2006/relationships/customXml" Target="../ink/ink89.xml"/><Relationship Id="rId119" Type="http://schemas.openxmlformats.org/officeDocument/2006/relationships/customXml" Target="../ink/ink138.xml"/><Relationship Id="rId44" Type="http://schemas.openxmlformats.org/officeDocument/2006/relationships/customXml" Target="../ink/ink100.xml"/><Relationship Id="rId65" Type="http://schemas.openxmlformats.org/officeDocument/2006/relationships/image" Target="../media/image111.png"/><Relationship Id="rId86" Type="http://schemas.openxmlformats.org/officeDocument/2006/relationships/customXml" Target="../ink/ink121.xml"/><Relationship Id="rId130" Type="http://schemas.openxmlformats.org/officeDocument/2006/relationships/image" Target="../media/image143.png"/><Relationship Id="rId151" Type="http://schemas.openxmlformats.org/officeDocument/2006/relationships/customXml" Target="../ink/ink154.xml"/><Relationship Id="rId172" Type="http://schemas.openxmlformats.org/officeDocument/2006/relationships/image" Target="../media/image164.png"/><Relationship Id="rId193" Type="http://schemas.openxmlformats.org/officeDocument/2006/relationships/customXml" Target="../ink/ink175.xml"/><Relationship Id="rId207" Type="http://schemas.openxmlformats.org/officeDocument/2006/relationships/image" Target="../media/image181.png"/><Relationship Id="rId228" Type="http://schemas.openxmlformats.org/officeDocument/2006/relationships/customXml" Target="../ink/ink193.xml"/><Relationship Id="rId13" Type="http://schemas.openxmlformats.org/officeDocument/2006/relationships/customXml" Target="../ink/ink84.xml"/><Relationship Id="rId109" Type="http://schemas.openxmlformats.org/officeDocument/2006/relationships/customXml" Target="../ink/ink133.xml"/><Relationship Id="rId34" Type="http://schemas.openxmlformats.org/officeDocument/2006/relationships/customXml" Target="../ink/ink95.xml"/><Relationship Id="rId55" Type="http://schemas.openxmlformats.org/officeDocument/2006/relationships/image" Target="../media/image106.png"/><Relationship Id="rId76" Type="http://schemas.openxmlformats.org/officeDocument/2006/relationships/customXml" Target="../ink/ink116.xml"/><Relationship Id="rId97" Type="http://schemas.openxmlformats.org/officeDocument/2006/relationships/image" Target="../media/image127.png"/><Relationship Id="rId120" Type="http://schemas.openxmlformats.org/officeDocument/2006/relationships/image" Target="../media/image138.png"/><Relationship Id="rId141" Type="http://schemas.openxmlformats.org/officeDocument/2006/relationships/customXml" Target="../ink/ink149.xml"/><Relationship Id="rId7" Type="http://schemas.openxmlformats.org/officeDocument/2006/relationships/customXml" Target="../ink/ink81.xml"/><Relationship Id="rId162" Type="http://schemas.openxmlformats.org/officeDocument/2006/relationships/image" Target="../media/image159.png"/><Relationship Id="rId183" Type="http://schemas.openxmlformats.org/officeDocument/2006/relationships/customXml" Target="../ink/ink170.xml"/><Relationship Id="rId218" Type="http://schemas.openxmlformats.org/officeDocument/2006/relationships/customXml" Target="../ink/ink188.xml"/><Relationship Id="rId239" Type="http://schemas.openxmlformats.org/officeDocument/2006/relationships/customXml" Target="../ink/ink199.xml"/><Relationship Id="rId24" Type="http://schemas.openxmlformats.org/officeDocument/2006/relationships/image" Target="../media/image91.png"/><Relationship Id="rId45" Type="http://schemas.openxmlformats.org/officeDocument/2006/relationships/image" Target="../media/image101.png"/><Relationship Id="rId66" Type="http://schemas.openxmlformats.org/officeDocument/2006/relationships/customXml" Target="../ink/ink111.xml"/><Relationship Id="rId87" Type="http://schemas.openxmlformats.org/officeDocument/2006/relationships/image" Target="../media/image122.png"/><Relationship Id="rId110" Type="http://schemas.openxmlformats.org/officeDocument/2006/relationships/image" Target="../media/image133.png"/><Relationship Id="rId131" Type="http://schemas.openxmlformats.org/officeDocument/2006/relationships/customXml" Target="../ink/ink144.xml"/><Relationship Id="rId152" Type="http://schemas.openxmlformats.org/officeDocument/2006/relationships/image" Target="../media/image154.png"/><Relationship Id="rId173" Type="http://schemas.openxmlformats.org/officeDocument/2006/relationships/customXml" Target="../ink/ink165.xml"/><Relationship Id="rId194" Type="http://schemas.openxmlformats.org/officeDocument/2006/relationships/image" Target="../media/image175.png"/><Relationship Id="rId208" Type="http://schemas.openxmlformats.org/officeDocument/2006/relationships/customXml" Target="../ink/ink183.xml"/><Relationship Id="rId229" Type="http://schemas.openxmlformats.org/officeDocument/2006/relationships/image" Target="../media/image192.png"/><Relationship Id="rId240" Type="http://schemas.openxmlformats.org/officeDocument/2006/relationships/image" Target="../media/image197.png"/><Relationship Id="rId14" Type="http://schemas.openxmlformats.org/officeDocument/2006/relationships/image" Target="../media/image86.png"/><Relationship Id="rId35" Type="http://schemas.openxmlformats.org/officeDocument/2006/relationships/image" Target="../media/image96.png"/><Relationship Id="rId56" Type="http://schemas.openxmlformats.org/officeDocument/2006/relationships/customXml" Target="../ink/ink106.xml"/><Relationship Id="rId77" Type="http://schemas.openxmlformats.org/officeDocument/2006/relationships/image" Target="../media/image117.png"/><Relationship Id="rId100" Type="http://schemas.openxmlformats.org/officeDocument/2006/relationships/image" Target="../media/image128.png"/><Relationship Id="rId8" Type="http://schemas.openxmlformats.org/officeDocument/2006/relationships/image" Target="../media/image83.png"/><Relationship Id="rId98" Type="http://schemas.openxmlformats.org/officeDocument/2006/relationships/customXml" Target="../ink/ink127.xml"/><Relationship Id="rId121" Type="http://schemas.openxmlformats.org/officeDocument/2006/relationships/customXml" Target="../ink/ink139.xml"/><Relationship Id="rId142" Type="http://schemas.openxmlformats.org/officeDocument/2006/relationships/image" Target="../media/image149.png"/><Relationship Id="rId163" Type="http://schemas.openxmlformats.org/officeDocument/2006/relationships/customXml" Target="../ink/ink160.xml"/><Relationship Id="rId184" Type="http://schemas.openxmlformats.org/officeDocument/2006/relationships/image" Target="../media/image170.png"/><Relationship Id="rId219" Type="http://schemas.openxmlformats.org/officeDocument/2006/relationships/image" Target="../media/image187.png"/><Relationship Id="rId230" Type="http://schemas.openxmlformats.org/officeDocument/2006/relationships/customXml" Target="../ink/ink194.xml"/><Relationship Id="rId25" Type="http://schemas.openxmlformats.org/officeDocument/2006/relationships/customXml" Target="../ink/ink90.xml"/><Relationship Id="rId46" Type="http://schemas.openxmlformats.org/officeDocument/2006/relationships/customXml" Target="../ink/ink101.xml"/><Relationship Id="rId67" Type="http://schemas.openxmlformats.org/officeDocument/2006/relationships/image" Target="../media/image112.png"/><Relationship Id="rId88" Type="http://schemas.openxmlformats.org/officeDocument/2006/relationships/customXml" Target="../ink/ink122.xml"/><Relationship Id="rId111" Type="http://schemas.openxmlformats.org/officeDocument/2006/relationships/customXml" Target="../ink/ink134.xml"/><Relationship Id="rId132" Type="http://schemas.openxmlformats.org/officeDocument/2006/relationships/image" Target="../media/image144.png"/><Relationship Id="rId153" Type="http://schemas.openxmlformats.org/officeDocument/2006/relationships/customXml" Target="../ink/ink155.xml"/><Relationship Id="rId174" Type="http://schemas.openxmlformats.org/officeDocument/2006/relationships/image" Target="../media/image165.png"/><Relationship Id="rId195" Type="http://schemas.openxmlformats.org/officeDocument/2006/relationships/customXml" Target="../ink/ink176.xml"/><Relationship Id="rId209" Type="http://schemas.openxmlformats.org/officeDocument/2006/relationships/image" Target="../media/image182.png"/><Relationship Id="rId220" Type="http://schemas.openxmlformats.org/officeDocument/2006/relationships/customXml" Target="../ink/ink189.xml"/><Relationship Id="rId241" Type="http://schemas.openxmlformats.org/officeDocument/2006/relationships/customXml" Target="../ink/ink200.xml"/><Relationship Id="rId15" Type="http://schemas.openxmlformats.org/officeDocument/2006/relationships/customXml" Target="../ink/ink85.xml"/><Relationship Id="rId36" Type="http://schemas.openxmlformats.org/officeDocument/2006/relationships/customXml" Target="../ink/ink96.xml"/><Relationship Id="rId57" Type="http://schemas.openxmlformats.org/officeDocument/2006/relationships/image" Target="../media/image107.png"/><Relationship Id="rId106" Type="http://schemas.openxmlformats.org/officeDocument/2006/relationships/image" Target="../media/image131.png"/><Relationship Id="rId127" Type="http://schemas.openxmlformats.org/officeDocument/2006/relationships/customXml" Target="../ink/ink142.xml"/><Relationship Id="rId10" Type="http://schemas.openxmlformats.org/officeDocument/2006/relationships/image" Target="../media/image84.png"/><Relationship Id="rId31" Type="http://schemas.openxmlformats.org/officeDocument/2006/relationships/image" Target="../media/image94.png"/><Relationship Id="rId52" Type="http://schemas.openxmlformats.org/officeDocument/2006/relationships/customXml" Target="../ink/ink104.xml"/><Relationship Id="rId73" Type="http://schemas.openxmlformats.org/officeDocument/2006/relationships/image" Target="../media/image115.png"/><Relationship Id="rId78" Type="http://schemas.openxmlformats.org/officeDocument/2006/relationships/customXml" Target="../ink/ink117.xml"/><Relationship Id="rId94" Type="http://schemas.openxmlformats.org/officeDocument/2006/relationships/customXml" Target="../ink/ink125.xml"/><Relationship Id="rId99" Type="http://schemas.openxmlformats.org/officeDocument/2006/relationships/customXml" Target="../ink/ink128.xml"/><Relationship Id="rId101" Type="http://schemas.openxmlformats.org/officeDocument/2006/relationships/customXml" Target="../ink/ink129.xml"/><Relationship Id="rId122" Type="http://schemas.openxmlformats.org/officeDocument/2006/relationships/image" Target="../media/image139.png"/><Relationship Id="rId143" Type="http://schemas.openxmlformats.org/officeDocument/2006/relationships/customXml" Target="../ink/ink150.xml"/><Relationship Id="rId148" Type="http://schemas.openxmlformats.org/officeDocument/2006/relationships/image" Target="../media/image152.png"/><Relationship Id="rId164" Type="http://schemas.openxmlformats.org/officeDocument/2006/relationships/image" Target="../media/image160.png"/><Relationship Id="rId169" Type="http://schemas.openxmlformats.org/officeDocument/2006/relationships/customXml" Target="../ink/ink163.xml"/><Relationship Id="rId185" Type="http://schemas.openxmlformats.org/officeDocument/2006/relationships/customXml" Target="../ink/ink171.xml"/><Relationship Id="rId4" Type="http://schemas.openxmlformats.org/officeDocument/2006/relationships/image" Target="../media/image81.png"/><Relationship Id="rId9" Type="http://schemas.openxmlformats.org/officeDocument/2006/relationships/customXml" Target="../ink/ink82.xml"/><Relationship Id="rId180" Type="http://schemas.openxmlformats.org/officeDocument/2006/relationships/image" Target="../media/image168.png"/><Relationship Id="rId210" Type="http://schemas.openxmlformats.org/officeDocument/2006/relationships/customXml" Target="../ink/ink184.xml"/><Relationship Id="rId215" Type="http://schemas.openxmlformats.org/officeDocument/2006/relationships/image" Target="../media/image185.png"/><Relationship Id="rId236" Type="http://schemas.openxmlformats.org/officeDocument/2006/relationships/image" Target="../media/image195.png"/><Relationship Id="rId26" Type="http://schemas.openxmlformats.org/officeDocument/2006/relationships/image" Target="../media/image92.png"/><Relationship Id="rId231" Type="http://schemas.openxmlformats.org/officeDocument/2006/relationships/customXml" Target="../ink/ink195.xml"/><Relationship Id="rId47" Type="http://schemas.openxmlformats.org/officeDocument/2006/relationships/image" Target="../media/image102.png"/><Relationship Id="rId68" Type="http://schemas.openxmlformats.org/officeDocument/2006/relationships/customXml" Target="../ink/ink112.xml"/><Relationship Id="rId89" Type="http://schemas.openxmlformats.org/officeDocument/2006/relationships/image" Target="../media/image123.png"/><Relationship Id="rId112" Type="http://schemas.openxmlformats.org/officeDocument/2006/relationships/image" Target="../media/image134.png"/><Relationship Id="rId133" Type="http://schemas.openxmlformats.org/officeDocument/2006/relationships/customXml" Target="../ink/ink145.xml"/><Relationship Id="rId154" Type="http://schemas.openxmlformats.org/officeDocument/2006/relationships/image" Target="../media/image155.png"/><Relationship Id="rId175" Type="http://schemas.openxmlformats.org/officeDocument/2006/relationships/customXml" Target="../ink/ink166.xml"/><Relationship Id="rId196" Type="http://schemas.openxmlformats.org/officeDocument/2006/relationships/image" Target="../media/image176.png"/><Relationship Id="rId200" Type="http://schemas.openxmlformats.org/officeDocument/2006/relationships/image" Target="../media/image178.png"/><Relationship Id="rId16" Type="http://schemas.openxmlformats.org/officeDocument/2006/relationships/image" Target="../media/image87.png"/><Relationship Id="rId221" Type="http://schemas.openxmlformats.org/officeDocument/2006/relationships/image" Target="../media/image188.png"/><Relationship Id="rId242" Type="http://schemas.openxmlformats.org/officeDocument/2006/relationships/image" Target="../media/image198.png"/><Relationship Id="rId37" Type="http://schemas.openxmlformats.org/officeDocument/2006/relationships/image" Target="../media/image97.png"/><Relationship Id="rId58" Type="http://schemas.openxmlformats.org/officeDocument/2006/relationships/customXml" Target="../ink/ink107.xml"/><Relationship Id="rId79" Type="http://schemas.openxmlformats.org/officeDocument/2006/relationships/image" Target="../media/image118.png"/><Relationship Id="rId102" Type="http://schemas.openxmlformats.org/officeDocument/2006/relationships/image" Target="../media/image129.png"/><Relationship Id="rId123" Type="http://schemas.openxmlformats.org/officeDocument/2006/relationships/customXml" Target="../ink/ink140.xml"/><Relationship Id="rId144" Type="http://schemas.openxmlformats.org/officeDocument/2006/relationships/image" Target="../media/image150.png"/><Relationship Id="rId90" Type="http://schemas.openxmlformats.org/officeDocument/2006/relationships/customXml" Target="../ink/ink123.xml"/><Relationship Id="rId165" Type="http://schemas.openxmlformats.org/officeDocument/2006/relationships/customXml" Target="../ink/ink161.xml"/><Relationship Id="rId186" Type="http://schemas.openxmlformats.org/officeDocument/2006/relationships/image" Target="../media/image171.png"/><Relationship Id="rId211" Type="http://schemas.openxmlformats.org/officeDocument/2006/relationships/image" Target="../media/image183.png"/><Relationship Id="rId232" Type="http://schemas.openxmlformats.org/officeDocument/2006/relationships/image" Target="../media/image193.png"/><Relationship Id="rId27" Type="http://schemas.openxmlformats.org/officeDocument/2006/relationships/customXml" Target="../ink/ink91.xml"/><Relationship Id="rId48" Type="http://schemas.openxmlformats.org/officeDocument/2006/relationships/customXml" Target="../ink/ink102.xml"/><Relationship Id="rId69" Type="http://schemas.openxmlformats.org/officeDocument/2006/relationships/image" Target="../media/image113.png"/><Relationship Id="rId113" Type="http://schemas.openxmlformats.org/officeDocument/2006/relationships/customXml" Target="../ink/ink135.xml"/><Relationship Id="rId134" Type="http://schemas.openxmlformats.org/officeDocument/2006/relationships/image" Target="../media/image145.png"/><Relationship Id="rId80" Type="http://schemas.openxmlformats.org/officeDocument/2006/relationships/customXml" Target="../ink/ink118.xml"/><Relationship Id="rId155" Type="http://schemas.openxmlformats.org/officeDocument/2006/relationships/customXml" Target="../ink/ink156.xml"/><Relationship Id="rId176" Type="http://schemas.openxmlformats.org/officeDocument/2006/relationships/image" Target="../media/image166.png"/><Relationship Id="rId197" Type="http://schemas.openxmlformats.org/officeDocument/2006/relationships/customXml" Target="../ink/ink177.xml"/><Relationship Id="rId201" Type="http://schemas.openxmlformats.org/officeDocument/2006/relationships/customXml" Target="../ink/ink179.xml"/><Relationship Id="rId222" Type="http://schemas.openxmlformats.org/officeDocument/2006/relationships/customXml" Target="../ink/ink190.xml"/><Relationship Id="rId243" Type="http://schemas.openxmlformats.org/officeDocument/2006/relationships/customXml" Target="../ink/ink201.xml"/><Relationship Id="rId17" Type="http://schemas.openxmlformats.org/officeDocument/2006/relationships/customXml" Target="../ink/ink86.xml"/><Relationship Id="rId38" Type="http://schemas.openxmlformats.org/officeDocument/2006/relationships/customXml" Target="../ink/ink97.xml"/><Relationship Id="rId59" Type="http://schemas.openxmlformats.org/officeDocument/2006/relationships/image" Target="../media/image108.png"/><Relationship Id="rId103" Type="http://schemas.openxmlformats.org/officeDocument/2006/relationships/customXml" Target="../ink/ink130.xml"/><Relationship Id="rId124" Type="http://schemas.openxmlformats.org/officeDocument/2006/relationships/image" Target="../media/image140.png"/><Relationship Id="rId70" Type="http://schemas.openxmlformats.org/officeDocument/2006/relationships/customXml" Target="../ink/ink113.xml"/><Relationship Id="rId91" Type="http://schemas.openxmlformats.org/officeDocument/2006/relationships/image" Target="../media/image124.png"/><Relationship Id="rId145" Type="http://schemas.openxmlformats.org/officeDocument/2006/relationships/customXml" Target="../ink/ink151.xml"/><Relationship Id="rId166" Type="http://schemas.openxmlformats.org/officeDocument/2006/relationships/image" Target="../media/image161.png"/><Relationship Id="rId187" Type="http://schemas.openxmlformats.org/officeDocument/2006/relationships/customXml" Target="../ink/ink172.xml"/><Relationship Id="rId1" Type="http://schemas.openxmlformats.org/officeDocument/2006/relationships/slideLayout" Target="../slideLayouts/slideLayout7.xml"/><Relationship Id="rId212" Type="http://schemas.openxmlformats.org/officeDocument/2006/relationships/customXml" Target="../ink/ink185.xml"/><Relationship Id="rId233" Type="http://schemas.openxmlformats.org/officeDocument/2006/relationships/customXml" Target="../ink/ink196.xml"/><Relationship Id="rId28" Type="http://schemas.openxmlformats.org/officeDocument/2006/relationships/customXml" Target="../ink/ink92.xml"/><Relationship Id="rId49" Type="http://schemas.openxmlformats.org/officeDocument/2006/relationships/image" Target="../media/image103.png"/><Relationship Id="rId114" Type="http://schemas.openxmlformats.org/officeDocument/2006/relationships/image" Target="../media/image135.png"/><Relationship Id="rId60" Type="http://schemas.openxmlformats.org/officeDocument/2006/relationships/customXml" Target="../ink/ink108.xml"/><Relationship Id="rId81" Type="http://schemas.openxmlformats.org/officeDocument/2006/relationships/image" Target="../media/image119.png"/><Relationship Id="rId135" Type="http://schemas.openxmlformats.org/officeDocument/2006/relationships/customXml" Target="../ink/ink146.xml"/><Relationship Id="rId156" Type="http://schemas.openxmlformats.org/officeDocument/2006/relationships/image" Target="../media/image156.png"/><Relationship Id="rId177" Type="http://schemas.openxmlformats.org/officeDocument/2006/relationships/customXml" Target="../ink/ink167.xml"/><Relationship Id="rId198" Type="http://schemas.openxmlformats.org/officeDocument/2006/relationships/image" Target="../media/image177.png"/><Relationship Id="rId202" Type="http://schemas.openxmlformats.org/officeDocument/2006/relationships/customXml" Target="../ink/ink180.xml"/><Relationship Id="rId223" Type="http://schemas.openxmlformats.org/officeDocument/2006/relationships/image" Target="../media/image189.png"/><Relationship Id="rId244" Type="http://schemas.openxmlformats.org/officeDocument/2006/relationships/image" Target="../media/image199.png"/><Relationship Id="rId18" Type="http://schemas.openxmlformats.org/officeDocument/2006/relationships/image" Target="../media/image88.png"/><Relationship Id="rId39" Type="http://schemas.openxmlformats.org/officeDocument/2006/relationships/image" Target="../media/image98.png"/><Relationship Id="rId50" Type="http://schemas.openxmlformats.org/officeDocument/2006/relationships/customXml" Target="../ink/ink103.xml"/><Relationship Id="rId104" Type="http://schemas.openxmlformats.org/officeDocument/2006/relationships/image" Target="../media/image130.png"/><Relationship Id="rId125" Type="http://schemas.openxmlformats.org/officeDocument/2006/relationships/customXml" Target="../ink/ink141.xml"/><Relationship Id="rId146" Type="http://schemas.openxmlformats.org/officeDocument/2006/relationships/image" Target="../media/image151.png"/><Relationship Id="rId167" Type="http://schemas.openxmlformats.org/officeDocument/2006/relationships/customXml" Target="../ink/ink162.xml"/><Relationship Id="rId188" Type="http://schemas.openxmlformats.org/officeDocument/2006/relationships/image" Target="../media/image172.png"/><Relationship Id="rId71" Type="http://schemas.openxmlformats.org/officeDocument/2006/relationships/image" Target="../media/image114.png"/><Relationship Id="rId92" Type="http://schemas.openxmlformats.org/officeDocument/2006/relationships/customXml" Target="../ink/ink124.xml"/><Relationship Id="rId213" Type="http://schemas.openxmlformats.org/officeDocument/2006/relationships/image" Target="../media/image184.png"/><Relationship Id="rId234" Type="http://schemas.openxmlformats.org/officeDocument/2006/relationships/image" Target="../media/image194.png"/><Relationship Id="rId2" Type="http://schemas.openxmlformats.org/officeDocument/2006/relationships/notesSlide" Target="../notesSlides/notesSlide8.xml"/><Relationship Id="rId29" Type="http://schemas.openxmlformats.org/officeDocument/2006/relationships/image" Target="../media/image93.png"/><Relationship Id="rId40" Type="http://schemas.openxmlformats.org/officeDocument/2006/relationships/customXml" Target="../ink/ink98.xml"/><Relationship Id="rId115" Type="http://schemas.openxmlformats.org/officeDocument/2006/relationships/customXml" Target="../ink/ink136.xml"/><Relationship Id="rId136" Type="http://schemas.openxmlformats.org/officeDocument/2006/relationships/image" Target="../media/image146.png"/><Relationship Id="rId157" Type="http://schemas.openxmlformats.org/officeDocument/2006/relationships/customXml" Target="../ink/ink157.xml"/><Relationship Id="rId178" Type="http://schemas.openxmlformats.org/officeDocument/2006/relationships/image" Target="../media/image167.png"/><Relationship Id="rId61" Type="http://schemas.openxmlformats.org/officeDocument/2006/relationships/image" Target="../media/image109.png"/><Relationship Id="rId82" Type="http://schemas.openxmlformats.org/officeDocument/2006/relationships/customXml" Target="../ink/ink119.xml"/><Relationship Id="rId199" Type="http://schemas.openxmlformats.org/officeDocument/2006/relationships/customXml" Target="../ink/ink178.xml"/><Relationship Id="rId203" Type="http://schemas.openxmlformats.org/officeDocument/2006/relationships/image" Target="../media/image179.png"/><Relationship Id="rId19" Type="http://schemas.openxmlformats.org/officeDocument/2006/relationships/customXml" Target="../ink/ink87.xml"/><Relationship Id="rId224" Type="http://schemas.openxmlformats.org/officeDocument/2006/relationships/customXml" Target="../ink/ink191.xml"/><Relationship Id="rId30" Type="http://schemas.openxmlformats.org/officeDocument/2006/relationships/customXml" Target="../ink/ink93.xml"/><Relationship Id="rId105" Type="http://schemas.openxmlformats.org/officeDocument/2006/relationships/customXml" Target="../ink/ink131.xml"/><Relationship Id="rId126" Type="http://schemas.openxmlformats.org/officeDocument/2006/relationships/image" Target="../media/image141.png"/><Relationship Id="rId147" Type="http://schemas.openxmlformats.org/officeDocument/2006/relationships/customXml" Target="../ink/ink152.xml"/><Relationship Id="rId168" Type="http://schemas.openxmlformats.org/officeDocument/2006/relationships/image" Target="../media/image162.png"/><Relationship Id="rId51" Type="http://schemas.openxmlformats.org/officeDocument/2006/relationships/image" Target="../media/image104.png"/><Relationship Id="rId72" Type="http://schemas.openxmlformats.org/officeDocument/2006/relationships/customXml" Target="../ink/ink114.xml"/><Relationship Id="rId93" Type="http://schemas.openxmlformats.org/officeDocument/2006/relationships/image" Target="../media/image125.png"/><Relationship Id="rId189" Type="http://schemas.openxmlformats.org/officeDocument/2006/relationships/customXml" Target="../ink/ink173.xml"/><Relationship Id="rId3" Type="http://schemas.openxmlformats.org/officeDocument/2006/relationships/customXml" Target="../ink/ink79.xml"/><Relationship Id="rId214" Type="http://schemas.openxmlformats.org/officeDocument/2006/relationships/customXml" Target="../ink/ink186.xml"/><Relationship Id="rId235" Type="http://schemas.openxmlformats.org/officeDocument/2006/relationships/customXml" Target="../ink/ink197.xml"/><Relationship Id="rId116" Type="http://schemas.openxmlformats.org/officeDocument/2006/relationships/image" Target="../media/image136.png"/><Relationship Id="rId137" Type="http://schemas.openxmlformats.org/officeDocument/2006/relationships/customXml" Target="../ink/ink147.xml"/><Relationship Id="rId158" Type="http://schemas.openxmlformats.org/officeDocument/2006/relationships/image" Target="../media/image157.png"/><Relationship Id="rId20" Type="http://schemas.openxmlformats.org/officeDocument/2006/relationships/image" Target="../media/image89.png"/><Relationship Id="rId41" Type="http://schemas.openxmlformats.org/officeDocument/2006/relationships/image" Target="../media/image99.png"/><Relationship Id="rId62" Type="http://schemas.openxmlformats.org/officeDocument/2006/relationships/customXml" Target="../ink/ink109.xml"/><Relationship Id="rId83" Type="http://schemas.openxmlformats.org/officeDocument/2006/relationships/image" Target="../media/image120.png"/><Relationship Id="rId179" Type="http://schemas.openxmlformats.org/officeDocument/2006/relationships/customXml" Target="../ink/ink168.xml"/><Relationship Id="rId190" Type="http://schemas.openxmlformats.org/officeDocument/2006/relationships/image" Target="../media/image173.png"/><Relationship Id="rId204" Type="http://schemas.openxmlformats.org/officeDocument/2006/relationships/customXml" Target="../ink/ink181.xml"/><Relationship Id="rId225" Type="http://schemas.openxmlformats.org/officeDocument/2006/relationships/image" Target="../media/image19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bernhardkoester.de/"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hannel/UCgOVtwfn25rP79CzB8nFZKA/videos" TargetMode="External"/><Relationship Id="rId7" Type="http://schemas.openxmlformats.org/officeDocument/2006/relationships/hyperlink" Target="http://bernhardkoester.de/Aufgaben/Aufgaben.html" TargetMode="External"/><Relationship Id="rId2" Type="http://schemas.openxmlformats.org/officeDocument/2006/relationships/hyperlink" Target="https://www.youtube.com/@bernhardkoster3095/videos" TargetMode="External"/><Relationship Id="rId1" Type="http://schemas.openxmlformats.org/officeDocument/2006/relationships/slideLayout" Target="../slideLayouts/slideLayout1.xml"/><Relationship Id="rId6" Type="http://schemas.openxmlformats.org/officeDocument/2006/relationships/hyperlink" Target="http://bernhardkoester.de/video/inhalt.html" TargetMode="External"/><Relationship Id="rId5" Type="http://schemas.openxmlformats.org/officeDocument/2006/relationships/hyperlink" Target="http://bernhardkoester.de/vorlesungen/inhalt.html" TargetMode="External"/><Relationship Id="rId4" Type="http://schemas.openxmlformats.org/officeDocument/2006/relationships/hyperlink" Target="http://bernhardkoester.d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1.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3.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07.emf"/></Relationships>
</file>

<file path=ppt/slides/_rels/slide42.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6" Type="http://schemas.openxmlformats.org/officeDocument/2006/relationships/customXml" Target="../ink/ink15.xml"/><Relationship Id="rId21" Type="http://schemas.openxmlformats.org/officeDocument/2006/relationships/image" Target="../media/image14.png"/><Relationship Id="rId42" Type="http://schemas.openxmlformats.org/officeDocument/2006/relationships/customXml" Target="../ink/ink23.xml"/><Relationship Id="rId47" Type="http://schemas.openxmlformats.org/officeDocument/2006/relationships/image" Target="../media/image27.png"/><Relationship Id="rId63" Type="http://schemas.openxmlformats.org/officeDocument/2006/relationships/image" Target="../media/image35.png"/><Relationship Id="rId68" Type="http://schemas.openxmlformats.org/officeDocument/2006/relationships/customXml" Target="../ink/ink36.xml"/><Relationship Id="rId84" Type="http://schemas.openxmlformats.org/officeDocument/2006/relationships/customXml" Target="../ink/ink44.xml"/><Relationship Id="rId89" Type="http://schemas.openxmlformats.org/officeDocument/2006/relationships/image" Target="../media/image48.png"/><Relationship Id="rId16" Type="http://schemas.openxmlformats.org/officeDocument/2006/relationships/customXml" Target="../ink/ink10.xml"/><Relationship Id="rId11" Type="http://schemas.openxmlformats.org/officeDocument/2006/relationships/image" Target="../media/image9.png"/><Relationship Id="rId32" Type="http://schemas.openxmlformats.org/officeDocument/2006/relationships/customXml" Target="../ink/ink18.xml"/><Relationship Id="rId37" Type="http://schemas.openxmlformats.org/officeDocument/2006/relationships/image" Target="../media/image22.png"/><Relationship Id="rId53" Type="http://schemas.openxmlformats.org/officeDocument/2006/relationships/image" Target="../media/image30.png"/><Relationship Id="rId58" Type="http://schemas.openxmlformats.org/officeDocument/2006/relationships/customXml" Target="../ink/ink31.xml"/><Relationship Id="rId74" Type="http://schemas.openxmlformats.org/officeDocument/2006/relationships/customXml" Target="../ink/ink39.xml"/><Relationship Id="rId79" Type="http://schemas.openxmlformats.org/officeDocument/2006/relationships/image" Target="../media/image43.png"/><Relationship Id="rId5" Type="http://schemas.openxmlformats.org/officeDocument/2006/relationships/image" Target="../media/image6.png"/><Relationship Id="rId90" Type="http://schemas.openxmlformats.org/officeDocument/2006/relationships/customXml" Target="../ink/ink47.xml"/><Relationship Id="rId95" Type="http://schemas.openxmlformats.org/officeDocument/2006/relationships/image" Target="../media/image51.png"/><Relationship Id="rId22" Type="http://schemas.openxmlformats.org/officeDocument/2006/relationships/customXml" Target="../ink/ink13.xml"/><Relationship Id="rId27" Type="http://schemas.openxmlformats.org/officeDocument/2006/relationships/image" Target="../media/image17.png"/><Relationship Id="rId43" Type="http://schemas.openxmlformats.org/officeDocument/2006/relationships/image" Target="../media/image25.png"/><Relationship Id="rId48" Type="http://schemas.openxmlformats.org/officeDocument/2006/relationships/customXml" Target="../ink/ink26.xml"/><Relationship Id="rId64" Type="http://schemas.openxmlformats.org/officeDocument/2006/relationships/customXml" Target="../ink/ink34.xml"/><Relationship Id="rId69" Type="http://schemas.openxmlformats.org/officeDocument/2006/relationships/image" Target="../media/image38.png"/><Relationship Id="rId8" Type="http://schemas.openxmlformats.org/officeDocument/2006/relationships/customXml" Target="../ink/ink6.xml"/><Relationship Id="rId51" Type="http://schemas.openxmlformats.org/officeDocument/2006/relationships/image" Target="../media/image29.png"/><Relationship Id="rId72" Type="http://schemas.openxmlformats.org/officeDocument/2006/relationships/customXml" Target="../ink/ink38.xml"/><Relationship Id="rId80" Type="http://schemas.openxmlformats.org/officeDocument/2006/relationships/customXml" Target="../ink/ink42.xml"/><Relationship Id="rId85" Type="http://schemas.openxmlformats.org/officeDocument/2006/relationships/image" Target="../media/image46.png"/><Relationship Id="rId93" Type="http://schemas.openxmlformats.org/officeDocument/2006/relationships/image" Target="../media/image50.png"/><Relationship Id="rId3" Type="http://schemas.openxmlformats.org/officeDocument/2006/relationships/image" Target="../media/image5.png"/><Relationship Id="rId12" Type="http://schemas.openxmlformats.org/officeDocument/2006/relationships/customXml" Target="../ink/ink8.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21.xml"/><Relationship Id="rId46" Type="http://schemas.openxmlformats.org/officeDocument/2006/relationships/customXml" Target="../ink/ink25.xml"/><Relationship Id="rId59" Type="http://schemas.openxmlformats.org/officeDocument/2006/relationships/image" Target="../media/image33.png"/><Relationship Id="rId67" Type="http://schemas.openxmlformats.org/officeDocument/2006/relationships/image" Target="../media/image37.png"/><Relationship Id="rId20" Type="http://schemas.openxmlformats.org/officeDocument/2006/relationships/customXml" Target="../ink/ink12.xml"/><Relationship Id="rId41" Type="http://schemas.openxmlformats.org/officeDocument/2006/relationships/image" Target="../media/image24.png"/><Relationship Id="rId54" Type="http://schemas.openxmlformats.org/officeDocument/2006/relationships/customXml" Target="../ink/ink29.xml"/><Relationship Id="rId62" Type="http://schemas.openxmlformats.org/officeDocument/2006/relationships/customXml" Target="../ink/ink33.xml"/><Relationship Id="rId70" Type="http://schemas.openxmlformats.org/officeDocument/2006/relationships/customXml" Target="../ink/ink37.xml"/><Relationship Id="rId75" Type="http://schemas.openxmlformats.org/officeDocument/2006/relationships/image" Target="../media/image41.png"/><Relationship Id="rId83" Type="http://schemas.openxmlformats.org/officeDocument/2006/relationships/image" Target="../media/image45.png"/><Relationship Id="rId88" Type="http://schemas.openxmlformats.org/officeDocument/2006/relationships/customXml" Target="../ink/ink46.xml"/><Relationship Id="rId91"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customXml" Target="../ink/ink5.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6.xml"/><Relationship Id="rId36" Type="http://schemas.openxmlformats.org/officeDocument/2006/relationships/customXml" Target="../ink/ink20.xml"/><Relationship Id="rId49" Type="http://schemas.openxmlformats.org/officeDocument/2006/relationships/image" Target="../media/image28.png"/><Relationship Id="rId57" Type="http://schemas.openxmlformats.org/officeDocument/2006/relationships/image" Target="../media/image32.png"/><Relationship Id="rId10" Type="http://schemas.openxmlformats.org/officeDocument/2006/relationships/customXml" Target="../ink/ink7.xml"/><Relationship Id="rId31" Type="http://schemas.openxmlformats.org/officeDocument/2006/relationships/image" Target="../media/image19.png"/><Relationship Id="rId44" Type="http://schemas.openxmlformats.org/officeDocument/2006/relationships/customXml" Target="../ink/ink24.xml"/><Relationship Id="rId52" Type="http://schemas.openxmlformats.org/officeDocument/2006/relationships/customXml" Target="../ink/ink28.xml"/><Relationship Id="rId60" Type="http://schemas.openxmlformats.org/officeDocument/2006/relationships/customXml" Target="../ink/ink32.xml"/><Relationship Id="rId65" Type="http://schemas.openxmlformats.org/officeDocument/2006/relationships/image" Target="../media/image36.png"/><Relationship Id="rId73" Type="http://schemas.openxmlformats.org/officeDocument/2006/relationships/image" Target="../media/image40.png"/><Relationship Id="rId78" Type="http://schemas.openxmlformats.org/officeDocument/2006/relationships/customXml" Target="../ink/ink41.xml"/><Relationship Id="rId81" Type="http://schemas.openxmlformats.org/officeDocument/2006/relationships/image" Target="../media/image44.png"/><Relationship Id="rId86" Type="http://schemas.openxmlformats.org/officeDocument/2006/relationships/customXml" Target="../ink/ink45.xml"/><Relationship Id="rId94" Type="http://schemas.openxmlformats.org/officeDocument/2006/relationships/customXml" Target="../ink/ink49.xml"/><Relationship Id="rId4" Type="http://schemas.openxmlformats.org/officeDocument/2006/relationships/customXml" Target="../ink/ink4.xml"/><Relationship Id="rId9"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customXml" Target="../ink/ink11.xml"/><Relationship Id="rId39" Type="http://schemas.openxmlformats.org/officeDocument/2006/relationships/image" Target="../media/image23.png"/><Relationship Id="rId34" Type="http://schemas.openxmlformats.org/officeDocument/2006/relationships/customXml" Target="../ink/ink19.xml"/><Relationship Id="rId50" Type="http://schemas.openxmlformats.org/officeDocument/2006/relationships/customXml" Target="../ink/ink27.xml"/><Relationship Id="rId55" Type="http://schemas.openxmlformats.org/officeDocument/2006/relationships/image" Target="../media/image31.png"/><Relationship Id="rId76" Type="http://schemas.openxmlformats.org/officeDocument/2006/relationships/customXml" Target="../ink/ink40.xml"/><Relationship Id="rId7" Type="http://schemas.openxmlformats.org/officeDocument/2006/relationships/image" Target="../media/image7.png"/><Relationship Id="rId71" Type="http://schemas.openxmlformats.org/officeDocument/2006/relationships/image" Target="../media/image39.png"/><Relationship Id="rId92" Type="http://schemas.openxmlformats.org/officeDocument/2006/relationships/customXml" Target="../ink/ink48.xml"/><Relationship Id="rId2" Type="http://schemas.openxmlformats.org/officeDocument/2006/relationships/customXml" Target="../ink/ink3.xml"/><Relationship Id="rId29" Type="http://schemas.openxmlformats.org/officeDocument/2006/relationships/image" Target="../media/image18.png"/><Relationship Id="rId24" Type="http://schemas.openxmlformats.org/officeDocument/2006/relationships/customXml" Target="../ink/ink14.xml"/><Relationship Id="rId40" Type="http://schemas.openxmlformats.org/officeDocument/2006/relationships/customXml" Target="../ink/ink22.xml"/><Relationship Id="rId45" Type="http://schemas.openxmlformats.org/officeDocument/2006/relationships/image" Target="../media/image26.png"/><Relationship Id="rId66" Type="http://schemas.openxmlformats.org/officeDocument/2006/relationships/customXml" Target="../ink/ink35.xml"/><Relationship Id="rId87" Type="http://schemas.openxmlformats.org/officeDocument/2006/relationships/image" Target="../media/image47.png"/><Relationship Id="rId61" Type="http://schemas.openxmlformats.org/officeDocument/2006/relationships/image" Target="../media/image34.png"/><Relationship Id="rId82" Type="http://schemas.openxmlformats.org/officeDocument/2006/relationships/customXml" Target="../ink/ink43.xml"/><Relationship Id="rId19" Type="http://schemas.openxmlformats.org/officeDocument/2006/relationships/image" Target="../media/image13.png"/><Relationship Id="rId14" Type="http://schemas.openxmlformats.org/officeDocument/2006/relationships/customXml" Target="../ink/ink9.xml"/><Relationship Id="rId30" Type="http://schemas.openxmlformats.org/officeDocument/2006/relationships/customXml" Target="../ink/ink17.xml"/><Relationship Id="rId35" Type="http://schemas.openxmlformats.org/officeDocument/2006/relationships/image" Target="../media/image21.png"/><Relationship Id="rId56" Type="http://schemas.openxmlformats.org/officeDocument/2006/relationships/customXml" Target="../ink/ink30.xml"/><Relationship Id="rId77"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10EC8E2C-1FB8-4E2F-A80B-313181F816F4}"/>
              </a:ext>
            </a:extLst>
          </p:cNvPr>
          <p:cNvGrpSpPr/>
          <p:nvPr/>
        </p:nvGrpSpPr>
        <p:grpSpPr>
          <a:xfrm>
            <a:off x="11453397" y="580035"/>
            <a:ext cx="251280" cy="201960"/>
            <a:chOff x="11453397" y="580035"/>
            <a:chExt cx="251280" cy="201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77BDD8-25DF-425F-8A3C-5E6CA9638479}"/>
                    </a:ext>
                  </a:extLst>
                </p14:cNvPr>
                <p14:cNvContentPartPr/>
                <p14:nvPr/>
              </p14:nvContentPartPr>
              <p14:xfrm>
                <a:off x="11477877" y="617475"/>
                <a:ext cx="125640" cy="164520"/>
              </p14:xfrm>
            </p:contentPart>
          </mc:Choice>
          <mc:Fallback xmlns="">
            <p:pic>
              <p:nvPicPr>
                <p:cNvPr id="2" name="Freihand 1">
                  <a:extLst>
                    <a:ext uri="{FF2B5EF4-FFF2-40B4-BE49-F238E27FC236}">
                      <a16:creationId xmlns:a16="http://schemas.microsoft.com/office/drawing/2014/main" id="{F677BDD8-25DF-425F-8A3C-5E6CA9638479}"/>
                    </a:ext>
                  </a:extLst>
                </p:cNvPr>
                <p:cNvPicPr/>
                <p:nvPr/>
              </p:nvPicPr>
              <p:blipFill>
                <a:blip r:embed="rId6"/>
                <a:stretch>
                  <a:fillRect/>
                </a:stretch>
              </p:blipFill>
              <p:spPr>
                <a:xfrm>
                  <a:off x="11473557" y="61315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886AC16-1A34-43A9-970A-8C80446405B8}"/>
                    </a:ext>
                  </a:extLst>
                </p14:cNvPr>
                <p14:cNvContentPartPr/>
                <p14:nvPr/>
              </p14:nvContentPartPr>
              <p14:xfrm>
                <a:off x="11453397" y="580035"/>
                <a:ext cx="251280" cy="170640"/>
              </p14:xfrm>
            </p:contentPart>
          </mc:Choice>
          <mc:Fallback xmlns="">
            <p:pic>
              <p:nvPicPr>
                <p:cNvPr id="3" name="Freihand 2">
                  <a:extLst>
                    <a:ext uri="{FF2B5EF4-FFF2-40B4-BE49-F238E27FC236}">
                      <a16:creationId xmlns:a16="http://schemas.microsoft.com/office/drawing/2014/main" id="{A886AC16-1A34-43A9-970A-8C80446405B8}"/>
                    </a:ext>
                  </a:extLst>
                </p:cNvPr>
                <p:cNvPicPr/>
                <p:nvPr/>
              </p:nvPicPr>
              <p:blipFill>
                <a:blip r:embed="rId8"/>
                <a:stretch>
                  <a:fillRect/>
                </a:stretch>
              </p:blipFill>
              <p:spPr>
                <a:xfrm>
                  <a:off x="11449077" y="575715"/>
                  <a:ext cx="259920" cy="1792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B6D68EB0-980E-4F43-ACDE-CAB13DF81926}"/>
              </a:ext>
            </a:extLst>
          </p:cNvPr>
          <p:cNvGrpSpPr/>
          <p:nvPr/>
        </p:nvGrpSpPr>
        <p:grpSpPr>
          <a:xfrm>
            <a:off x="542157" y="2323515"/>
            <a:ext cx="6974640" cy="595800"/>
            <a:chOff x="542157" y="2323515"/>
            <a:chExt cx="6974640" cy="595800"/>
          </a:xfrm>
        </p:grpSpPr>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BFE87321-7FEC-4BF2-B5AF-55B5D1113F46}"/>
                    </a:ext>
                  </a:extLst>
                </p14:cNvPr>
                <p14:cNvContentPartPr/>
                <p14:nvPr/>
              </p14:nvContentPartPr>
              <p14:xfrm>
                <a:off x="2010957" y="2385795"/>
                <a:ext cx="5505840" cy="82440"/>
              </p14:xfrm>
            </p:contentPart>
          </mc:Choice>
          <mc:Fallback xmlns="">
            <p:pic>
              <p:nvPicPr>
                <p:cNvPr id="2" name="Freihand 1">
                  <a:extLst>
                    <a:ext uri="{FF2B5EF4-FFF2-40B4-BE49-F238E27FC236}">
                      <a16:creationId xmlns:a16="http://schemas.microsoft.com/office/drawing/2014/main" id="{BFE87321-7FEC-4BF2-B5AF-55B5D1113F46}"/>
                    </a:ext>
                  </a:extLst>
                </p:cNvPr>
                <p:cNvPicPr/>
                <p:nvPr/>
              </p:nvPicPr>
              <p:blipFill>
                <a:blip r:embed="rId3"/>
                <a:stretch>
                  <a:fillRect/>
                </a:stretch>
              </p:blipFill>
              <p:spPr>
                <a:xfrm>
                  <a:off x="2006637" y="2381475"/>
                  <a:ext cx="5514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6E07BA4D-CFF0-432E-BF91-F3415BEF6C45}"/>
                    </a:ext>
                  </a:extLst>
                </p14:cNvPr>
                <p14:cNvContentPartPr/>
                <p14:nvPr/>
              </p14:nvContentPartPr>
              <p14:xfrm>
                <a:off x="542157" y="2323515"/>
                <a:ext cx="2418840" cy="595800"/>
              </p14:xfrm>
            </p:contentPart>
          </mc:Choice>
          <mc:Fallback xmlns="">
            <p:pic>
              <p:nvPicPr>
                <p:cNvPr id="3" name="Freihand 2">
                  <a:extLst>
                    <a:ext uri="{FF2B5EF4-FFF2-40B4-BE49-F238E27FC236}">
                      <a16:creationId xmlns:a16="http://schemas.microsoft.com/office/drawing/2014/main" id="{6E07BA4D-CFF0-432E-BF91-F3415BEF6C45}"/>
                    </a:ext>
                  </a:extLst>
                </p:cNvPr>
                <p:cNvPicPr/>
                <p:nvPr/>
              </p:nvPicPr>
              <p:blipFill>
                <a:blip r:embed="rId5"/>
                <a:stretch>
                  <a:fillRect/>
                </a:stretch>
              </p:blipFill>
              <p:spPr>
                <a:xfrm>
                  <a:off x="537837" y="2319195"/>
                  <a:ext cx="2427480" cy="60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1465705E-9A00-4B69-9227-A33E1730FA2F}"/>
                  </a:ext>
                </a:extLst>
              </p14:cNvPr>
              <p14:cNvContentPartPr/>
              <p14:nvPr/>
            </p14:nvContentPartPr>
            <p14:xfrm>
              <a:off x="6365877" y="2674155"/>
              <a:ext cx="1161000" cy="86040"/>
            </p14:xfrm>
          </p:contentPart>
        </mc:Choice>
        <mc:Fallback xmlns="">
          <p:pic>
            <p:nvPicPr>
              <p:cNvPr id="6" name="Freihand 5">
                <a:extLst>
                  <a:ext uri="{FF2B5EF4-FFF2-40B4-BE49-F238E27FC236}">
                    <a16:creationId xmlns:a16="http://schemas.microsoft.com/office/drawing/2014/main" id="{1465705E-9A00-4B69-9227-A33E1730FA2F}"/>
                  </a:ext>
                </a:extLst>
              </p:cNvPr>
              <p:cNvPicPr/>
              <p:nvPr/>
            </p:nvPicPr>
            <p:blipFill>
              <a:blip r:embed="rId7"/>
              <a:stretch>
                <a:fillRect/>
              </a:stretch>
            </p:blipFill>
            <p:spPr>
              <a:xfrm>
                <a:off x="6361557" y="2669835"/>
                <a:ext cx="1169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D289F8F4-082D-40A1-AE8F-41D4E6EA098C}"/>
                  </a:ext>
                </a:extLst>
              </p14:cNvPr>
              <p14:cNvContentPartPr/>
              <p14:nvPr/>
            </p14:nvContentPartPr>
            <p14:xfrm>
              <a:off x="729717" y="4107315"/>
              <a:ext cx="2658600" cy="180000"/>
            </p14:xfrm>
          </p:contentPart>
        </mc:Choice>
        <mc:Fallback xmlns="">
          <p:pic>
            <p:nvPicPr>
              <p:cNvPr id="7" name="Freihand 6">
                <a:extLst>
                  <a:ext uri="{FF2B5EF4-FFF2-40B4-BE49-F238E27FC236}">
                    <a16:creationId xmlns:a16="http://schemas.microsoft.com/office/drawing/2014/main" id="{D289F8F4-082D-40A1-AE8F-41D4E6EA098C}"/>
                  </a:ext>
                </a:extLst>
              </p:cNvPr>
              <p:cNvPicPr/>
              <p:nvPr/>
            </p:nvPicPr>
            <p:blipFill>
              <a:blip r:embed="rId9"/>
              <a:stretch>
                <a:fillRect/>
              </a:stretch>
            </p:blipFill>
            <p:spPr>
              <a:xfrm>
                <a:off x="725397" y="4102995"/>
                <a:ext cx="2667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B778C53-0A2D-4B2F-A55A-C15BD1D87ACC}"/>
                  </a:ext>
                </a:extLst>
              </p14:cNvPr>
              <p14:cNvContentPartPr/>
              <p14:nvPr/>
            </p14:nvContentPartPr>
            <p14:xfrm>
              <a:off x="2197437" y="4807875"/>
              <a:ext cx="2513880" cy="638280"/>
            </p14:xfrm>
          </p:contentPart>
        </mc:Choice>
        <mc:Fallback xmlns="">
          <p:pic>
            <p:nvPicPr>
              <p:cNvPr id="8" name="Freihand 7">
                <a:extLst>
                  <a:ext uri="{FF2B5EF4-FFF2-40B4-BE49-F238E27FC236}">
                    <a16:creationId xmlns:a16="http://schemas.microsoft.com/office/drawing/2014/main" id="{0B778C53-0A2D-4B2F-A55A-C15BD1D87ACC}"/>
                  </a:ext>
                </a:extLst>
              </p:cNvPr>
              <p:cNvPicPr/>
              <p:nvPr/>
            </p:nvPicPr>
            <p:blipFill>
              <a:blip r:embed="rId11"/>
              <a:stretch>
                <a:fillRect/>
              </a:stretch>
            </p:blipFill>
            <p:spPr>
              <a:xfrm>
                <a:off x="2193117" y="4803555"/>
                <a:ext cx="2522520" cy="646920"/>
              </a:xfrm>
              <a:prstGeom prst="rect">
                <a:avLst/>
              </a:prstGeom>
            </p:spPr>
          </p:pic>
        </mc:Fallback>
      </mc:AlternateContent>
    </p:spTree>
    <p:extLst>
      <p:ext uri="{BB962C8B-B14F-4D97-AF65-F5344CB8AC3E}">
        <p14:creationId xmlns:p14="http://schemas.microsoft.com/office/powerpoint/2010/main" val="39687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5"/>
                        </a:rPr>
                        <a:t>HRI</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6"/>
                        </a:rPr>
                        <a:t>Cesifo</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7"/>
                        </a:rPr>
                        <a:t>DIW</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8"/>
                        </a:rPr>
                        <a:t>IAB</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9"/>
                        </a:rPr>
                        <a:t>IfW</a:t>
                      </a:r>
                      <a:endParaRPr lang="de-DE" sz="2200"/>
                    </a:p>
                    <a:p>
                      <a:pPr marL="342900" indent="-342900">
                        <a:buFont typeface="Arial" panose="020B0604020202020204" pitchFamily="34" charset="0"/>
                        <a:buChar char="•"/>
                      </a:pPr>
                      <a:r>
                        <a:rPr lang="de-DE" sz="2200">
                          <a:hlinkClick r:id="rId20"/>
                        </a:rPr>
                        <a:t>IMK</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1"/>
                        </a:rPr>
                        <a:t>IW</a:t>
                      </a:r>
                      <a:endParaRPr lang="de-DE" sz="2200"/>
                    </a:p>
                    <a:p>
                      <a:pPr marL="342900" indent="-342900">
                        <a:buFont typeface="Arial" panose="020B0604020202020204" pitchFamily="34" charset="0"/>
                        <a:buChar char="•"/>
                      </a:pPr>
                      <a:r>
                        <a:rPr lang="de-DE" sz="2200">
                          <a:hlinkClick r:id="rId22"/>
                        </a:rPr>
                        <a:t>IWH</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3"/>
                        </a:rPr>
                        <a:t>KOF</a:t>
                      </a:r>
                      <a:endParaRPr lang="de-DE" sz="2200"/>
                    </a:p>
                    <a:p>
                      <a:pPr marL="342900" indent="-342900">
                        <a:buFont typeface="Arial" panose="020B0604020202020204" pitchFamily="34" charset="0"/>
                        <a:buChar char="•"/>
                      </a:pPr>
                      <a:r>
                        <a:rPr lang="de-DE" sz="2200">
                          <a:hlinkClick r:id="rId24"/>
                        </a:rPr>
                        <a:t>RWI</a:t>
                      </a:r>
                      <a:endParaRPr lang="de-DE" sz="2200"/>
                    </a:p>
                    <a:p>
                      <a:pPr marL="342900" indent="-342900">
                        <a:buFont typeface="Arial" panose="020B0604020202020204" pitchFamily="34" charset="0"/>
                        <a:buChar char="•"/>
                      </a:pPr>
                      <a:r>
                        <a:rPr lang="de-DE" sz="2200">
                          <a:hlinkClick r:id="rId25"/>
                        </a:rPr>
                        <a:t>ZEW</a:t>
                      </a:r>
                      <a:endParaRPr lang="de-DE" sz="2200"/>
                    </a:p>
                    <a:p>
                      <a:pPr marL="342900" indent="-342900">
                        <a:buFont typeface="Arial" panose="020B0604020202020204" pitchFamily="34" charset="0"/>
                        <a:buChar char="•"/>
                      </a:pPr>
                      <a:r>
                        <a:rPr lang="de-DE" sz="2200">
                          <a:hlinkClick r:id="rId26"/>
                        </a:rPr>
                        <a:t>Bruegel</a:t>
                      </a:r>
                      <a:endParaRPr lang="de-DE" sz="2200">
                        <a:hlinkClick r:id="rId27"/>
                      </a:endParaRPr>
                    </a:p>
                    <a:p>
                      <a:pPr marL="342900" indent="-342900">
                        <a:buFont typeface="Arial" panose="020B0604020202020204" pitchFamily="34" charset="0"/>
                        <a:buChar char="•"/>
                      </a:pPr>
                      <a:r>
                        <a:rPr lang="de-DE" sz="2200">
                          <a:hlinkClick r:id="rId27"/>
                        </a:rPr>
                        <a:t>NIESR</a:t>
                      </a:r>
                      <a:endParaRPr lang="de-DE" sz="2200"/>
                    </a:p>
                    <a:p>
                      <a:pPr marL="342900" indent="-342900">
                        <a:buFont typeface="Arial" panose="020B0604020202020204" pitchFamily="34" charset="0"/>
                        <a:buChar char="•"/>
                      </a:pPr>
                      <a:r>
                        <a:rPr lang="de-DE" sz="2200">
                          <a:hlinkClick r:id="rId28"/>
                        </a:rPr>
                        <a:t>ESRI</a:t>
                      </a:r>
                      <a:endParaRPr lang="de-DE" sz="2200"/>
                    </a:p>
                    <a:p>
                      <a:pPr marL="342900" indent="-342900">
                        <a:buFont typeface="Arial" panose="020B0604020202020204" pitchFamily="34" charset="0"/>
                        <a:buChar char="•"/>
                      </a:pPr>
                      <a:r>
                        <a:rPr lang="de-DE" sz="2200">
                          <a:hlinkClick r:id="rId29"/>
                        </a:rPr>
                        <a:t>NBER</a:t>
                      </a:r>
                      <a:endParaRPr lang="de-DE" sz="2200"/>
                    </a:p>
                    <a:p>
                      <a:pPr marL="342900" indent="-342900">
                        <a:buFont typeface="Arial" panose="020B0604020202020204" pitchFamily="34" charset="0"/>
                        <a:buChar char="•"/>
                      </a:pPr>
                      <a:r>
                        <a:rPr lang="de-DE" sz="2200">
                          <a:hlinkClick r:id="rId30"/>
                        </a:rPr>
                        <a:t>Peterson Institue</a:t>
                      </a:r>
                      <a:endParaRPr lang="de-DE" sz="2200"/>
                    </a:p>
                    <a:p>
                      <a:pPr marL="342900" indent="-342900">
                        <a:buFont typeface="Arial" panose="020B0604020202020204" pitchFamily="34" charset="0"/>
                        <a:buChar char="•"/>
                      </a:pPr>
                      <a:r>
                        <a:rPr lang="de-DE" sz="2200">
                          <a:hlinkClick r:id="rId31"/>
                        </a:rPr>
                        <a:t>Brookins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2">
            <p14:nvContentPartPr>
              <p14:cNvPr id="10" name="Freihand 9">
                <a:extLst>
                  <a:ext uri="{FF2B5EF4-FFF2-40B4-BE49-F238E27FC236}">
                    <a16:creationId xmlns:a16="http://schemas.microsoft.com/office/drawing/2014/main" id="{A245F9C1-1C99-4188-81BA-7980249F2EA5}"/>
                  </a:ext>
                </a:extLst>
              </p14:cNvPr>
              <p14:cNvContentPartPr/>
              <p14:nvPr/>
            </p14:nvContentPartPr>
            <p14:xfrm>
              <a:off x="1103037" y="2157915"/>
              <a:ext cx="1622520" cy="511200"/>
            </p14:xfrm>
          </p:contentPart>
        </mc:Choice>
        <mc:Fallback xmlns="">
          <p:pic>
            <p:nvPicPr>
              <p:cNvPr id="10" name="Freihand 9">
                <a:extLst>
                  <a:ext uri="{FF2B5EF4-FFF2-40B4-BE49-F238E27FC236}">
                    <a16:creationId xmlns:a16="http://schemas.microsoft.com/office/drawing/2014/main" id="{A245F9C1-1C99-4188-81BA-7980249F2EA5}"/>
                  </a:ext>
                </a:extLst>
              </p:cNvPr>
              <p:cNvPicPr/>
              <p:nvPr/>
            </p:nvPicPr>
            <p:blipFill>
              <a:blip r:embed="rId33"/>
              <a:stretch>
                <a:fillRect/>
              </a:stretch>
            </p:blipFill>
            <p:spPr>
              <a:xfrm>
                <a:off x="1098717" y="2153595"/>
                <a:ext cx="163116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E40E78C7-E530-46D8-9001-1B5D717156D4}"/>
                  </a:ext>
                </a:extLst>
              </p14:cNvPr>
              <p14:cNvContentPartPr/>
              <p14:nvPr/>
            </p14:nvContentPartPr>
            <p14:xfrm>
              <a:off x="991077" y="3487035"/>
              <a:ext cx="1584000" cy="1491840"/>
            </p14:xfrm>
          </p:contentPart>
        </mc:Choice>
        <mc:Fallback xmlns="">
          <p:pic>
            <p:nvPicPr>
              <p:cNvPr id="12" name="Freihand 11">
                <a:extLst>
                  <a:ext uri="{FF2B5EF4-FFF2-40B4-BE49-F238E27FC236}">
                    <a16:creationId xmlns:a16="http://schemas.microsoft.com/office/drawing/2014/main" id="{E40E78C7-E530-46D8-9001-1B5D717156D4}"/>
                  </a:ext>
                </a:extLst>
              </p:cNvPr>
              <p:cNvPicPr/>
              <p:nvPr/>
            </p:nvPicPr>
            <p:blipFill>
              <a:blip r:embed="rId35"/>
              <a:stretch>
                <a:fillRect/>
              </a:stretch>
            </p:blipFill>
            <p:spPr>
              <a:xfrm>
                <a:off x="986757" y="3482715"/>
                <a:ext cx="1592640" cy="1500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 name="Freihand 12">
                <a:extLst>
                  <a:ext uri="{FF2B5EF4-FFF2-40B4-BE49-F238E27FC236}">
                    <a16:creationId xmlns:a16="http://schemas.microsoft.com/office/drawing/2014/main" id="{D8EE6FCB-391B-4057-AF88-6DA5F806E3E6}"/>
                  </a:ext>
                </a:extLst>
              </p14:cNvPr>
              <p14:cNvContentPartPr/>
              <p14:nvPr/>
            </p14:nvContentPartPr>
            <p14:xfrm>
              <a:off x="1263237" y="4568115"/>
              <a:ext cx="897840" cy="549000"/>
            </p14:xfrm>
          </p:contentPart>
        </mc:Choice>
        <mc:Fallback xmlns="">
          <p:pic>
            <p:nvPicPr>
              <p:cNvPr id="13" name="Freihand 12">
                <a:extLst>
                  <a:ext uri="{FF2B5EF4-FFF2-40B4-BE49-F238E27FC236}">
                    <a16:creationId xmlns:a16="http://schemas.microsoft.com/office/drawing/2014/main" id="{D8EE6FCB-391B-4057-AF88-6DA5F806E3E6}"/>
                  </a:ext>
                </a:extLst>
              </p:cNvPr>
              <p:cNvPicPr/>
              <p:nvPr/>
            </p:nvPicPr>
            <p:blipFill>
              <a:blip r:embed="rId37"/>
              <a:stretch>
                <a:fillRect/>
              </a:stretch>
            </p:blipFill>
            <p:spPr>
              <a:xfrm>
                <a:off x="1258917" y="4563795"/>
                <a:ext cx="906480" cy="557640"/>
              </a:xfrm>
              <a:prstGeom prst="rect">
                <a:avLst/>
              </a:prstGeom>
            </p:spPr>
          </p:pic>
        </mc:Fallback>
      </mc:AlternateContent>
      <p:grpSp>
        <p:nvGrpSpPr>
          <p:cNvPr id="15" name="Gruppieren 14">
            <a:extLst>
              <a:ext uri="{FF2B5EF4-FFF2-40B4-BE49-F238E27FC236}">
                <a16:creationId xmlns:a16="http://schemas.microsoft.com/office/drawing/2014/main" id="{FBB0C470-AC1F-4337-87AD-34D9658BA43C}"/>
              </a:ext>
            </a:extLst>
          </p:cNvPr>
          <p:cNvGrpSpPr/>
          <p:nvPr/>
        </p:nvGrpSpPr>
        <p:grpSpPr>
          <a:xfrm>
            <a:off x="1207437" y="722595"/>
            <a:ext cx="6063480" cy="4031280"/>
            <a:chOff x="1207437" y="722595"/>
            <a:chExt cx="6063480" cy="4031280"/>
          </a:xfrm>
        </p:grpSpPr>
        <mc:AlternateContent xmlns:mc="http://schemas.openxmlformats.org/markup-compatibility/2006" xmlns:p14="http://schemas.microsoft.com/office/powerpoint/2010/main">
          <mc:Choice Requires="p14">
            <p:contentPart p14:bwMode="auto" r:id="rId38">
              <p14:nvContentPartPr>
                <p14:cNvPr id="2" name="Freihand 1">
                  <a:extLst>
                    <a:ext uri="{FF2B5EF4-FFF2-40B4-BE49-F238E27FC236}">
                      <a16:creationId xmlns:a16="http://schemas.microsoft.com/office/drawing/2014/main" id="{101586D4-6970-47D7-9841-B4BFF8AA6382}"/>
                    </a:ext>
                  </a:extLst>
                </p14:cNvPr>
                <p14:cNvContentPartPr/>
                <p14:nvPr/>
              </p14:nvContentPartPr>
              <p14:xfrm>
                <a:off x="1306797" y="1208235"/>
                <a:ext cx="1519920" cy="450000"/>
              </p14:xfrm>
            </p:contentPart>
          </mc:Choice>
          <mc:Fallback xmlns="">
            <p:pic>
              <p:nvPicPr>
                <p:cNvPr id="2" name="Freihand 1">
                  <a:extLst>
                    <a:ext uri="{FF2B5EF4-FFF2-40B4-BE49-F238E27FC236}">
                      <a16:creationId xmlns:a16="http://schemas.microsoft.com/office/drawing/2014/main" id="{101586D4-6970-47D7-9841-B4BFF8AA6382}"/>
                    </a:ext>
                  </a:extLst>
                </p:cNvPr>
                <p:cNvPicPr/>
                <p:nvPr/>
              </p:nvPicPr>
              <p:blipFill>
                <a:blip r:embed="rId39"/>
                <a:stretch>
                  <a:fillRect/>
                </a:stretch>
              </p:blipFill>
              <p:spPr>
                <a:xfrm>
                  <a:off x="1302477" y="1203915"/>
                  <a:ext cx="152856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 name="Freihand 2">
                  <a:extLst>
                    <a:ext uri="{FF2B5EF4-FFF2-40B4-BE49-F238E27FC236}">
                      <a16:creationId xmlns:a16="http://schemas.microsoft.com/office/drawing/2014/main" id="{B08E2721-B90F-4179-A276-C83F226E32B9}"/>
                    </a:ext>
                  </a:extLst>
                </p14:cNvPr>
                <p14:cNvContentPartPr/>
                <p14:nvPr/>
              </p14:nvContentPartPr>
              <p14:xfrm>
                <a:off x="1326597" y="2587755"/>
                <a:ext cx="677520" cy="796680"/>
              </p14:xfrm>
            </p:contentPart>
          </mc:Choice>
          <mc:Fallback xmlns="">
            <p:pic>
              <p:nvPicPr>
                <p:cNvPr id="3" name="Freihand 2">
                  <a:extLst>
                    <a:ext uri="{FF2B5EF4-FFF2-40B4-BE49-F238E27FC236}">
                      <a16:creationId xmlns:a16="http://schemas.microsoft.com/office/drawing/2014/main" id="{B08E2721-B90F-4179-A276-C83F226E32B9}"/>
                    </a:ext>
                  </a:extLst>
                </p:cNvPr>
                <p:cNvPicPr/>
                <p:nvPr/>
              </p:nvPicPr>
              <p:blipFill>
                <a:blip r:embed="rId41"/>
                <a:stretch>
                  <a:fillRect/>
                </a:stretch>
              </p:blipFill>
              <p:spPr>
                <a:xfrm>
                  <a:off x="1322277" y="2583435"/>
                  <a:ext cx="68616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 name="Freihand 3">
                  <a:extLst>
                    <a:ext uri="{FF2B5EF4-FFF2-40B4-BE49-F238E27FC236}">
                      <a16:creationId xmlns:a16="http://schemas.microsoft.com/office/drawing/2014/main" id="{D4EE1778-930A-42CD-9885-38313B140461}"/>
                    </a:ext>
                  </a:extLst>
                </p14:cNvPr>
                <p14:cNvContentPartPr/>
                <p14:nvPr/>
              </p14:nvContentPartPr>
              <p14:xfrm>
                <a:off x="1447917" y="1760115"/>
                <a:ext cx="2940480" cy="184680"/>
              </p14:xfrm>
            </p:contentPart>
          </mc:Choice>
          <mc:Fallback xmlns="">
            <p:pic>
              <p:nvPicPr>
                <p:cNvPr id="4" name="Freihand 3">
                  <a:extLst>
                    <a:ext uri="{FF2B5EF4-FFF2-40B4-BE49-F238E27FC236}">
                      <a16:creationId xmlns:a16="http://schemas.microsoft.com/office/drawing/2014/main" id="{D4EE1778-930A-42CD-9885-38313B140461}"/>
                    </a:ext>
                  </a:extLst>
                </p:cNvPr>
                <p:cNvPicPr/>
                <p:nvPr/>
              </p:nvPicPr>
              <p:blipFill>
                <a:blip r:embed="rId43"/>
                <a:stretch>
                  <a:fillRect/>
                </a:stretch>
              </p:blipFill>
              <p:spPr>
                <a:xfrm>
                  <a:off x="1443597" y="1755795"/>
                  <a:ext cx="2949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 name="Freihand 4">
                  <a:extLst>
                    <a:ext uri="{FF2B5EF4-FFF2-40B4-BE49-F238E27FC236}">
                      <a16:creationId xmlns:a16="http://schemas.microsoft.com/office/drawing/2014/main" id="{0713659B-53DE-4953-BE59-6D511AE6D108}"/>
                    </a:ext>
                  </a:extLst>
                </p14:cNvPr>
                <p14:cNvContentPartPr/>
                <p14:nvPr/>
              </p14:nvContentPartPr>
              <p14:xfrm>
                <a:off x="1207437" y="1883955"/>
                <a:ext cx="4051800" cy="405360"/>
              </p14:xfrm>
            </p:contentPart>
          </mc:Choice>
          <mc:Fallback xmlns="">
            <p:pic>
              <p:nvPicPr>
                <p:cNvPr id="5" name="Freihand 4">
                  <a:extLst>
                    <a:ext uri="{FF2B5EF4-FFF2-40B4-BE49-F238E27FC236}">
                      <a16:creationId xmlns:a16="http://schemas.microsoft.com/office/drawing/2014/main" id="{0713659B-53DE-4953-BE59-6D511AE6D108}"/>
                    </a:ext>
                  </a:extLst>
                </p:cNvPr>
                <p:cNvPicPr/>
                <p:nvPr/>
              </p:nvPicPr>
              <p:blipFill>
                <a:blip r:embed="rId45"/>
                <a:stretch>
                  <a:fillRect/>
                </a:stretch>
              </p:blipFill>
              <p:spPr>
                <a:xfrm>
                  <a:off x="1203117" y="1879635"/>
                  <a:ext cx="40604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 name="Freihand 13">
                  <a:extLst>
                    <a:ext uri="{FF2B5EF4-FFF2-40B4-BE49-F238E27FC236}">
                      <a16:creationId xmlns:a16="http://schemas.microsoft.com/office/drawing/2014/main" id="{BEB518C8-B0B2-48EF-8444-CAB46FD43C5A}"/>
                    </a:ext>
                  </a:extLst>
                </p14:cNvPr>
                <p14:cNvContentPartPr/>
                <p14:nvPr/>
              </p14:nvContentPartPr>
              <p14:xfrm>
                <a:off x="5604477" y="722595"/>
                <a:ext cx="1666440" cy="4031280"/>
              </p14:xfrm>
            </p:contentPart>
          </mc:Choice>
          <mc:Fallback xmlns="">
            <p:pic>
              <p:nvPicPr>
                <p:cNvPr id="14" name="Freihand 13">
                  <a:extLst>
                    <a:ext uri="{FF2B5EF4-FFF2-40B4-BE49-F238E27FC236}">
                      <a16:creationId xmlns:a16="http://schemas.microsoft.com/office/drawing/2014/main" id="{BEB518C8-B0B2-48EF-8444-CAB46FD43C5A}"/>
                    </a:ext>
                  </a:extLst>
                </p:cNvPr>
                <p:cNvPicPr/>
                <p:nvPr/>
              </p:nvPicPr>
              <p:blipFill>
                <a:blip r:embed="rId47"/>
                <a:stretch>
                  <a:fillRect/>
                </a:stretch>
              </p:blipFill>
              <p:spPr>
                <a:xfrm>
                  <a:off x="5600157" y="718275"/>
                  <a:ext cx="1675080" cy="4039920"/>
                </a:xfrm>
                <a:prstGeom prst="rect">
                  <a:avLst/>
                </a:prstGeom>
              </p:spPr>
            </p:pic>
          </mc:Fallback>
        </mc:AlternateContent>
      </p:grpSp>
    </p:spTree>
    <p:extLst>
      <p:ext uri="{BB962C8B-B14F-4D97-AF65-F5344CB8AC3E}">
        <p14:creationId xmlns:p14="http://schemas.microsoft.com/office/powerpoint/2010/main" val="79090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a:t>
            </a:r>
            <a:r>
              <a:rPr lang="de-DE" altLang="de-DE" dirty="0" err="1">
                <a:solidFill>
                  <a:srgbClr val="000000"/>
                </a:solidFill>
              </a:rPr>
              <a:t>übergehn</a:t>
            </a:r>
            <a:r>
              <a:rPr lang="de-DE" altLang="de-DE" dirty="0">
                <a:solidFill>
                  <a:srgbClr val="000000"/>
                </a:solidFill>
              </a:rPr>
              <a:t>.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Der Volkswirt versucht die Funktionsfähigkeit dieser Märkte zu ergründen.</a:t>
            </a:r>
          </a:p>
          <a:p>
            <a:pPr eaLnBrk="1" hangingPunct="1">
              <a:buClrTx/>
            </a:pPr>
            <a:endParaRPr lang="de-DE" altLang="de-DE" sz="2400" dirty="0">
              <a:solidFill>
                <a:srgbClr val="000000"/>
              </a:solidFill>
            </a:endParaRPr>
          </a:p>
          <a:p>
            <a:pPr eaLnBrk="1" hangingPunct="1">
              <a:buClrTx/>
            </a:pPr>
            <a:r>
              <a:rPr lang="en-US" altLang="de-DE" sz="1200" dirty="0">
                <a:solidFill>
                  <a:srgbClr val="000000"/>
                </a:solidFill>
              </a:rPr>
              <a:t>See in general this nice essay:</a:t>
            </a:r>
          </a:p>
          <a:p>
            <a:pPr eaLnBrk="1" hangingPunct="1">
              <a:buClrTx/>
            </a:pPr>
            <a:r>
              <a:rPr lang="en-US" altLang="de-DE" sz="1200" dirty="0">
                <a:solidFill>
                  <a:srgbClr val="000000"/>
                </a:solidFill>
                <a:hlinkClick r:id="rId3"/>
              </a:rPr>
              <a:t>Retrospectives: On the Definition of Economics</a:t>
            </a:r>
          </a:p>
          <a:p>
            <a:pPr eaLnBrk="1" hangingPunct="1">
              <a:buClrTx/>
            </a:pPr>
            <a:r>
              <a:rPr lang="en-US" altLang="de-DE" sz="1200" dirty="0">
                <a:solidFill>
                  <a:srgbClr val="000000"/>
                </a:solidFill>
                <a:hlinkClick r:id="rId3"/>
              </a:rPr>
              <a:t>Roger E. Backhouse</a:t>
            </a:r>
          </a:p>
          <a:p>
            <a:pPr eaLnBrk="1" hangingPunct="1">
              <a:buClrTx/>
            </a:pPr>
            <a:r>
              <a:rPr lang="en-US" altLang="de-DE" sz="1200" dirty="0">
                <a:solidFill>
                  <a:srgbClr val="000000"/>
                </a:solidFill>
                <a:hlinkClick r:id="rId3"/>
              </a:rPr>
              <a:t>Steven G. </a:t>
            </a:r>
            <a:r>
              <a:rPr lang="en-US" altLang="de-DE" sz="1200" dirty="0" err="1">
                <a:solidFill>
                  <a:srgbClr val="000000"/>
                </a:solidFill>
                <a:hlinkClick r:id="rId3"/>
              </a:rPr>
              <a:t>Medema</a:t>
            </a:r>
            <a:endParaRPr lang="en-US" altLang="de-DE" sz="1200" dirty="0">
              <a:solidFill>
                <a:srgbClr val="000000"/>
              </a:solidFill>
              <a:hlinkClick r:id="rId3"/>
            </a:endParaRPr>
          </a:p>
          <a:p>
            <a:pPr eaLnBrk="1" hangingPunct="1">
              <a:buClrTx/>
            </a:pPr>
            <a:r>
              <a:rPr lang="en-US" altLang="de-DE" sz="1200" dirty="0">
                <a:solidFill>
                  <a:srgbClr val="000000"/>
                </a:solidFill>
                <a:hlinkClick r:id="rId3"/>
              </a:rPr>
              <a:t>JOURNAL OF ECONOMIC PERSPECTIVES</a:t>
            </a:r>
          </a:p>
          <a:p>
            <a:pPr eaLnBrk="1" hangingPunct="1">
              <a:buClrTx/>
            </a:pPr>
            <a:r>
              <a:rPr lang="en-US" altLang="de-DE" sz="1200" dirty="0">
                <a:solidFill>
                  <a:srgbClr val="000000"/>
                </a:solidFill>
                <a:hlinkClick r:id="rId3"/>
              </a:rPr>
              <a:t>VOL. 23, NO. 1, WINTER 2009</a:t>
            </a:r>
          </a:p>
          <a:p>
            <a:pPr eaLnBrk="1" hangingPunct="1">
              <a:buClrTx/>
            </a:pPr>
            <a:r>
              <a:rPr lang="en-US" altLang="de-DE" sz="1200" dirty="0">
                <a:solidFill>
                  <a:srgbClr val="000000"/>
                </a:solidFill>
                <a:hlinkClick r:id="rId3"/>
              </a:rPr>
              <a:t>(pp. 221-33)</a:t>
            </a:r>
            <a:endParaRPr lang="de-DE" altLang="de-DE" sz="1200" dirty="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C077C7B-03F3-450E-99D8-4868A305E8A6}"/>
                  </a:ext>
                </a:extLst>
              </p14:cNvPr>
              <p14:cNvContentPartPr/>
              <p14:nvPr/>
            </p14:nvContentPartPr>
            <p14:xfrm>
              <a:off x="597597" y="3650115"/>
              <a:ext cx="1154880" cy="488160"/>
            </p14:xfrm>
          </p:contentPart>
        </mc:Choice>
        <mc:Fallback xmlns="">
          <p:pic>
            <p:nvPicPr>
              <p:cNvPr id="2" name="Freihand 1">
                <a:extLst>
                  <a:ext uri="{FF2B5EF4-FFF2-40B4-BE49-F238E27FC236}">
                    <a16:creationId xmlns:a16="http://schemas.microsoft.com/office/drawing/2014/main" id="{FC077C7B-03F3-450E-99D8-4868A305E8A6}"/>
                  </a:ext>
                </a:extLst>
              </p:cNvPr>
              <p:cNvPicPr/>
              <p:nvPr/>
            </p:nvPicPr>
            <p:blipFill>
              <a:blip r:embed="rId5"/>
              <a:stretch>
                <a:fillRect/>
              </a:stretch>
            </p:blipFill>
            <p:spPr>
              <a:xfrm>
                <a:off x="593277" y="3645795"/>
                <a:ext cx="116352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806B6F29-BBBB-4018-AC8D-E0BCC4EDD9A9}"/>
                  </a:ext>
                </a:extLst>
              </p14:cNvPr>
              <p14:cNvContentPartPr/>
              <p14:nvPr/>
            </p14:nvContentPartPr>
            <p14:xfrm>
              <a:off x="2559597" y="4012995"/>
              <a:ext cx="4969800" cy="145080"/>
            </p14:xfrm>
          </p:contentPart>
        </mc:Choice>
        <mc:Fallback xmlns="">
          <p:pic>
            <p:nvPicPr>
              <p:cNvPr id="3" name="Freihand 2">
                <a:extLst>
                  <a:ext uri="{FF2B5EF4-FFF2-40B4-BE49-F238E27FC236}">
                    <a16:creationId xmlns:a16="http://schemas.microsoft.com/office/drawing/2014/main" id="{806B6F29-BBBB-4018-AC8D-E0BCC4EDD9A9}"/>
                  </a:ext>
                </a:extLst>
              </p:cNvPr>
              <p:cNvPicPr/>
              <p:nvPr/>
            </p:nvPicPr>
            <p:blipFill>
              <a:blip r:embed="rId7"/>
              <a:stretch>
                <a:fillRect/>
              </a:stretch>
            </p:blipFill>
            <p:spPr>
              <a:xfrm>
                <a:off x="2555277" y="4008675"/>
                <a:ext cx="4978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3C95B5EA-74C7-4DAE-8997-8EA4F7ABC4D5}"/>
                  </a:ext>
                </a:extLst>
              </p14:cNvPr>
              <p14:cNvContentPartPr/>
              <p14:nvPr/>
            </p14:nvContentPartPr>
            <p14:xfrm>
              <a:off x="3065397" y="3959715"/>
              <a:ext cx="2777040" cy="562680"/>
            </p14:xfrm>
          </p:contentPart>
        </mc:Choice>
        <mc:Fallback xmlns="">
          <p:pic>
            <p:nvPicPr>
              <p:cNvPr id="4" name="Freihand 3">
                <a:extLst>
                  <a:ext uri="{FF2B5EF4-FFF2-40B4-BE49-F238E27FC236}">
                    <a16:creationId xmlns:a16="http://schemas.microsoft.com/office/drawing/2014/main" id="{3C95B5EA-74C7-4DAE-8997-8EA4F7ABC4D5}"/>
                  </a:ext>
                </a:extLst>
              </p:cNvPr>
              <p:cNvPicPr/>
              <p:nvPr/>
            </p:nvPicPr>
            <p:blipFill>
              <a:blip r:embed="rId9"/>
              <a:stretch>
                <a:fillRect/>
              </a:stretch>
            </p:blipFill>
            <p:spPr>
              <a:xfrm>
                <a:off x="3061077" y="3955395"/>
                <a:ext cx="2785680" cy="571320"/>
              </a:xfrm>
              <a:prstGeom prst="rect">
                <a:avLst/>
              </a:prstGeom>
            </p:spPr>
          </p:pic>
        </mc:Fallback>
      </mc:AlternateContent>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B004CB4-9A79-4372-BF88-C885882BA053}"/>
                  </a:ext>
                </a:extLst>
              </p14:cNvPr>
              <p14:cNvContentPartPr/>
              <p14:nvPr/>
            </p14:nvContentPartPr>
            <p14:xfrm>
              <a:off x="2897637" y="1866675"/>
              <a:ext cx="4912920" cy="81000"/>
            </p14:xfrm>
          </p:contentPart>
        </mc:Choice>
        <mc:Fallback xmlns="">
          <p:pic>
            <p:nvPicPr>
              <p:cNvPr id="2" name="Freihand 1">
                <a:extLst>
                  <a:ext uri="{FF2B5EF4-FFF2-40B4-BE49-F238E27FC236}">
                    <a16:creationId xmlns:a16="http://schemas.microsoft.com/office/drawing/2014/main" id="{9B004CB4-9A79-4372-BF88-C885882BA053}"/>
                  </a:ext>
                </a:extLst>
              </p:cNvPr>
              <p:cNvPicPr/>
              <p:nvPr/>
            </p:nvPicPr>
            <p:blipFill>
              <a:blip r:embed="rId4"/>
              <a:stretch>
                <a:fillRect/>
              </a:stretch>
            </p:blipFill>
            <p:spPr>
              <a:xfrm>
                <a:off x="2893317" y="1862355"/>
                <a:ext cx="4921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45982BA-A3B6-49C9-A9A0-CF874DB325FC}"/>
                  </a:ext>
                </a:extLst>
              </p14:cNvPr>
              <p14:cNvContentPartPr/>
              <p14:nvPr/>
            </p14:nvContentPartPr>
            <p14:xfrm>
              <a:off x="3455277" y="2522955"/>
              <a:ext cx="3248280" cy="40680"/>
            </p14:xfrm>
          </p:contentPart>
        </mc:Choice>
        <mc:Fallback xmlns="">
          <p:pic>
            <p:nvPicPr>
              <p:cNvPr id="3" name="Freihand 2">
                <a:extLst>
                  <a:ext uri="{FF2B5EF4-FFF2-40B4-BE49-F238E27FC236}">
                    <a16:creationId xmlns:a16="http://schemas.microsoft.com/office/drawing/2014/main" id="{945982BA-A3B6-49C9-A9A0-CF874DB325FC}"/>
                  </a:ext>
                </a:extLst>
              </p:cNvPr>
              <p:cNvPicPr/>
              <p:nvPr/>
            </p:nvPicPr>
            <p:blipFill>
              <a:blip r:embed="rId6"/>
              <a:stretch>
                <a:fillRect/>
              </a:stretch>
            </p:blipFill>
            <p:spPr>
              <a:xfrm>
                <a:off x="3450957" y="2518635"/>
                <a:ext cx="3256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C50B06E-D61D-4934-9993-55E9BFAC32E1}"/>
                  </a:ext>
                </a:extLst>
              </p14:cNvPr>
              <p14:cNvContentPartPr/>
              <p14:nvPr/>
            </p14:nvContentPartPr>
            <p14:xfrm>
              <a:off x="3707637" y="3450315"/>
              <a:ext cx="5499720" cy="163440"/>
            </p14:xfrm>
          </p:contentPart>
        </mc:Choice>
        <mc:Fallback xmlns="">
          <p:pic>
            <p:nvPicPr>
              <p:cNvPr id="4" name="Freihand 3">
                <a:extLst>
                  <a:ext uri="{FF2B5EF4-FFF2-40B4-BE49-F238E27FC236}">
                    <a16:creationId xmlns:a16="http://schemas.microsoft.com/office/drawing/2014/main" id="{4C50B06E-D61D-4934-9993-55E9BFAC32E1}"/>
                  </a:ext>
                </a:extLst>
              </p:cNvPr>
              <p:cNvPicPr/>
              <p:nvPr/>
            </p:nvPicPr>
            <p:blipFill>
              <a:blip r:embed="rId8"/>
              <a:stretch>
                <a:fillRect/>
              </a:stretch>
            </p:blipFill>
            <p:spPr>
              <a:xfrm>
                <a:off x="3703317" y="3445995"/>
                <a:ext cx="5508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6D90AB71-6965-47DB-A3B7-4781B002875E}"/>
                  </a:ext>
                </a:extLst>
              </p14:cNvPr>
              <p14:cNvContentPartPr/>
              <p14:nvPr/>
            </p14:nvContentPartPr>
            <p14:xfrm>
              <a:off x="2471037" y="4057635"/>
              <a:ext cx="2937600" cy="112680"/>
            </p14:xfrm>
          </p:contentPart>
        </mc:Choice>
        <mc:Fallback xmlns="">
          <p:pic>
            <p:nvPicPr>
              <p:cNvPr id="8" name="Freihand 7">
                <a:extLst>
                  <a:ext uri="{FF2B5EF4-FFF2-40B4-BE49-F238E27FC236}">
                    <a16:creationId xmlns:a16="http://schemas.microsoft.com/office/drawing/2014/main" id="{6D90AB71-6965-47DB-A3B7-4781B002875E}"/>
                  </a:ext>
                </a:extLst>
              </p:cNvPr>
              <p:cNvPicPr/>
              <p:nvPr/>
            </p:nvPicPr>
            <p:blipFill>
              <a:blip r:embed="rId10"/>
              <a:stretch>
                <a:fillRect/>
              </a:stretch>
            </p:blipFill>
            <p:spPr>
              <a:xfrm>
                <a:off x="2466717" y="4053315"/>
                <a:ext cx="2946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B0E8C3F3-B55A-4671-9BD7-16D2FE23E5C1}"/>
                  </a:ext>
                </a:extLst>
              </p14:cNvPr>
              <p14:cNvContentPartPr/>
              <p14:nvPr/>
            </p14:nvContentPartPr>
            <p14:xfrm>
              <a:off x="2399757" y="5057355"/>
              <a:ext cx="5635800" cy="177840"/>
            </p14:xfrm>
          </p:contentPart>
        </mc:Choice>
        <mc:Fallback xmlns="">
          <p:pic>
            <p:nvPicPr>
              <p:cNvPr id="9" name="Freihand 8">
                <a:extLst>
                  <a:ext uri="{FF2B5EF4-FFF2-40B4-BE49-F238E27FC236}">
                    <a16:creationId xmlns:a16="http://schemas.microsoft.com/office/drawing/2014/main" id="{B0E8C3F3-B55A-4671-9BD7-16D2FE23E5C1}"/>
                  </a:ext>
                </a:extLst>
              </p:cNvPr>
              <p:cNvPicPr/>
              <p:nvPr/>
            </p:nvPicPr>
            <p:blipFill>
              <a:blip r:embed="rId12"/>
              <a:stretch>
                <a:fillRect/>
              </a:stretch>
            </p:blipFill>
            <p:spPr>
              <a:xfrm>
                <a:off x="2395437" y="5053035"/>
                <a:ext cx="5644440" cy="186480"/>
              </a:xfrm>
              <a:prstGeom prst="rect">
                <a:avLst/>
              </a:prstGeom>
            </p:spPr>
          </p:pic>
        </mc:Fallback>
      </mc:AlternateContent>
    </p:spTree>
    <p:extLst>
      <p:ext uri="{BB962C8B-B14F-4D97-AF65-F5344CB8AC3E}">
        <p14:creationId xmlns:p14="http://schemas.microsoft.com/office/powerpoint/2010/main" val="261843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9F0CD0D-85BF-489C-98B2-6CBED384C48A}"/>
                  </a:ext>
                </a:extLst>
              </p14:cNvPr>
              <p14:cNvContentPartPr/>
              <p14:nvPr/>
            </p14:nvContentPartPr>
            <p14:xfrm>
              <a:off x="3336477" y="1635195"/>
              <a:ext cx="3493080" cy="1338480"/>
            </p14:xfrm>
          </p:contentPart>
        </mc:Choice>
        <mc:Fallback xmlns="">
          <p:pic>
            <p:nvPicPr>
              <p:cNvPr id="2" name="Freihand 1">
                <a:extLst>
                  <a:ext uri="{FF2B5EF4-FFF2-40B4-BE49-F238E27FC236}">
                    <a16:creationId xmlns:a16="http://schemas.microsoft.com/office/drawing/2014/main" id="{F9F0CD0D-85BF-489C-98B2-6CBED384C48A}"/>
                  </a:ext>
                </a:extLst>
              </p:cNvPr>
              <p:cNvPicPr/>
              <p:nvPr/>
            </p:nvPicPr>
            <p:blipFill>
              <a:blip r:embed="rId4"/>
              <a:stretch>
                <a:fillRect/>
              </a:stretch>
            </p:blipFill>
            <p:spPr>
              <a:xfrm>
                <a:off x="3332157" y="1630875"/>
                <a:ext cx="3501720" cy="1347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5458B6D-125F-49E5-844E-8046B75E19BF}"/>
                  </a:ext>
                </a:extLst>
              </p14:cNvPr>
              <p14:cNvContentPartPr/>
              <p14:nvPr/>
            </p14:nvContentPartPr>
            <p14:xfrm>
              <a:off x="3615477" y="3678555"/>
              <a:ext cx="3441240" cy="1066320"/>
            </p14:xfrm>
          </p:contentPart>
        </mc:Choice>
        <mc:Fallback xmlns="">
          <p:pic>
            <p:nvPicPr>
              <p:cNvPr id="3" name="Freihand 2">
                <a:extLst>
                  <a:ext uri="{FF2B5EF4-FFF2-40B4-BE49-F238E27FC236}">
                    <a16:creationId xmlns:a16="http://schemas.microsoft.com/office/drawing/2014/main" id="{D5458B6D-125F-49E5-844E-8046B75E19BF}"/>
                  </a:ext>
                </a:extLst>
              </p:cNvPr>
              <p:cNvPicPr/>
              <p:nvPr/>
            </p:nvPicPr>
            <p:blipFill>
              <a:blip r:embed="rId6"/>
              <a:stretch>
                <a:fillRect/>
              </a:stretch>
            </p:blipFill>
            <p:spPr>
              <a:xfrm>
                <a:off x="3611157" y="3674235"/>
                <a:ext cx="3449880" cy="1074960"/>
              </a:xfrm>
              <a:prstGeom prst="rect">
                <a:avLst/>
              </a:prstGeom>
            </p:spPr>
          </p:pic>
        </mc:Fallback>
      </mc:AlternateContent>
    </p:spTree>
    <p:extLst>
      <p:ext uri="{BB962C8B-B14F-4D97-AF65-F5344CB8AC3E}">
        <p14:creationId xmlns:p14="http://schemas.microsoft.com/office/powerpoint/2010/main" val="3261552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05D7292D-22C4-4A52-877D-4FD15C2BCC52}"/>
              </a:ext>
            </a:extLst>
          </p:cNvPr>
          <p:cNvGrpSpPr/>
          <p:nvPr/>
        </p:nvGrpSpPr>
        <p:grpSpPr>
          <a:xfrm>
            <a:off x="603717" y="1312275"/>
            <a:ext cx="8901720" cy="1205280"/>
            <a:chOff x="603717" y="1312275"/>
            <a:chExt cx="8901720" cy="12052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06CD5BD-70C8-4800-9E98-C890A4E5CC43}"/>
                    </a:ext>
                  </a:extLst>
                </p14:cNvPr>
                <p14:cNvContentPartPr/>
                <p14:nvPr/>
              </p14:nvContentPartPr>
              <p14:xfrm>
                <a:off x="7333197" y="1913115"/>
                <a:ext cx="2172240" cy="604440"/>
              </p14:xfrm>
            </p:contentPart>
          </mc:Choice>
          <mc:Fallback xmlns="">
            <p:pic>
              <p:nvPicPr>
                <p:cNvPr id="2" name="Freihand 1">
                  <a:extLst>
                    <a:ext uri="{FF2B5EF4-FFF2-40B4-BE49-F238E27FC236}">
                      <a16:creationId xmlns:a16="http://schemas.microsoft.com/office/drawing/2014/main" id="{606CD5BD-70C8-4800-9E98-C890A4E5CC43}"/>
                    </a:ext>
                  </a:extLst>
                </p:cNvPr>
                <p:cNvPicPr/>
                <p:nvPr/>
              </p:nvPicPr>
              <p:blipFill>
                <a:blip r:embed="rId4"/>
                <a:stretch>
                  <a:fillRect/>
                </a:stretch>
              </p:blipFill>
              <p:spPr>
                <a:xfrm>
                  <a:off x="7328877" y="1908795"/>
                  <a:ext cx="21808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56FEDE9-3C9C-463D-8B0B-2F184FF54226}"/>
                    </a:ext>
                  </a:extLst>
                </p14:cNvPr>
                <p14:cNvContentPartPr/>
                <p14:nvPr/>
              </p14:nvContentPartPr>
              <p14:xfrm>
                <a:off x="1760757" y="1312275"/>
                <a:ext cx="5723280" cy="821520"/>
              </p14:xfrm>
            </p:contentPart>
          </mc:Choice>
          <mc:Fallback xmlns="">
            <p:pic>
              <p:nvPicPr>
                <p:cNvPr id="3" name="Freihand 2">
                  <a:extLst>
                    <a:ext uri="{FF2B5EF4-FFF2-40B4-BE49-F238E27FC236}">
                      <a16:creationId xmlns:a16="http://schemas.microsoft.com/office/drawing/2014/main" id="{456FEDE9-3C9C-463D-8B0B-2F184FF54226}"/>
                    </a:ext>
                  </a:extLst>
                </p:cNvPr>
                <p:cNvPicPr/>
                <p:nvPr/>
              </p:nvPicPr>
              <p:blipFill>
                <a:blip r:embed="rId6"/>
                <a:stretch>
                  <a:fillRect/>
                </a:stretch>
              </p:blipFill>
              <p:spPr>
                <a:xfrm>
                  <a:off x="1756437" y="1307955"/>
                  <a:ext cx="573192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B8EADCD-66A5-4029-B48D-D704CBBDB097}"/>
                    </a:ext>
                  </a:extLst>
                </p14:cNvPr>
                <p14:cNvContentPartPr/>
                <p14:nvPr/>
              </p14:nvContentPartPr>
              <p14:xfrm>
                <a:off x="1679757" y="1428915"/>
                <a:ext cx="284040" cy="254520"/>
              </p14:xfrm>
            </p:contentPart>
          </mc:Choice>
          <mc:Fallback xmlns="">
            <p:pic>
              <p:nvPicPr>
                <p:cNvPr id="4" name="Freihand 3">
                  <a:extLst>
                    <a:ext uri="{FF2B5EF4-FFF2-40B4-BE49-F238E27FC236}">
                      <a16:creationId xmlns:a16="http://schemas.microsoft.com/office/drawing/2014/main" id="{AB8EADCD-66A5-4029-B48D-D704CBBDB097}"/>
                    </a:ext>
                  </a:extLst>
                </p:cNvPr>
                <p:cNvPicPr/>
                <p:nvPr/>
              </p:nvPicPr>
              <p:blipFill>
                <a:blip r:embed="rId8"/>
                <a:stretch>
                  <a:fillRect/>
                </a:stretch>
              </p:blipFill>
              <p:spPr>
                <a:xfrm>
                  <a:off x="1675437" y="1424595"/>
                  <a:ext cx="2926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C8AF04BF-7C8A-4831-A3AA-1F1D8A94E9E7}"/>
                    </a:ext>
                  </a:extLst>
                </p14:cNvPr>
                <p14:cNvContentPartPr/>
                <p14:nvPr/>
              </p14:nvContentPartPr>
              <p14:xfrm>
                <a:off x="603717" y="1427475"/>
                <a:ext cx="1829520" cy="717840"/>
              </p14:xfrm>
            </p:contentPart>
          </mc:Choice>
          <mc:Fallback xmlns="">
            <p:pic>
              <p:nvPicPr>
                <p:cNvPr id="5" name="Freihand 4">
                  <a:extLst>
                    <a:ext uri="{FF2B5EF4-FFF2-40B4-BE49-F238E27FC236}">
                      <a16:creationId xmlns:a16="http://schemas.microsoft.com/office/drawing/2014/main" id="{C8AF04BF-7C8A-4831-A3AA-1F1D8A94E9E7}"/>
                    </a:ext>
                  </a:extLst>
                </p:cNvPr>
                <p:cNvPicPr/>
                <p:nvPr/>
              </p:nvPicPr>
              <p:blipFill>
                <a:blip r:embed="rId10"/>
                <a:stretch>
                  <a:fillRect/>
                </a:stretch>
              </p:blipFill>
              <p:spPr>
                <a:xfrm>
                  <a:off x="599397" y="1423155"/>
                  <a:ext cx="1838160" cy="726480"/>
                </a:xfrm>
                <a:prstGeom prst="rect">
                  <a:avLst/>
                </a:prstGeom>
              </p:spPr>
            </p:pic>
          </mc:Fallback>
        </mc:AlternateContent>
      </p:grpSp>
      <p:grpSp>
        <p:nvGrpSpPr>
          <p:cNvPr id="12" name="Gruppieren 11">
            <a:extLst>
              <a:ext uri="{FF2B5EF4-FFF2-40B4-BE49-F238E27FC236}">
                <a16:creationId xmlns:a16="http://schemas.microsoft.com/office/drawing/2014/main" id="{618BF96D-DF37-49B5-8279-8799B9CF27C4}"/>
              </a:ext>
            </a:extLst>
          </p:cNvPr>
          <p:cNvGrpSpPr/>
          <p:nvPr/>
        </p:nvGrpSpPr>
        <p:grpSpPr>
          <a:xfrm>
            <a:off x="415077" y="3165915"/>
            <a:ext cx="5316120" cy="635760"/>
            <a:chOff x="415077" y="3165915"/>
            <a:chExt cx="5316120" cy="63576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1F03365D-0D7E-4E44-99E6-8A3EBC3C0AD8}"/>
                    </a:ext>
                  </a:extLst>
                </p14:cNvPr>
                <p14:cNvContentPartPr/>
                <p14:nvPr/>
              </p14:nvContentPartPr>
              <p14:xfrm>
                <a:off x="4411077" y="3227115"/>
                <a:ext cx="1320120" cy="524160"/>
              </p14:xfrm>
            </p:contentPart>
          </mc:Choice>
          <mc:Fallback xmlns="">
            <p:pic>
              <p:nvPicPr>
                <p:cNvPr id="10" name="Freihand 9">
                  <a:extLst>
                    <a:ext uri="{FF2B5EF4-FFF2-40B4-BE49-F238E27FC236}">
                      <a16:creationId xmlns:a16="http://schemas.microsoft.com/office/drawing/2014/main" id="{1F03365D-0D7E-4E44-99E6-8A3EBC3C0AD8}"/>
                    </a:ext>
                  </a:extLst>
                </p:cNvPr>
                <p:cNvPicPr/>
                <p:nvPr/>
              </p:nvPicPr>
              <p:blipFill>
                <a:blip r:embed="rId12"/>
                <a:stretch>
                  <a:fillRect/>
                </a:stretch>
              </p:blipFill>
              <p:spPr>
                <a:xfrm>
                  <a:off x="4406757" y="3222795"/>
                  <a:ext cx="132876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BDB0709C-C613-4233-A846-BB334489070E}"/>
                    </a:ext>
                  </a:extLst>
                </p14:cNvPr>
                <p14:cNvContentPartPr/>
                <p14:nvPr/>
              </p14:nvContentPartPr>
              <p14:xfrm>
                <a:off x="415077" y="3165915"/>
                <a:ext cx="2590560" cy="635760"/>
              </p14:xfrm>
            </p:contentPart>
          </mc:Choice>
          <mc:Fallback xmlns="">
            <p:pic>
              <p:nvPicPr>
                <p:cNvPr id="11" name="Freihand 10">
                  <a:extLst>
                    <a:ext uri="{FF2B5EF4-FFF2-40B4-BE49-F238E27FC236}">
                      <a16:creationId xmlns:a16="http://schemas.microsoft.com/office/drawing/2014/main" id="{BDB0709C-C613-4233-A846-BB334489070E}"/>
                    </a:ext>
                  </a:extLst>
                </p:cNvPr>
                <p:cNvPicPr/>
                <p:nvPr/>
              </p:nvPicPr>
              <p:blipFill>
                <a:blip r:embed="rId14"/>
                <a:stretch>
                  <a:fillRect/>
                </a:stretch>
              </p:blipFill>
              <p:spPr>
                <a:xfrm>
                  <a:off x="410757" y="3161595"/>
                  <a:ext cx="2599200" cy="644400"/>
                </a:xfrm>
                <a:prstGeom prst="rect">
                  <a:avLst/>
                </a:prstGeom>
              </p:spPr>
            </p:pic>
          </mc:Fallback>
        </mc:AlternateContent>
      </p:grpSp>
    </p:spTree>
    <p:extLst>
      <p:ext uri="{BB962C8B-B14F-4D97-AF65-F5344CB8AC3E}">
        <p14:creationId xmlns:p14="http://schemas.microsoft.com/office/powerpoint/2010/main" val="3114273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Sondervermögen 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8" name="Freihand 27">
                <a:extLst>
                  <a:ext uri="{FF2B5EF4-FFF2-40B4-BE49-F238E27FC236}">
                    <a16:creationId xmlns:a16="http://schemas.microsoft.com/office/drawing/2014/main" id="{C1E72F03-30D3-412A-A85E-9E943A88AE15}"/>
                  </a:ext>
                </a:extLst>
              </p14:cNvPr>
              <p14:cNvContentPartPr/>
              <p14:nvPr/>
            </p14:nvContentPartPr>
            <p14:xfrm>
              <a:off x="10707561" y="793155"/>
              <a:ext cx="608400" cy="566640"/>
            </p14:xfrm>
          </p:contentPart>
        </mc:Choice>
        <mc:Fallback xmlns="">
          <p:pic>
            <p:nvPicPr>
              <p:cNvPr id="28" name="Freihand 27">
                <a:extLst>
                  <a:ext uri="{FF2B5EF4-FFF2-40B4-BE49-F238E27FC236}">
                    <a16:creationId xmlns:a16="http://schemas.microsoft.com/office/drawing/2014/main" id="{C1E72F03-30D3-412A-A85E-9E943A88AE15}"/>
                  </a:ext>
                </a:extLst>
              </p:cNvPr>
              <p:cNvPicPr/>
              <p:nvPr/>
            </p:nvPicPr>
            <p:blipFill>
              <a:blip r:embed="rId4"/>
              <a:stretch>
                <a:fillRect/>
              </a:stretch>
            </p:blipFill>
            <p:spPr>
              <a:xfrm>
                <a:off x="10703241" y="788835"/>
                <a:ext cx="61704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3" name="Freihand 42">
                <a:extLst>
                  <a:ext uri="{FF2B5EF4-FFF2-40B4-BE49-F238E27FC236}">
                    <a16:creationId xmlns:a16="http://schemas.microsoft.com/office/drawing/2014/main" id="{540F295C-EBF3-42D8-9C46-78FE91640835}"/>
                  </a:ext>
                </a:extLst>
              </p14:cNvPr>
              <p14:cNvContentPartPr/>
              <p14:nvPr/>
            </p14:nvContentPartPr>
            <p14:xfrm>
              <a:off x="11072601" y="1152435"/>
              <a:ext cx="55440" cy="66240"/>
            </p14:xfrm>
          </p:contentPart>
        </mc:Choice>
        <mc:Fallback xmlns="">
          <p:pic>
            <p:nvPicPr>
              <p:cNvPr id="43" name="Freihand 42">
                <a:extLst>
                  <a:ext uri="{FF2B5EF4-FFF2-40B4-BE49-F238E27FC236}">
                    <a16:creationId xmlns:a16="http://schemas.microsoft.com/office/drawing/2014/main" id="{540F295C-EBF3-42D8-9C46-78FE91640835}"/>
                  </a:ext>
                </a:extLst>
              </p:cNvPr>
              <p:cNvPicPr/>
              <p:nvPr/>
            </p:nvPicPr>
            <p:blipFill>
              <a:blip r:embed="rId6"/>
              <a:stretch>
                <a:fillRect/>
              </a:stretch>
            </p:blipFill>
            <p:spPr>
              <a:xfrm>
                <a:off x="11068281" y="1148115"/>
                <a:ext cx="64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0" name="Freihand 69">
                <a:extLst>
                  <a:ext uri="{FF2B5EF4-FFF2-40B4-BE49-F238E27FC236}">
                    <a16:creationId xmlns:a16="http://schemas.microsoft.com/office/drawing/2014/main" id="{471A0FDE-0B3F-4AFF-92F5-C97011527D58}"/>
                  </a:ext>
                </a:extLst>
              </p14:cNvPr>
              <p14:cNvContentPartPr/>
              <p14:nvPr/>
            </p14:nvContentPartPr>
            <p14:xfrm>
              <a:off x="10377801" y="958395"/>
              <a:ext cx="135720" cy="25200"/>
            </p14:xfrm>
          </p:contentPart>
        </mc:Choice>
        <mc:Fallback xmlns="">
          <p:pic>
            <p:nvPicPr>
              <p:cNvPr id="70" name="Freihand 69">
                <a:extLst>
                  <a:ext uri="{FF2B5EF4-FFF2-40B4-BE49-F238E27FC236}">
                    <a16:creationId xmlns:a16="http://schemas.microsoft.com/office/drawing/2014/main" id="{471A0FDE-0B3F-4AFF-92F5-C97011527D58}"/>
                  </a:ext>
                </a:extLst>
              </p:cNvPr>
              <p:cNvPicPr/>
              <p:nvPr/>
            </p:nvPicPr>
            <p:blipFill>
              <a:blip r:embed="rId8"/>
              <a:stretch>
                <a:fillRect/>
              </a:stretch>
            </p:blipFill>
            <p:spPr>
              <a:xfrm>
                <a:off x="10373481" y="954075"/>
                <a:ext cx="144360" cy="33840"/>
              </a:xfrm>
              <a:prstGeom prst="rect">
                <a:avLst/>
              </a:prstGeom>
            </p:spPr>
          </p:pic>
        </mc:Fallback>
      </mc:AlternateContent>
      <p:grpSp>
        <p:nvGrpSpPr>
          <p:cNvPr id="123" name="Gruppieren 122">
            <a:extLst>
              <a:ext uri="{FF2B5EF4-FFF2-40B4-BE49-F238E27FC236}">
                <a16:creationId xmlns:a16="http://schemas.microsoft.com/office/drawing/2014/main" id="{30D18917-D319-4BF7-AFE4-6C6D1A0A7D24}"/>
              </a:ext>
            </a:extLst>
          </p:cNvPr>
          <p:cNvGrpSpPr/>
          <p:nvPr/>
        </p:nvGrpSpPr>
        <p:grpSpPr>
          <a:xfrm>
            <a:off x="1869201" y="841035"/>
            <a:ext cx="1463040" cy="267480"/>
            <a:chOff x="1869201" y="841035"/>
            <a:chExt cx="1463040" cy="267480"/>
          </a:xfrm>
        </p:grpSpPr>
        <mc:AlternateContent xmlns:mc="http://schemas.openxmlformats.org/markup-compatibility/2006" xmlns:p14="http://schemas.microsoft.com/office/powerpoint/2010/main">
          <mc:Choice Requires="p14">
            <p:contentPart p14:bwMode="auto" r:id="rId9">
              <p14:nvContentPartPr>
                <p14:cNvPr id="111" name="Freihand 110">
                  <a:extLst>
                    <a:ext uri="{FF2B5EF4-FFF2-40B4-BE49-F238E27FC236}">
                      <a16:creationId xmlns:a16="http://schemas.microsoft.com/office/drawing/2014/main" id="{AD5CECC6-EC7C-4F01-9BA1-7E3606EF7609}"/>
                    </a:ext>
                  </a:extLst>
                </p14:cNvPr>
                <p14:cNvContentPartPr/>
                <p14:nvPr/>
              </p14:nvContentPartPr>
              <p14:xfrm>
                <a:off x="1869201" y="879195"/>
                <a:ext cx="196200" cy="207720"/>
              </p14:xfrm>
            </p:contentPart>
          </mc:Choice>
          <mc:Fallback xmlns="">
            <p:pic>
              <p:nvPicPr>
                <p:cNvPr id="111" name="Freihand 110">
                  <a:extLst>
                    <a:ext uri="{FF2B5EF4-FFF2-40B4-BE49-F238E27FC236}">
                      <a16:creationId xmlns:a16="http://schemas.microsoft.com/office/drawing/2014/main" id="{AD5CECC6-EC7C-4F01-9BA1-7E3606EF7609}"/>
                    </a:ext>
                  </a:extLst>
                </p:cNvPr>
                <p:cNvPicPr/>
                <p:nvPr/>
              </p:nvPicPr>
              <p:blipFill>
                <a:blip r:embed="rId10"/>
                <a:stretch>
                  <a:fillRect/>
                </a:stretch>
              </p:blipFill>
              <p:spPr>
                <a:xfrm>
                  <a:off x="1864881" y="874875"/>
                  <a:ext cx="2048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 name="Freihand 111">
                  <a:extLst>
                    <a:ext uri="{FF2B5EF4-FFF2-40B4-BE49-F238E27FC236}">
                      <a16:creationId xmlns:a16="http://schemas.microsoft.com/office/drawing/2014/main" id="{C03D869B-16AB-4282-AA47-CFBC677C4B61}"/>
                    </a:ext>
                  </a:extLst>
                </p14:cNvPr>
                <p14:cNvContentPartPr/>
                <p14:nvPr/>
              </p14:nvContentPartPr>
              <p14:xfrm>
                <a:off x="2002401" y="996555"/>
                <a:ext cx="77760" cy="63720"/>
              </p14:xfrm>
            </p:contentPart>
          </mc:Choice>
          <mc:Fallback xmlns="">
            <p:pic>
              <p:nvPicPr>
                <p:cNvPr id="112" name="Freihand 111">
                  <a:extLst>
                    <a:ext uri="{FF2B5EF4-FFF2-40B4-BE49-F238E27FC236}">
                      <a16:creationId xmlns:a16="http://schemas.microsoft.com/office/drawing/2014/main" id="{C03D869B-16AB-4282-AA47-CFBC677C4B61}"/>
                    </a:ext>
                  </a:extLst>
                </p:cNvPr>
                <p:cNvPicPr/>
                <p:nvPr/>
              </p:nvPicPr>
              <p:blipFill>
                <a:blip r:embed="rId12"/>
                <a:stretch>
                  <a:fillRect/>
                </a:stretch>
              </p:blipFill>
              <p:spPr>
                <a:xfrm>
                  <a:off x="1998081" y="992235"/>
                  <a:ext cx="86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3" name="Freihand 112">
                  <a:extLst>
                    <a:ext uri="{FF2B5EF4-FFF2-40B4-BE49-F238E27FC236}">
                      <a16:creationId xmlns:a16="http://schemas.microsoft.com/office/drawing/2014/main" id="{99EEA977-8AD6-4814-9DF2-52EA8380E28F}"/>
                    </a:ext>
                  </a:extLst>
                </p14:cNvPr>
                <p14:cNvContentPartPr/>
                <p14:nvPr/>
              </p14:nvContentPartPr>
              <p14:xfrm>
                <a:off x="2093121" y="973875"/>
                <a:ext cx="316080" cy="82080"/>
              </p14:xfrm>
            </p:contentPart>
          </mc:Choice>
          <mc:Fallback xmlns="">
            <p:pic>
              <p:nvPicPr>
                <p:cNvPr id="113" name="Freihand 112">
                  <a:extLst>
                    <a:ext uri="{FF2B5EF4-FFF2-40B4-BE49-F238E27FC236}">
                      <a16:creationId xmlns:a16="http://schemas.microsoft.com/office/drawing/2014/main" id="{99EEA977-8AD6-4814-9DF2-52EA8380E28F}"/>
                    </a:ext>
                  </a:extLst>
                </p:cNvPr>
                <p:cNvPicPr/>
                <p:nvPr/>
              </p:nvPicPr>
              <p:blipFill>
                <a:blip r:embed="rId14"/>
                <a:stretch>
                  <a:fillRect/>
                </a:stretch>
              </p:blipFill>
              <p:spPr>
                <a:xfrm>
                  <a:off x="2088801" y="969555"/>
                  <a:ext cx="324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4" name="Freihand 113">
                  <a:extLst>
                    <a:ext uri="{FF2B5EF4-FFF2-40B4-BE49-F238E27FC236}">
                      <a16:creationId xmlns:a16="http://schemas.microsoft.com/office/drawing/2014/main" id="{FEEF0859-573F-40B3-BFB9-D2A07A3ACAD5}"/>
                    </a:ext>
                  </a:extLst>
                </p14:cNvPr>
                <p14:cNvContentPartPr/>
                <p14:nvPr/>
              </p14:nvContentPartPr>
              <p14:xfrm>
                <a:off x="2383281" y="906195"/>
                <a:ext cx="360" cy="360"/>
              </p14:xfrm>
            </p:contentPart>
          </mc:Choice>
          <mc:Fallback xmlns="">
            <p:pic>
              <p:nvPicPr>
                <p:cNvPr id="114" name="Freihand 113">
                  <a:extLst>
                    <a:ext uri="{FF2B5EF4-FFF2-40B4-BE49-F238E27FC236}">
                      <a16:creationId xmlns:a16="http://schemas.microsoft.com/office/drawing/2014/main" id="{FEEF0859-573F-40B3-BFB9-D2A07A3ACAD5}"/>
                    </a:ext>
                  </a:extLst>
                </p:cNvPr>
                <p:cNvPicPr/>
                <p:nvPr/>
              </p:nvPicPr>
              <p:blipFill>
                <a:blip r:embed="rId16"/>
                <a:stretch>
                  <a:fillRect/>
                </a:stretch>
              </p:blipFill>
              <p:spPr>
                <a:xfrm>
                  <a:off x="2378961" y="9018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5" name="Freihand 114">
                  <a:extLst>
                    <a:ext uri="{FF2B5EF4-FFF2-40B4-BE49-F238E27FC236}">
                      <a16:creationId xmlns:a16="http://schemas.microsoft.com/office/drawing/2014/main" id="{D5CA2FB0-0453-4334-A487-4E7C2098DCA7}"/>
                    </a:ext>
                  </a:extLst>
                </p14:cNvPr>
                <p14:cNvContentPartPr/>
                <p14:nvPr/>
              </p14:nvContentPartPr>
              <p14:xfrm>
                <a:off x="2446281" y="980715"/>
                <a:ext cx="141480" cy="92520"/>
              </p14:xfrm>
            </p:contentPart>
          </mc:Choice>
          <mc:Fallback xmlns="">
            <p:pic>
              <p:nvPicPr>
                <p:cNvPr id="115" name="Freihand 114">
                  <a:extLst>
                    <a:ext uri="{FF2B5EF4-FFF2-40B4-BE49-F238E27FC236}">
                      <a16:creationId xmlns:a16="http://schemas.microsoft.com/office/drawing/2014/main" id="{D5CA2FB0-0453-4334-A487-4E7C2098DCA7}"/>
                    </a:ext>
                  </a:extLst>
                </p:cNvPr>
                <p:cNvPicPr/>
                <p:nvPr/>
              </p:nvPicPr>
              <p:blipFill>
                <a:blip r:embed="rId18"/>
                <a:stretch>
                  <a:fillRect/>
                </a:stretch>
              </p:blipFill>
              <p:spPr>
                <a:xfrm>
                  <a:off x="2441961" y="976395"/>
                  <a:ext cx="150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7" name="Freihand 116">
                  <a:extLst>
                    <a:ext uri="{FF2B5EF4-FFF2-40B4-BE49-F238E27FC236}">
                      <a16:creationId xmlns:a16="http://schemas.microsoft.com/office/drawing/2014/main" id="{8ED2E79C-8B2F-4B77-A8BB-6BDFD2710BF5}"/>
                    </a:ext>
                  </a:extLst>
                </p14:cNvPr>
                <p14:cNvContentPartPr/>
                <p14:nvPr/>
              </p14:nvContentPartPr>
              <p14:xfrm>
                <a:off x="2686041" y="854715"/>
                <a:ext cx="218160" cy="189360"/>
              </p14:xfrm>
            </p:contentPart>
          </mc:Choice>
          <mc:Fallback xmlns="">
            <p:pic>
              <p:nvPicPr>
                <p:cNvPr id="117" name="Freihand 116">
                  <a:extLst>
                    <a:ext uri="{FF2B5EF4-FFF2-40B4-BE49-F238E27FC236}">
                      <a16:creationId xmlns:a16="http://schemas.microsoft.com/office/drawing/2014/main" id="{8ED2E79C-8B2F-4B77-A8BB-6BDFD2710BF5}"/>
                    </a:ext>
                  </a:extLst>
                </p:cNvPr>
                <p:cNvPicPr/>
                <p:nvPr/>
              </p:nvPicPr>
              <p:blipFill>
                <a:blip r:embed="rId20"/>
                <a:stretch>
                  <a:fillRect/>
                </a:stretch>
              </p:blipFill>
              <p:spPr>
                <a:xfrm>
                  <a:off x="2681721" y="850395"/>
                  <a:ext cx="2268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8" name="Freihand 117">
                  <a:extLst>
                    <a:ext uri="{FF2B5EF4-FFF2-40B4-BE49-F238E27FC236}">
                      <a16:creationId xmlns:a16="http://schemas.microsoft.com/office/drawing/2014/main" id="{3FCB90B8-74D1-423F-9EC1-C4B9199297B9}"/>
                    </a:ext>
                  </a:extLst>
                </p14:cNvPr>
                <p14:cNvContentPartPr/>
                <p14:nvPr/>
              </p14:nvContentPartPr>
              <p14:xfrm>
                <a:off x="2908161" y="841035"/>
                <a:ext cx="424080" cy="267480"/>
              </p14:xfrm>
            </p:contentPart>
          </mc:Choice>
          <mc:Fallback xmlns="">
            <p:pic>
              <p:nvPicPr>
                <p:cNvPr id="118" name="Freihand 117">
                  <a:extLst>
                    <a:ext uri="{FF2B5EF4-FFF2-40B4-BE49-F238E27FC236}">
                      <a16:creationId xmlns:a16="http://schemas.microsoft.com/office/drawing/2014/main" id="{3FCB90B8-74D1-423F-9EC1-C4B9199297B9}"/>
                    </a:ext>
                  </a:extLst>
                </p:cNvPr>
                <p:cNvPicPr/>
                <p:nvPr/>
              </p:nvPicPr>
              <p:blipFill>
                <a:blip r:embed="rId22"/>
                <a:stretch>
                  <a:fillRect/>
                </a:stretch>
              </p:blipFill>
              <p:spPr>
                <a:xfrm>
                  <a:off x="2903841" y="836715"/>
                  <a:ext cx="432720" cy="27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19" name="Freihand 118">
                <a:extLst>
                  <a:ext uri="{FF2B5EF4-FFF2-40B4-BE49-F238E27FC236}">
                    <a16:creationId xmlns:a16="http://schemas.microsoft.com/office/drawing/2014/main" id="{C7293FE1-1860-4C13-BD1C-2586AC65C89B}"/>
                  </a:ext>
                </a:extLst>
              </p14:cNvPr>
              <p14:cNvContentPartPr/>
              <p14:nvPr/>
            </p14:nvContentPartPr>
            <p14:xfrm>
              <a:off x="3568761" y="883155"/>
              <a:ext cx="332640" cy="104040"/>
            </p14:xfrm>
          </p:contentPart>
        </mc:Choice>
        <mc:Fallback xmlns="">
          <p:pic>
            <p:nvPicPr>
              <p:cNvPr id="119" name="Freihand 118">
                <a:extLst>
                  <a:ext uri="{FF2B5EF4-FFF2-40B4-BE49-F238E27FC236}">
                    <a16:creationId xmlns:a16="http://schemas.microsoft.com/office/drawing/2014/main" id="{C7293FE1-1860-4C13-BD1C-2586AC65C89B}"/>
                  </a:ext>
                </a:extLst>
              </p:cNvPr>
              <p:cNvPicPr/>
              <p:nvPr/>
            </p:nvPicPr>
            <p:blipFill>
              <a:blip r:embed="rId24"/>
              <a:stretch>
                <a:fillRect/>
              </a:stretch>
            </p:blipFill>
            <p:spPr>
              <a:xfrm>
                <a:off x="3564441" y="878835"/>
                <a:ext cx="341280" cy="112680"/>
              </a:xfrm>
              <a:prstGeom prst="rect">
                <a:avLst/>
              </a:prstGeom>
            </p:spPr>
          </p:pic>
        </mc:Fallback>
      </mc:AlternateContent>
      <p:grpSp>
        <p:nvGrpSpPr>
          <p:cNvPr id="147" name="Gruppieren 146">
            <a:extLst>
              <a:ext uri="{FF2B5EF4-FFF2-40B4-BE49-F238E27FC236}">
                <a16:creationId xmlns:a16="http://schemas.microsoft.com/office/drawing/2014/main" id="{A5E01A05-105E-4839-A8E1-DEF7657D26C7}"/>
              </a:ext>
            </a:extLst>
          </p:cNvPr>
          <p:cNvGrpSpPr/>
          <p:nvPr/>
        </p:nvGrpSpPr>
        <p:grpSpPr>
          <a:xfrm>
            <a:off x="4117761" y="587235"/>
            <a:ext cx="1200240" cy="448920"/>
            <a:chOff x="4117761" y="587235"/>
            <a:chExt cx="1200240" cy="448920"/>
          </a:xfrm>
        </p:grpSpPr>
        <mc:AlternateContent xmlns:mc="http://schemas.openxmlformats.org/markup-compatibility/2006" xmlns:p14="http://schemas.microsoft.com/office/powerpoint/2010/main">
          <mc:Choice Requires="p14">
            <p:contentPart p14:bwMode="auto" r:id="rId25">
              <p14:nvContentPartPr>
                <p14:cNvPr id="120" name="Freihand 119">
                  <a:extLst>
                    <a:ext uri="{FF2B5EF4-FFF2-40B4-BE49-F238E27FC236}">
                      <a16:creationId xmlns:a16="http://schemas.microsoft.com/office/drawing/2014/main" id="{991367B2-3B7E-4DA4-9AEC-F98982BA4C87}"/>
                    </a:ext>
                  </a:extLst>
                </p14:cNvPr>
                <p14:cNvContentPartPr/>
                <p14:nvPr/>
              </p14:nvContentPartPr>
              <p14:xfrm>
                <a:off x="4117761" y="843915"/>
                <a:ext cx="295200" cy="120600"/>
              </p14:xfrm>
            </p:contentPart>
          </mc:Choice>
          <mc:Fallback xmlns="">
            <p:pic>
              <p:nvPicPr>
                <p:cNvPr id="120" name="Freihand 119">
                  <a:extLst>
                    <a:ext uri="{FF2B5EF4-FFF2-40B4-BE49-F238E27FC236}">
                      <a16:creationId xmlns:a16="http://schemas.microsoft.com/office/drawing/2014/main" id="{991367B2-3B7E-4DA4-9AEC-F98982BA4C87}"/>
                    </a:ext>
                  </a:extLst>
                </p:cNvPr>
                <p:cNvPicPr/>
                <p:nvPr/>
              </p:nvPicPr>
              <p:blipFill>
                <a:blip r:embed="rId26"/>
                <a:stretch>
                  <a:fillRect/>
                </a:stretch>
              </p:blipFill>
              <p:spPr>
                <a:xfrm>
                  <a:off x="4113441" y="839595"/>
                  <a:ext cx="303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1" name="Freihand 120">
                  <a:extLst>
                    <a:ext uri="{FF2B5EF4-FFF2-40B4-BE49-F238E27FC236}">
                      <a16:creationId xmlns:a16="http://schemas.microsoft.com/office/drawing/2014/main" id="{F1852EFD-4AF1-4609-9B3B-3C5C5247F139}"/>
                    </a:ext>
                  </a:extLst>
                </p14:cNvPr>
                <p14:cNvContentPartPr/>
                <p14:nvPr/>
              </p14:nvContentPartPr>
              <p14:xfrm>
                <a:off x="4334121" y="818715"/>
                <a:ext cx="360" cy="360"/>
              </p14:xfrm>
            </p:contentPart>
          </mc:Choice>
          <mc:Fallback xmlns="">
            <p:pic>
              <p:nvPicPr>
                <p:cNvPr id="121" name="Freihand 120">
                  <a:extLst>
                    <a:ext uri="{FF2B5EF4-FFF2-40B4-BE49-F238E27FC236}">
                      <a16:creationId xmlns:a16="http://schemas.microsoft.com/office/drawing/2014/main" id="{F1852EFD-4AF1-4609-9B3B-3C5C5247F139}"/>
                    </a:ext>
                  </a:extLst>
                </p:cNvPr>
                <p:cNvPicPr/>
                <p:nvPr/>
              </p:nvPicPr>
              <p:blipFill>
                <a:blip r:embed="rId16"/>
                <a:stretch>
                  <a:fillRect/>
                </a:stretch>
              </p:blipFill>
              <p:spPr>
                <a:xfrm>
                  <a:off x="4329801" y="81439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4" name="Freihand 123">
                  <a:extLst>
                    <a:ext uri="{FF2B5EF4-FFF2-40B4-BE49-F238E27FC236}">
                      <a16:creationId xmlns:a16="http://schemas.microsoft.com/office/drawing/2014/main" id="{E0FA7942-4985-4E99-B8FB-BF8AF0175CAC}"/>
                    </a:ext>
                  </a:extLst>
                </p14:cNvPr>
                <p14:cNvContentPartPr/>
                <p14:nvPr/>
              </p14:nvContentPartPr>
              <p14:xfrm>
                <a:off x="4555521" y="816555"/>
                <a:ext cx="220320" cy="122400"/>
              </p14:xfrm>
            </p:contentPart>
          </mc:Choice>
          <mc:Fallback xmlns="">
            <p:pic>
              <p:nvPicPr>
                <p:cNvPr id="124" name="Freihand 123">
                  <a:extLst>
                    <a:ext uri="{FF2B5EF4-FFF2-40B4-BE49-F238E27FC236}">
                      <a16:creationId xmlns:a16="http://schemas.microsoft.com/office/drawing/2014/main" id="{E0FA7942-4985-4E99-B8FB-BF8AF0175CAC}"/>
                    </a:ext>
                  </a:extLst>
                </p:cNvPr>
                <p:cNvPicPr/>
                <p:nvPr/>
              </p:nvPicPr>
              <p:blipFill>
                <a:blip r:embed="rId29"/>
                <a:stretch>
                  <a:fillRect/>
                </a:stretch>
              </p:blipFill>
              <p:spPr>
                <a:xfrm>
                  <a:off x="4551201" y="812235"/>
                  <a:ext cx="228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5" name="Freihand 124">
                  <a:extLst>
                    <a:ext uri="{FF2B5EF4-FFF2-40B4-BE49-F238E27FC236}">
                      <a16:creationId xmlns:a16="http://schemas.microsoft.com/office/drawing/2014/main" id="{9F664761-D93E-4ADE-88CE-0CDB68DECA6D}"/>
                    </a:ext>
                  </a:extLst>
                </p14:cNvPr>
                <p14:cNvContentPartPr/>
                <p14:nvPr/>
              </p14:nvContentPartPr>
              <p14:xfrm>
                <a:off x="4754601" y="859035"/>
                <a:ext cx="177840" cy="69480"/>
              </p14:xfrm>
            </p:contentPart>
          </mc:Choice>
          <mc:Fallback xmlns="">
            <p:pic>
              <p:nvPicPr>
                <p:cNvPr id="125" name="Freihand 124">
                  <a:extLst>
                    <a:ext uri="{FF2B5EF4-FFF2-40B4-BE49-F238E27FC236}">
                      <a16:creationId xmlns:a16="http://schemas.microsoft.com/office/drawing/2014/main" id="{9F664761-D93E-4ADE-88CE-0CDB68DECA6D}"/>
                    </a:ext>
                  </a:extLst>
                </p:cNvPr>
                <p:cNvPicPr/>
                <p:nvPr/>
              </p:nvPicPr>
              <p:blipFill>
                <a:blip r:embed="rId31"/>
                <a:stretch>
                  <a:fillRect/>
                </a:stretch>
              </p:blipFill>
              <p:spPr>
                <a:xfrm>
                  <a:off x="4750281" y="854715"/>
                  <a:ext cx="186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6" name="Freihand 125">
                  <a:extLst>
                    <a:ext uri="{FF2B5EF4-FFF2-40B4-BE49-F238E27FC236}">
                      <a16:creationId xmlns:a16="http://schemas.microsoft.com/office/drawing/2014/main" id="{AFA2B171-BCA2-4E7D-BECA-C7910FEF79D0}"/>
                    </a:ext>
                  </a:extLst>
                </p14:cNvPr>
                <p14:cNvContentPartPr/>
                <p14:nvPr/>
              </p14:nvContentPartPr>
              <p14:xfrm>
                <a:off x="4904361" y="789555"/>
                <a:ext cx="75960" cy="123120"/>
              </p14:xfrm>
            </p:contentPart>
          </mc:Choice>
          <mc:Fallback xmlns="">
            <p:pic>
              <p:nvPicPr>
                <p:cNvPr id="126" name="Freihand 125">
                  <a:extLst>
                    <a:ext uri="{FF2B5EF4-FFF2-40B4-BE49-F238E27FC236}">
                      <a16:creationId xmlns:a16="http://schemas.microsoft.com/office/drawing/2014/main" id="{AFA2B171-BCA2-4E7D-BECA-C7910FEF79D0}"/>
                    </a:ext>
                  </a:extLst>
                </p:cNvPr>
                <p:cNvPicPr/>
                <p:nvPr/>
              </p:nvPicPr>
              <p:blipFill>
                <a:blip r:embed="rId33"/>
                <a:stretch>
                  <a:fillRect/>
                </a:stretch>
              </p:blipFill>
              <p:spPr>
                <a:xfrm>
                  <a:off x="4900041" y="785235"/>
                  <a:ext cx="84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7" name="Freihand 126">
                  <a:extLst>
                    <a:ext uri="{FF2B5EF4-FFF2-40B4-BE49-F238E27FC236}">
                      <a16:creationId xmlns:a16="http://schemas.microsoft.com/office/drawing/2014/main" id="{57D8043A-4C44-4A12-8884-8BA4BBC9C8C6}"/>
                    </a:ext>
                  </a:extLst>
                </p14:cNvPr>
                <p14:cNvContentPartPr/>
                <p14:nvPr/>
              </p14:nvContentPartPr>
              <p14:xfrm>
                <a:off x="4950441" y="887835"/>
                <a:ext cx="59040" cy="24840"/>
              </p14:xfrm>
            </p:contentPart>
          </mc:Choice>
          <mc:Fallback xmlns="">
            <p:pic>
              <p:nvPicPr>
                <p:cNvPr id="127" name="Freihand 126">
                  <a:extLst>
                    <a:ext uri="{FF2B5EF4-FFF2-40B4-BE49-F238E27FC236}">
                      <a16:creationId xmlns:a16="http://schemas.microsoft.com/office/drawing/2014/main" id="{57D8043A-4C44-4A12-8884-8BA4BBC9C8C6}"/>
                    </a:ext>
                  </a:extLst>
                </p:cNvPr>
                <p:cNvPicPr/>
                <p:nvPr/>
              </p:nvPicPr>
              <p:blipFill>
                <a:blip r:embed="rId35"/>
                <a:stretch>
                  <a:fillRect/>
                </a:stretch>
              </p:blipFill>
              <p:spPr>
                <a:xfrm>
                  <a:off x="4946121" y="883515"/>
                  <a:ext cx="67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8" name="Freihand 127">
                  <a:extLst>
                    <a:ext uri="{FF2B5EF4-FFF2-40B4-BE49-F238E27FC236}">
                      <a16:creationId xmlns:a16="http://schemas.microsoft.com/office/drawing/2014/main" id="{3A1C9C6F-35DE-4422-9606-40BD77EDB3DD}"/>
                    </a:ext>
                  </a:extLst>
                </p14:cNvPr>
                <p14:cNvContentPartPr/>
                <p14:nvPr/>
              </p14:nvContentPartPr>
              <p14:xfrm>
                <a:off x="4329081" y="679755"/>
                <a:ext cx="186480" cy="54720"/>
              </p14:xfrm>
            </p:contentPart>
          </mc:Choice>
          <mc:Fallback xmlns="">
            <p:pic>
              <p:nvPicPr>
                <p:cNvPr id="128" name="Freihand 127">
                  <a:extLst>
                    <a:ext uri="{FF2B5EF4-FFF2-40B4-BE49-F238E27FC236}">
                      <a16:creationId xmlns:a16="http://schemas.microsoft.com/office/drawing/2014/main" id="{3A1C9C6F-35DE-4422-9606-40BD77EDB3DD}"/>
                    </a:ext>
                  </a:extLst>
                </p:cNvPr>
                <p:cNvPicPr/>
                <p:nvPr/>
              </p:nvPicPr>
              <p:blipFill>
                <a:blip r:embed="rId37"/>
                <a:stretch>
                  <a:fillRect/>
                </a:stretch>
              </p:blipFill>
              <p:spPr>
                <a:xfrm>
                  <a:off x="4324761" y="675435"/>
                  <a:ext cx="195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9" name="Freihand 128">
                  <a:extLst>
                    <a:ext uri="{FF2B5EF4-FFF2-40B4-BE49-F238E27FC236}">
                      <a16:creationId xmlns:a16="http://schemas.microsoft.com/office/drawing/2014/main" id="{8434E442-5ABB-4F6F-B8FF-57BE7E1CC5AC}"/>
                    </a:ext>
                  </a:extLst>
                </p14:cNvPr>
                <p14:cNvContentPartPr/>
                <p14:nvPr/>
              </p14:nvContentPartPr>
              <p14:xfrm>
                <a:off x="4495761" y="633675"/>
                <a:ext cx="160200" cy="174960"/>
              </p14:xfrm>
            </p:contentPart>
          </mc:Choice>
          <mc:Fallback xmlns="">
            <p:pic>
              <p:nvPicPr>
                <p:cNvPr id="129" name="Freihand 128">
                  <a:extLst>
                    <a:ext uri="{FF2B5EF4-FFF2-40B4-BE49-F238E27FC236}">
                      <a16:creationId xmlns:a16="http://schemas.microsoft.com/office/drawing/2014/main" id="{8434E442-5ABB-4F6F-B8FF-57BE7E1CC5AC}"/>
                    </a:ext>
                  </a:extLst>
                </p:cNvPr>
                <p:cNvPicPr/>
                <p:nvPr/>
              </p:nvPicPr>
              <p:blipFill>
                <a:blip r:embed="rId39"/>
                <a:stretch>
                  <a:fillRect/>
                </a:stretch>
              </p:blipFill>
              <p:spPr>
                <a:xfrm>
                  <a:off x="4491441" y="629355"/>
                  <a:ext cx="168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0" name="Freihand 129">
                  <a:extLst>
                    <a:ext uri="{FF2B5EF4-FFF2-40B4-BE49-F238E27FC236}">
                      <a16:creationId xmlns:a16="http://schemas.microsoft.com/office/drawing/2014/main" id="{24FF21D5-AA13-4E27-B153-8A722702A119}"/>
                    </a:ext>
                  </a:extLst>
                </p14:cNvPr>
                <p14:cNvContentPartPr/>
                <p14:nvPr/>
              </p14:nvContentPartPr>
              <p14:xfrm>
                <a:off x="4673241" y="622515"/>
                <a:ext cx="31320" cy="25920"/>
              </p14:xfrm>
            </p:contentPart>
          </mc:Choice>
          <mc:Fallback xmlns="">
            <p:pic>
              <p:nvPicPr>
                <p:cNvPr id="130" name="Freihand 129">
                  <a:extLst>
                    <a:ext uri="{FF2B5EF4-FFF2-40B4-BE49-F238E27FC236}">
                      <a16:creationId xmlns:a16="http://schemas.microsoft.com/office/drawing/2014/main" id="{24FF21D5-AA13-4E27-B153-8A722702A119}"/>
                    </a:ext>
                  </a:extLst>
                </p:cNvPr>
                <p:cNvPicPr/>
                <p:nvPr/>
              </p:nvPicPr>
              <p:blipFill>
                <a:blip r:embed="rId41"/>
                <a:stretch>
                  <a:fillRect/>
                </a:stretch>
              </p:blipFill>
              <p:spPr>
                <a:xfrm>
                  <a:off x="4668921" y="618195"/>
                  <a:ext cx="39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1" name="Freihand 130">
                  <a:extLst>
                    <a:ext uri="{FF2B5EF4-FFF2-40B4-BE49-F238E27FC236}">
                      <a16:creationId xmlns:a16="http://schemas.microsoft.com/office/drawing/2014/main" id="{3E9386CB-47EB-4078-8856-3C35C69BE608}"/>
                    </a:ext>
                  </a:extLst>
                </p14:cNvPr>
                <p14:cNvContentPartPr/>
                <p14:nvPr/>
              </p14:nvContentPartPr>
              <p14:xfrm>
                <a:off x="4681521" y="592275"/>
                <a:ext cx="173880" cy="123120"/>
              </p14:xfrm>
            </p:contentPart>
          </mc:Choice>
          <mc:Fallback xmlns="">
            <p:pic>
              <p:nvPicPr>
                <p:cNvPr id="131" name="Freihand 130">
                  <a:extLst>
                    <a:ext uri="{FF2B5EF4-FFF2-40B4-BE49-F238E27FC236}">
                      <a16:creationId xmlns:a16="http://schemas.microsoft.com/office/drawing/2014/main" id="{3E9386CB-47EB-4078-8856-3C35C69BE608}"/>
                    </a:ext>
                  </a:extLst>
                </p:cNvPr>
                <p:cNvPicPr/>
                <p:nvPr/>
              </p:nvPicPr>
              <p:blipFill>
                <a:blip r:embed="rId43"/>
                <a:stretch>
                  <a:fillRect/>
                </a:stretch>
              </p:blipFill>
              <p:spPr>
                <a:xfrm>
                  <a:off x="4677201" y="587955"/>
                  <a:ext cx="182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2" name="Freihand 131">
                  <a:extLst>
                    <a:ext uri="{FF2B5EF4-FFF2-40B4-BE49-F238E27FC236}">
                      <a16:creationId xmlns:a16="http://schemas.microsoft.com/office/drawing/2014/main" id="{77B8D7FC-1BD4-46C8-A79D-9806889667E5}"/>
                    </a:ext>
                  </a:extLst>
                </p14:cNvPr>
                <p14:cNvContentPartPr/>
                <p14:nvPr/>
              </p14:nvContentPartPr>
              <p14:xfrm>
                <a:off x="4569201" y="587235"/>
                <a:ext cx="104760" cy="11880"/>
              </p14:xfrm>
            </p:contentPart>
          </mc:Choice>
          <mc:Fallback xmlns="">
            <p:pic>
              <p:nvPicPr>
                <p:cNvPr id="132" name="Freihand 131">
                  <a:extLst>
                    <a:ext uri="{FF2B5EF4-FFF2-40B4-BE49-F238E27FC236}">
                      <a16:creationId xmlns:a16="http://schemas.microsoft.com/office/drawing/2014/main" id="{77B8D7FC-1BD4-46C8-A79D-9806889667E5}"/>
                    </a:ext>
                  </a:extLst>
                </p:cNvPr>
                <p:cNvPicPr/>
                <p:nvPr/>
              </p:nvPicPr>
              <p:blipFill>
                <a:blip r:embed="rId45"/>
                <a:stretch>
                  <a:fillRect/>
                </a:stretch>
              </p:blipFill>
              <p:spPr>
                <a:xfrm>
                  <a:off x="4564881" y="582915"/>
                  <a:ext cx="113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 name="Freihand 132">
                  <a:extLst>
                    <a:ext uri="{FF2B5EF4-FFF2-40B4-BE49-F238E27FC236}">
                      <a16:creationId xmlns:a16="http://schemas.microsoft.com/office/drawing/2014/main" id="{47D9BD9D-DA4F-411C-83B2-C9CF6FBFF1E1}"/>
                    </a:ext>
                  </a:extLst>
                </p14:cNvPr>
                <p14:cNvContentPartPr/>
                <p14:nvPr/>
              </p14:nvContentPartPr>
              <p14:xfrm>
                <a:off x="5072121" y="862995"/>
                <a:ext cx="245880" cy="173160"/>
              </p14:xfrm>
            </p:contentPart>
          </mc:Choice>
          <mc:Fallback xmlns="">
            <p:pic>
              <p:nvPicPr>
                <p:cNvPr id="133" name="Freihand 132">
                  <a:extLst>
                    <a:ext uri="{FF2B5EF4-FFF2-40B4-BE49-F238E27FC236}">
                      <a16:creationId xmlns:a16="http://schemas.microsoft.com/office/drawing/2014/main" id="{47D9BD9D-DA4F-411C-83B2-C9CF6FBFF1E1}"/>
                    </a:ext>
                  </a:extLst>
                </p:cNvPr>
                <p:cNvPicPr/>
                <p:nvPr/>
              </p:nvPicPr>
              <p:blipFill>
                <a:blip r:embed="rId47"/>
                <a:stretch>
                  <a:fillRect/>
                </a:stretch>
              </p:blipFill>
              <p:spPr>
                <a:xfrm>
                  <a:off x="5067801" y="858675"/>
                  <a:ext cx="254520" cy="181800"/>
                </a:xfrm>
                <a:prstGeom prst="rect">
                  <a:avLst/>
                </a:prstGeom>
              </p:spPr>
            </p:pic>
          </mc:Fallback>
        </mc:AlternateContent>
      </p:grpSp>
      <p:grpSp>
        <p:nvGrpSpPr>
          <p:cNvPr id="146" name="Gruppieren 145">
            <a:extLst>
              <a:ext uri="{FF2B5EF4-FFF2-40B4-BE49-F238E27FC236}">
                <a16:creationId xmlns:a16="http://schemas.microsoft.com/office/drawing/2014/main" id="{22273377-5C25-4E0F-9AAC-254DF0D591AA}"/>
              </a:ext>
            </a:extLst>
          </p:cNvPr>
          <p:cNvGrpSpPr/>
          <p:nvPr/>
        </p:nvGrpSpPr>
        <p:grpSpPr>
          <a:xfrm>
            <a:off x="5509161" y="709275"/>
            <a:ext cx="1867680" cy="230760"/>
            <a:chOff x="5509161" y="709275"/>
            <a:chExt cx="1867680" cy="230760"/>
          </a:xfrm>
        </p:grpSpPr>
        <mc:AlternateContent xmlns:mc="http://schemas.openxmlformats.org/markup-compatibility/2006" xmlns:p14="http://schemas.microsoft.com/office/powerpoint/2010/main">
          <mc:Choice Requires="p14">
            <p:contentPart p14:bwMode="auto" r:id="rId48">
              <p14:nvContentPartPr>
                <p14:cNvPr id="134" name="Freihand 133">
                  <a:extLst>
                    <a:ext uri="{FF2B5EF4-FFF2-40B4-BE49-F238E27FC236}">
                      <a16:creationId xmlns:a16="http://schemas.microsoft.com/office/drawing/2014/main" id="{6FE87AC2-5429-41E0-91A1-5901D5BD6F41}"/>
                    </a:ext>
                  </a:extLst>
                </p14:cNvPr>
                <p14:cNvContentPartPr/>
                <p14:nvPr/>
              </p14:nvContentPartPr>
              <p14:xfrm>
                <a:off x="5509161" y="858315"/>
                <a:ext cx="311040" cy="81720"/>
              </p14:xfrm>
            </p:contentPart>
          </mc:Choice>
          <mc:Fallback xmlns="">
            <p:pic>
              <p:nvPicPr>
                <p:cNvPr id="134" name="Freihand 133">
                  <a:extLst>
                    <a:ext uri="{FF2B5EF4-FFF2-40B4-BE49-F238E27FC236}">
                      <a16:creationId xmlns:a16="http://schemas.microsoft.com/office/drawing/2014/main" id="{6FE87AC2-5429-41E0-91A1-5901D5BD6F41}"/>
                    </a:ext>
                  </a:extLst>
                </p:cNvPr>
                <p:cNvPicPr/>
                <p:nvPr/>
              </p:nvPicPr>
              <p:blipFill>
                <a:blip r:embed="rId49"/>
                <a:stretch>
                  <a:fillRect/>
                </a:stretch>
              </p:blipFill>
              <p:spPr>
                <a:xfrm>
                  <a:off x="5504841" y="853995"/>
                  <a:ext cx="319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5" name="Freihand 134">
                  <a:extLst>
                    <a:ext uri="{FF2B5EF4-FFF2-40B4-BE49-F238E27FC236}">
                      <a16:creationId xmlns:a16="http://schemas.microsoft.com/office/drawing/2014/main" id="{35D21215-9C94-423A-A1F7-9088A970EEEA}"/>
                    </a:ext>
                  </a:extLst>
                </p14:cNvPr>
                <p14:cNvContentPartPr/>
                <p14:nvPr/>
              </p14:nvContentPartPr>
              <p14:xfrm>
                <a:off x="5793561" y="817995"/>
                <a:ext cx="56520" cy="8640"/>
              </p14:xfrm>
            </p:contentPart>
          </mc:Choice>
          <mc:Fallback xmlns="">
            <p:pic>
              <p:nvPicPr>
                <p:cNvPr id="135" name="Freihand 134">
                  <a:extLst>
                    <a:ext uri="{FF2B5EF4-FFF2-40B4-BE49-F238E27FC236}">
                      <a16:creationId xmlns:a16="http://schemas.microsoft.com/office/drawing/2014/main" id="{35D21215-9C94-423A-A1F7-9088A970EEEA}"/>
                    </a:ext>
                  </a:extLst>
                </p:cNvPr>
                <p:cNvPicPr/>
                <p:nvPr/>
              </p:nvPicPr>
              <p:blipFill>
                <a:blip r:embed="rId51"/>
                <a:stretch>
                  <a:fillRect/>
                </a:stretch>
              </p:blipFill>
              <p:spPr>
                <a:xfrm>
                  <a:off x="5789241" y="813675"/>
                  <a:ext cx="651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6" name="Freihand 135">
                  <a:extLst>
                    <a:ext uri="{FF2B5EF4-FFF2-40B4-BE49-F238E27FC236}">
                      <a16:creationId xmlns:a16="http://schemas.microsoft.com/office/drawing/2014/main" id="{8AF597D6-FB9C-41CC-BABF-E153FCBCDD6B}"/>
                    </a:ext>
                  </a:extLst>
                </p14:cNvPr>
                <p14:cNvContentPartPr/>
                <p14:nvPr/>
              </p14:nvContentPartPr>
              <p14:xfrm>
                <a:off x="5859081" y="760755"/>
                <a:ext cx="173880" cy="135360"/>
              </p14:xfrm>
            </p:contentPart>
          </mc:Choice>
          <mc:Fallback xmlns="">
            <p:pic>
              <p:nvPicPr>
                <p:cNvPr id="136" name="Freihand 135">
                  <a:extLst>
                    <a:ext uri="{FF2B5EF4-FFF2-40B4-BE49-F238E27FC236}">
                      <a16:creationId xmlns:a16="http://schemas.microsoft.com/office/drawing/2014/main" id="{8AF597D6-FB9C-41CC-BABF-E153FCBCDD6B}"/>
                    </a:ext>
                  </a:extLst>
                </p:cNvPr>
                <p:cNvPicPr/>
                <p:nvPr/>
              </p:nvPicPr>
              <p:blipFill>
                <a:blip r:embed="rId53"/>
                <a:stretch>
                  <a:fillRect/>
                </a:stretch>
              </p:blipFill>
              <p:spPr>
                <a:xfrm>
                  <a:off x="5854761" y="756435"/>
                  <a:ext cx="182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7" name="Freihand 136">
                  <a:extLst>
                    <a:ext uri="{FF2B5EF4-FFF2-40B4-BE49-F238E27FC236}">
                      <a16:creationId xmlns:a16="http://schemas.microsoft.com/office/drawing/2014/main" id="{E06C2E04-0478-4131-A4E6-B11A3DA809DB}"/>
                    </a:ext>
                  </a:extLst>
                </p14:cNvPr>
                <p14:cNvContentPartPr/>
                <p14:nvPr/>
              </p14:nvContentPartPr>
              <p14:xfrm>
                <a:off x="6167961" y="752115"/>
                <a:ext cx="111600" cy="171360"/>
              </p14:xfrm>
            </p:contentPart>
          </mc:Choice>
          <mc:Fallback xmlns="">
            <p:pic>
              <p:nvPicPr>
                <p:cNvPr id="137" name="Freihand 136">
                  <a:extLst>
                    <a:ext uri="{FF2B5EF4-FFF2-40B4-BE49-F238E27FC236}">
                      <a16:creationId xmlns:a16="http://schemas.microsoft.com/office/drawing/2014/main" id="{E06C2E04-0478-4131-A4E6-B11A3DA809DB}"/>
                    </a:ext>
                  </a:extLst>
                </p:cNvPr>
                <p:cNvPicPr/>
                <p:nvPr/>
              </p:nvPicPr>
              <p:blipFill>
                <a:blip r:embed="rId55"/>
                <a:stretch>
                  <a:fillRect/>
                </a:stretch>
              </p:blipFill>
              <p:spPr>
                <a:xfrm>
                  <a:off x="6163641" y="747795"/>
                  <a:ext cx="120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8" name="Freihand 137">
                  <a:extLst>
                    <a:ext uri="{FF2B5EF4-FFF2-40B4-BE49-F238E27FC236}">
                      <a16:creationId xmlns:a16="http://schemas.microsoft.com/office/drawing/2014/main" id="{1C58C1EF-D6F1-4BFD-AD8B-D11BCD302EB8}"/>
                    </a:ext>
                  </a:extLst>
                </p14:cNvPr>
                <p14:cNvContentPartPr/>
                <p14:nvPr/>
              </p14:nvContentPartPr>
              <p14:xfrm>
                <a:off x="6310881" y="816915"/>
                <a:ext cx="126000" cy="75600"/>
              </p14:xfrm>
            </p:contentPart>
          </mc:Choice>
          <mc:Fallback xmlns="">
            <p:pic>
              <p:nvPicPr>
                <p:cNvPr id="138" name="Freihand 137">
                  <a:extLst>
                    <a:ext uri="{FF2B5EF4-FFF2-40B4-BE49-F238E27FC236}">
                      <a16:creationId xmlns:a16="http://schemas.microsoft.com/office/drawing/2014/main" id="{1C58C1EF-D6F1-4BFD-AD8B-D11BCD302EB8}"/>
                    </a:ext>
                  </a:extLst>
                </p:cNvPr>
                <p:cNvPicPr/>
                <p:nvPr/>
              </p:nvPicPr>
              <p:blipFill>
                <a:blip r:embed="rId57"/>
                <a:stretch>
                  <a:fillRect/>
                </a:stretch>
              </p:blipFill>
              <p:spPr>
                <a:xfrm>
                  <a:off x="6306561" y="812595"/>
                  <a:ext cx="134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9" name="Freihand 138">
                  <a:extLst>
                    <a:ext uri="{FF2B5EF4-FFF2-40B4-BE49-F238E27FC236}">
                      <a16:creationId xmlns:a16="http://schemas.microsoft.com/office/drawing/2014/main" id="{1A8981D9-1384-4EF9-A862-F05450B325B9}"/>
                    </a:ext>
                  </a:extLst>
                </p14:cNvPr>
                <p14:cNvContentPartPr/>
                <p14:nvPr/>
              </p14:nvContentPartPr>
              <p14:xfrm>
                <a:off x="6422121" y="812595"/>
                <a:ext cx="128520" cy="85320"/>
              </p14:xfrm>
            </p:contentPart>
          </mc:Choice>
          <mc:Fallback xmlns="">
            <p:pic>
              <p:nvPicPr>
                <p:cNvPr id="139" name="Freihand 138">
                  <a:extLst>
                    <a:ext uri="{FF2B5EF4-FFF2-40B4-BE49-F238E27FC236}">
                      <a16:creationId xmlns:a16="http://schemas.microsoft.com/office/drawing/2014/main" id="{1A8981D9-1384-4EF9-A862-F05450B325B9}"/>
                    </a:ext>
                  </a:extLst>
                </p:cNvPr>
                <p:cNvPicPr/>
                <p:nvPr/>
              </p:nvPicPr>
              <p:blipFill>
                <a:blip r:embed="rId59"/>
                <a:stretch>
                  <a:fillRect/>
                </a:stretch>
              </p:blipFill>
              <p:spPr>
                <a:xfrm>
                  <a:off x="6417801" y="808275"/>
                  <a:ext cx="137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0" name="Freihand 139">
                  <a:extLst>
                    <a:ext uri="{FF2B5EF4-FFF2-40B4-BE49-F238E27FC236}">
                      <a16:creationId xmlns:a16="http://schemas.microsoft.com/office/drawing/2014/main" id="{1E08C893-4FC5-4A39-9120-FFB884CF474D}"/>
                    </a:ext>
                  </a:extLst>
                </p14:cNvPr>
                <p14:cNvContentPartPr/>
                <p14:nvPr/>
              </p14:nvContentPartPr>
              <p14:xfrm>
                <a:off x="6539121" y="747795"/>
                <a:ext cx="430560" cy="158040"/>
              </p14:xfrm>
            </p:contentPart>
          </mc:Choice>
          <mc:Fallback xmlns="">
            <p:pic>
              <p:nvPicPr>
                <p:cNvPr id="140" name="Freihand 139">
                  <a:extLst>
                    <a:ext uri="{FF2B5EF4-FFF2-40B4-BE49-F238E27FC236}">
                      <a16:creationId xmlns:a16="http://schemas.microsoft.com/office/drawing/2014/main" id="{1E08C893-4FC5-4A39-9120-FFB884CF474D}"/>
                    </a:ext>
                  </a:extLst>
                </p:cNvPr>
                <p:cNvPicPr/>
                <p:nvPr/>
              </p:nvPicPr>
              <p:blipFill>
                <a:blip r:embed="rId61"/>
                <a:stretch>
                  <a:fillRect/>
                </a:stretch>
              </p:blipFill>
              <p:spPr>
                <a:xfrm>
                  <a:off x="6534801" y="743475"/>
                  <a:ext cx="439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1" name="Freihand 140">
                  <a:extLst>
                    <a:ext uri="{FF2B5EF4-FFF2-40B4-BE49-F238E27FC236}">
                      <a16:creationId xmlns:a16="http://schemas.microsoft.com/office/drawing/2014/main" id="{447C3B5B-F084-45F6-A209-6C4412AEA6B7}"/>
                    </a:ext>
                  </a:extLst>
                </p14:cNvPr>
                <p14:cNvContentPartPr/>
                <p14:nvPr/>
              </p14:nvContentPartPr>
              <p14:xfrm>
                <a:off x="6922881" y="716835"/>
                <a:ext cx="28080" cy="28440"/>
              </p14:xfrm>
            </p:contentPart>
          </mc:Choice>
          <mc:Fallback xmlns="">
            <p:pic>
              <p:nvPicPr>
                <p:cNvPr id="141" name="Freihand 140">
                  <a:extLst>
                    <a:ext uri="{FF2B5EF4-FFF2-40B4-BE49-F238E27FC236}">
                      <a16:creationId xmlns:a16="http://schemas.microsoft.com/office/drawing/2014/main" id="{447C3B5B-F084-45F6-A209-6C4412AEA6B7}"/>
                    </a:ext>
                  </a:extLst>
                </p:cNvPr>
                <p:cNvPicPr/>
                <p:nvPr/>
              </p:nvPicPr>
              <p:blipFill>
                <a:blip r:embed="rId63"/>
                <a:stretch>
                  <a:fillRect/>
                </a:stretch>
              </p:blipFill>
              <p:spPr>
                <a:xfrm>
                  <a:off x="6918561" y="712515"/>
                  <a:ext cx="36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2" name="Freihand 141">
                  <a:extLst>
                    <a:ext uri="{FF2B5EF4-FFF2-40B4-BE49-F238E27FC236}">
                      <a16:creationId xmlns:a16="http://schemas.microsoft.com/office/drawing/2014/main" id="{CC8633E6-13E9-41AF-9A59-C3B7B91FCEA4}"/>
                    </a:ext>
                  </a:extLst>
                </p14:cNvPr>
                <p14:cNvContentPartPr/>
                <p14:nvPr/>
              </p14:nvContentPartPr>
              <p14:xfrm>
                <a:off x="6975441" y="709275"/>
                <a:ext cx="75240" cy="163080"/>
              </p14:xfrm>
            </p:contentPart>
          </mc:Choice>
          <mc:Fallback xmlns="">
            <p:pic>
              <p:nvPicPr>
                <p:cNvPr id="142" name="Freihand 141">
                  <a:extLst>
                    <a:ext uri="{FF2B5EF4-FFF2-40B4-BE49-F238E27FC236}">
                      <a16:creationId xmlns:a16="http://schemas.microsoft.com/office/drawing/2014/main" id="{CC8633E6-13E9-41AF-9A59-C3B7B91FCEA4}"/>
                    </a:ext>
                  </a:extLst>
                </p:cNvPr>
                <p:cNvPicPr/>
                <p:nvPr/>
              </p:nvPicPr>
              <p:blipFill>
                <a:blip r:embed="rId65"/>
                <a:stretch>
                  <a:fillRect/>
                </a:stretch>
              </p:blipFill>
              <p:spPr>
                <a:xfrm>
                  <a:off x="6971121" y="704955"/>
                  <a:ext cx="83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3" name="Freihand 142">
                  <a:extLst>
                    <a:ext uri="{FF2B5EF4-FFF2-40B4-BE49-F238E27FC236}">
                      <a16:creationId xmlns:a16="http://schemas.microsoft.com/office/drawing/2014/main" id="{40436992-E786-4244-8B4A-100C698881D0}"/>
                    </a:ext>
                  </a:extLst>
                </p14:cNvPr>
                <p14:cNvContentPartPr/>
                <p14:nvPr/>
              </p14:nvContentPartPr>
              <p14:xfrm>
                <a:off x="7067241" y="796395"/>
                <a:ext cx="309600" cy="111600"/>
              </p14:xfrm>
            </p:contentPart>
          </mc:Choice>
          <mc:Fallback xmlns="">
            <p:pic>
              <p:nvPicPr>
                <p:cNvPr id="143" name="Freihand 142">
                  <a:extLst>
                    <a:ext uri="{FF2B5EF4-FFF2-40B4-BE49-F238E27FC236}">
                      <a16:creationId xmlns:a16="http://schemas.microsoft.com/office/drawing/2014/main" id="{40436992-E786-4244-8B4A-100C698881D0}"/>
                    </a:ext>
                  </a:extLst>
                </p:cNvPr>
                <p:cNvPicPr/>
                <p:nvPr/>
              </p:nvPicPr>
              <p:blipFill>
                <a:blip r:embed="rId67"/>
                <a:stretch>
                  <a:fillRect/>
                </a:stretch>
              </p:blipFill>
              <p:spPr>
                <a:xfrm>
                  <a:off x="7062921" y="792075"/>
                  <a:ext cx="318240" cy="120240"/>
                </a:xfrm>
                <a:prstGeom prst="rect">
                  <a:avLst/>
                </a:prstGeom>
              </p:spPr>
            </p:pic>
          </mc:Fallback>
        </mc:AlternateContent>
      </p:grpSp>
      <p:grpSp>
        <p:nvGrpSpPr>
          <p:cNvPr id="145" name="Gruppieren 144">
            <a:extLst>
              <a:ext uri="{FF2B5EF4-FFF2-40B4-BE49-F238E27FC236}">
                <a16:creationId xmlns:a16="http://schemas.microsoft.com/office/drawing/2014/main" id="{BCE3EECB-539E-4488-B4C8-78CF7A1FFB93}"/>
              </a:ext>
            </a:extLst>
          </p:cNvPr>
          <p:cNvGrpSpPr/>
          <p:nvPr/>
        </p:nvGrpSpPr>
        <p:grpSpPr>
          <a:xfrm>
            <a:off x="530361" y="793155"/>
            <a:ext cx="1109520" cy="544320"/>
            <a:chOff x="530361" y="793155"/>
            <a:chExt cx="1109520" cy="544320"/>
          </a:xfrm>
        </p:grpSpPr>
        <mc:AlternateContent xmlns:mc="http://schemas.openxmlformats.org/markup-compatibility/2006" xmlns:p14="http://schemas.microsoft.com/office/powerpoint/2010/main">
          <mc:Choice Requires="p14">
            <p:contentPart p14:bwMode="auto" r:id="rId68">
              <p14:nvContentPartPr>
                <p14:cNvPr id="103" name="Freihand 102">
                  <a:extLst>
                    <a:ext uri="{FF2B5EF4-FFF2-40B4-BE49-F238E27FC236}">
                      <a16:creationId xmlns:a16="http://schemas.microsoft.com/office/drawing/2014/main" id="{C7014645-49B8-4C78-ADDD-C24152CE2123}"/>
                    </a:ext>
                  </a:extLst>
                </p14:cNvPr>
                <p14:cNvContentPartPr/>
                <p14:nvPr/>
              </p14:nvContentPartPr>
              <p14:xfrm>
                <a:off x="530361" y="1126155"/>
                <a:ext cx="219600" cy="30240"/>
              </p14:xfrm>
            </p:contentPart>
          </mc:Choice>
          <mc:Fallback xmlns="">
            <p:pic>
              <p:nvPicPr>
                <p:cNvPr id="103" name="Freihand 102">
                  <a:extLst>
                    <a:ext uri="{FF2B5EF4-FFF2-40B4-BE49-F238E27FC236}">
                      <a16:creationId xmlns:a16="http://schemas.microsoft.com/office/drawing/2014/main" id="{C7014645-49B8-4C78-ADDD-C24152CE2123}"/>
                    </a:ext>
                  </a:extLst>
                </p:cNvPr>
                <p:cNvPicPr/>
                <p:nvPr/>
              </p:nvPicPr>
              <p:blipFill>
                <a:blip r:embed="rId69"/>
                <a:stretch>
                  <a:fillRect/>
                </a:stretch>
              </p:blipFill>
              <p:spPr>
                <a:xfrm>
                  <a:off x="526041" y="1121835"/>
                  <a:ext cx="228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4" name="Freihand 103">
                  <a:extLst>
                    <a:ext uri="{FF2B5EF4-FFF2-40B4-BE49-F238E27FC236}">
                      <a16:creationId xmlns:a16="http://schemas.microsoft.com/office/drawing/2014/main" id="{1A4EA423-0665-4409-8E04-D2CBED623D8D}"/>
                    </a:ext>
                  </a:extLst>
                </p14:cNvPr>
                <p14:cNvContentPartPr/>
                <p14:nvPr/>
              </p14:nvContentPartPr>
              <p14:xfrm>
                <a:off x="700281" y="1084755"/>
                <a:ext cx="165240" cy="126720"/>
              </p14:xfrm>
            </p:contentPart>
          </mc:Choice>
          <mc:Fallback xmlns="">
            <p:pic>
              <p:nvPicPr>
                <p:cNvPr id="104" name="Freihand 103">
                  <a:extLst>
                    <a:ext uri="{FF2B5EF4-FFF2-40B4-BE49-F238E27FC236}">
                      <a16:creationId xmlns:a16="http://schemas.microsoft.com/office/drawing/2014/main" id="{1A4EA423-0665-4409-8E04-D2CBED623D8D}"/>
                    </a:ext>
                  </a:extLst>
                </p:cNvPr>
                <p:cNvPicPr/>
                <p:nvPr/>
              </p:nvPicPr>
              <p:blipFill>
                <a:blip r:embed="rId71"/>
                <a:stretch>
                  <a:fillRect/>
                </a:stretch>
              </p:blipFill>
              <p:spPr>
                <a:xfrm>
                  <a:off x="695961" y="1080435"/>
                  <a:ext cx="1738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5" name="Freihand 104">
                  <a:extLst>
                    <a:ext uri="{FF2B5EF4-FFF2-40B4-BE49-F238E27FC236}">
                      <a16:creationId xmlns:a16="http://schemas.microsoft.com/office/drawing/2014/main" id="{F862B692-5953-469A-B628-B5BA913E33E8}"/>
                    </a:ext>
                  </a:extLst>
                </p14:cNvPr>
                <p14:cNvContentPartPr/>
                <p14:nvPr/>
              </p14:nvContentPartPr>
              <p14:xfrm>
                <a:off x="998721" y="1046955"/>
                <a:ext cx="205560" cy="220320"/>
              </p14:xfrm>
            </p:contentPart>
          </mc:Choice>
          <mc:Fallback xmlns="">
            <p:pic>
              <p:nvPicPr>
                <p:cNvPr id="105" name="Freihand 104">
                  <a:extLst>
                    <a:ext uri="{FF2B5EF4-FFF2-40B4-BE49-F238E27FC236}">
                      <a16:creationId xmlns:a16="http://schemas.microsoft.com/office/drawing/2014/main" id="{F862B692-5953-469A-B628-B5BA913E33E8}"/>
                    </a:ext>
                  </a:extLst>
                </p:cNvPr>
                <p:cNvPicPr/>
                <p:nvPr/>
              </p:nvPicPr>
              <p:blipFill>
                <a:blip r:embed="rId73"/>
                <a:stretch>
                  <a:fillRect/>
                </a:stretch>
              </p:blipFill>
              <p:spPr>
                <a:xfrm>
                  <a:off x="994401" y="1042635"/>
                  <a:ext cx="2142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6" name="Freihand 105">
                  <a:extLst>
                    <a:ext uri="{FF2B5EF4-FFF2-40B4-BE49-F238E27FC236}">
                      <a16:creationId xmlns:a16="http://schemas.microsoft.com/office/drawing/2014/main" id="{394CBF4F-E8A1-48B1-B3FD-9C3652DB9EED}"/>
                    </a:ext>
                  </a:extLst>
                </p14:cNvPr>
                <p14:cNvContentPartPr/>
                <p14:nvPr/>
              </p14:nvContentPartPr>
              <p14:xfrm>
                <a:off x="1208961" y="1033275"/>
                <a:ext cx="130320" cy="86400"/>
              </p14:xfrm>
            </p:contentPart>
          </mc:Choice>
          <mc:Fallback xmlns="">
            <p:pic>
              <p:nvPicPr>
                <p:cNvPr id="106" name="Freihand 105">
                  <a:extLst>
                    <a:ext uri="{FF2B5EF4-FFF2-40B4-BE49-F238E27FC236}">
                      <a16:creationId xmlns:a16="http://schemas.microsoft.com/office/drawing/2014/main" id="{394CBF4F-E8A1-48B1-B3FD-9C3652DB9EED}"/>
                    </a:ext>
                  </a:extLst>
                </p:cNvPr>
                <p:cNvPicPr/>
                <p:nvPr/>
              </p:nvPicPr>
              <p:blipFill>
                <a:blip r:embed="rId75"/>
                <a:stretch>
                  <a:fillRect/>
                </a:stretch>
              </p:blipFill>
              <p:spPr>
                <a:xfrm>
                  <a:off x="1204641" y="1028955"/>
                  <a:ext cx="138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8" name="Freihand 107">
                  <a:extLst>
                    <a:ext uri="{FF2B5EF4-FFF2-40B4-BE49-F238E27FC236}">
                      <a16:creationId xmlns:a16="http://schemas.microsoft.com/office/drawing/2014/main" id="{D27197C5-F9E3-4751-ACB8-814CAAD611CA}"/>
                    </a:ext>
                  </a:extLst>
                </p14:cNvPr>
                <p14:cNvContentPartPr/>
                <p14:nvPr/>
              </p14:nvContentPartPr>
              <p14:xfrm>
                <a:off x="1405161" y="910875"/>
                <a:ext cx="220680" cy="166680"/>
              </p14:xfrm>
            </p:contentPart>
          </mc:Choice>
          <mc:Fallback xmlns="">
            <p:pic>
              <p:nvPicPr>
                <p:cNvPr id="108" name="Freihand 107">
                  <a:extLst>
                    <a:ext uri="{FF2B5EF4-FFF2-40B4-BE49-F238E27FC236}">
                      <a16:creationId xmlns:a16="http://schemas.microsoft.com/office/drawing/2014/main" id="{D27197C5-F9E3-4751-ACB8-814CAAD611CA}"/>
                    </a:ext>
                  </a:extLst>
                </p:cNvPr>
                <p:cNvPicPr/>
                <p:nvPr/>
              </p:nvPicPr>
              <p:blipFill>
                <a:blip r:embed="rId77"/>
                <a:stretch>
                  <a:fillRect/>
                </a:stretch>
              </p:blipFill>
              <p:spPr>
                <a:xfrm>
                  <a:off x="1400841" y="906555"/>
                  <a:ext cx="229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9" name="Freihand 108">
                  <a:extLst>
                    <a:ext uri="{FF2B5EF4-FFF2-40B4-BE49-F238E27FC236}">
                      <a16:creationId xmlns:a16="http://schemas.microsoft.com/office/drawing/2014/main" id="{E9D334E1-9BA9-4B86-832F-BA64B680E3CE}"/>
                    </a:ext>
                  </a:extLst>
                </p14:cNvPr>
                <p14:cNvContentPartPr/>
                <p14:nvPr/>
              </p14:nvContentPartPr>
              <p14:xfrm>
                <a:off x="1349001" y="851835"/>
                <a:ext cx="224280" cy="69120"/>
              </p14:xfrm>
            </p:contentPart>
          </mc:Choice>
          <mc:Fallback xmlns="">
            <p:pic>
              <p:nvPicPr>
                <p:cNvPr id="109" name="Freihand 108">
                  <a:extLst>
                    <a:ext uri="{FF2B5EF4-FFF2-40B4-BE49-F238E27FC236}">
                      <a16:creationId xmlns:a16="http://schemas.microsoft.com/office/drawing/2014/main" id="{E9D334E1-9BA9-4B86-832F-BA64B680E3CE}"/>
                    </a:ext>
                  </a:extLst>
                </p:cNvPr>
                <p:cNvPicPr/>
                <p:nvPr/>
              </p:nvPicPr>
              <p:blipFill>
                <a:blip r:embed="rId79"/>
                <a:stretch>
                  <a:fillRect/>
                </a:stretch>
              </p:blipFill>
              <p:spPr>
                <a:xfrm>
                  <a:off x="1344681" y="847515"/>
                  <a:ext cx="232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4" name="Freihand 143">
                  <a:extLst>
                    <a:ext uri="{FF2B5EF4-FFF2-40B4-BE49-F238E27FC236}">
                      <a16:creationId xmlns:a16="http://schemas.microsoft.com/office/drawing/2014/main" id="{D0325164-60FA-47E5-8B2C-2A556844C487}"/>
                    </a:ext>
                  </a:extLst>
                </p14:cNvPr>
                <p14:cNvContentPartPr/>
                <p14:nvPr/>
              </p14:nvContentPartPr>
              <p14:xfrm>
                <a:off x="823761" y="793155"/>
                <a:ext cx="816120" cy="544320"/>
              </p14:xfrm>
            </p:contentPart>
          </mc:Choice>
          <mc:Fallback xmlns="">
            <p:pic>
              <p:nvPicPr>
                <p:cNvPr id="144" name="Freihand 143">
                  <a:extLst>
                    <a:ext uri="{FF2B5EF4-FFF2-40B4-BE49-F238E27FC236}">
                      <a16:creationId xmlns:a16="http://schemas.microsoft.com/office/drawing/2014/main" id="{D0325164-60FA-47E5-8B2C-2A556844C487}"/>
                    </a:ext>
                  </a:extLst>
                </p:cNvPr>
                <p:cNvPicPr/>
                <p:nvPr/>
              </p:nvPicPr>
              <p:blipFill>
                <a:blip r:embed="rId81"/>
                <a:stretch>
                  <a:fillRect/>
                </a:stretch>
              </p:blipFill>
              <p:spPr>
                <a:xfrm>
                  <a:off x="819441" y="788835"/>
                  <a:ext cx="824760" cy="55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148" name="Freihand 147">
                <a:extLst>
                  <a:ext uri="{FF2B5EF4-FFF2-40B4-BE49-F238E27FC236}">
                    <a16:creationId xmlns:a16="http://schemas.microsoft.com/office/drawing/2014/main" id="{9931E2DC-7A9B-437D-B8A7-C71D299679B5}"/>
                  </a:ext>
                </a:extLst>
              </p14:cNvPr>
              <p14:cNvContentPartPr/>
              <p14:nvPr/>
            </p14:nvContentPartPr>
            <p14:xfrm>
              <a:off x="10761921" y="839235"/>
              <a:ext cx="49680" cy="649800"/>
            </p14:xfrm>
          </p:contentPart>
        </mc:Choice>
        <mc:Fallback xmlns="">
          <p:pic>
            <p:nvPicPr>
              <p:cNvPr id="148" name="Freihand 147">
                <a:extLst>
                  <a:ext uri="{FF2B5EF4-FFF2-40B4-BE49-F238E27FC236}">
                    <a16:creationId xmlns:a16="http://schemas.microsoft.com/office/drawing/2014/main" id="{9931E2DC-7A9B-437D-B8A7-C71D299679B5}"/>
                  </a:ext>
                </a:extLst>
              </p:cNvPr>
              <p:cNvPicPr/>
              <p:nvPr/>
            </p:nvPicPr>
            <p:blipFill>
              <a:blip r:embed="rId83"/>
              <a:stretch>
                <a:fillRect/>
              </a:stretch>
            </p:blipFill>
            <p:spPr>
              <a:xfrm>
                <a:off x="10757601" y="834915"/>
                <a:ext cx="5832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0" name="Freihand 149">
                <a:extLst>
                  <a:ext uri="{FF2B5EF4-FFF2-40B4-BE49-F238E27FC236}">
                    <a16:creationId xmlns:a16="http://schemas.microsoft.com/office/drawing/2014/main" id="{FA558C7C-8854-4B79-AF45-D33AF00C08A9}"/>
                  </a:ext>
                </a:extLst>
              </p14:cNvPr>
              <p14:cNvContentPartPr/>
              <p14:nvPr/>
            </p14:nvContentPartPr>
            <p14:xfrm>
              <a:off x="1255761" y="2151795"/>
              <a:ext cx="5875560" cy="136080"/>
            </p14:xfrm>
          </p:contentPart>
        </mc:Choice>
        <mc:Fallback xmlns="">
          <p:pic>
            <p:nvPicPr>
              <p:cNvPr id="150" name="Freihand 149">
                <a:extLst>
                  <a:ext uri="{FF2B5EF4-FFF2-40B4-BE49-F238E27FC236}">
                    <a16:creationId xmlns:a16="http://schemas.microsoft.com/office/drawing/2014/main" id="{FA558C7C-8854-4B79-AF45-D33AF00C08A9}"/>
                  </a:ext>
                </a:extLst>
              </p:cNvPr>
              <p:cNvPicPr/>
              <p:nvPr/>
            </p:nvPicPr>
            <p:blipFill>
              <a:blip r:embed="rId85"/>
              <a:stretch>
                <a:fillRect/>
              </a:stretch>
            </p:blipFill>
            <p:spPr>
              <a:xfrm>
                <a:off x="1251441" y="2147475"/>
                <a:ext cx="5884200" cy="144720"/>
              </a:xfrm>
              <a:prstGeom prst="rect">
                <a:avLst/>
              </a:prstGeom>
            </p:spPr>
          </p:pic>
        </mc:Fallback>
      </mc:AlternateContent>
      <p:grpSp>
        <p:nvGrpSpPr>
          <p:cNvPr id="152" name="Gruppieren 151">
            <a:extLst>
              <a:ext uri="{FF2B5EF4-FFF2-40B4-BE49-F238E27FC236}">
                <a16:creationId xmlns:a16="http://schemas.microsoft.com/office/drawing/2014/main" id="{04B7FA81-7BFB-48CB-9A46-917EB494B574}"/>
              </a:ext>
            </a:extLst>
          </p:cNvPr>
          <p:cNvGrpSpPr/>
          <p:nvPr/>
        </p:nvGrpSpPr>
        <p:grpSpPr>
          <a:xfrm>
            <a:off x="9842841" y="68475"/>
            <a:ext cx="1919880" cy="1893240"/>
            <a:chOff x="9842841" y="68475"/>
            <a:chExt cx="1919880" cy="1893240"/>
          </a:xfrm>
        </p:grpSpPr>
        <mc:AlternateContent xmlns:mc="http://schemas.openxmlformats.org/markup-compatibility/2006" xmlns:p14="http://schemas.microsoft.com/office/powerpoint/2010/main">
          <mc:Choice Requires="p14">
            <p:contentPart p14:bwMode="auto" r:id="rId86">
              <p14:nvContentPartPr>
                <p14:cNvPr id="8" name="Freihand 7">
                  <a:extLst>
                    <a:ext uri="{FF2B5EF4-FFF2-40B4-BE49-F238E27FC236}">
                      <a16:creationId xmlns:a16="http://schemas.microsoft.com/office/drawing/2014/main" id="{28A256B0-0875-4A38-B14C-02264ED6D4B0}"/>
                    </a:ext>
                  </a:extLst>
                </p14:cNvPr>
                <p14:cNvContentPartPr/>
                <p14:nvPr/>
              </p14:nvContentPartPr>
              <p14:xfrm>
                <a:off x="10797921" y="409395"/>
                <a:ext cx="186480" cy="173160"/>
              </p14:xfrm>
            </p:contentPart>
          </mc:Choice>
          <mc:Fallback xmlns="">
            <p:pic>
              <p:nvPicPr>
                <p:cNvPr id="8" name="Freihand 7">
                  <a:extLst>
                    <a:ext uri="{FF2B5EF4-FFF2-40B4-BE49-F238E27FC236}">
                      <a16:creationId xmlns:a16="http://schemas.microsoft.com/office/drawing/2014/main" id="{28A256B0-0875-4A38-B14C-02264ED6D4B0}"/>
                    </a:ext>
                  </a:extLst>
                </p:cNvPr>
                <p:cNvPicPr/>
                <p:nvPr/>
              </p:nvPicPr>
              <p:blipFill>
                <a:blip r:embed="rId87"/>
                <a:stretch>
                  <a:fillRect/>
                </a:stretch>
              </p:blipFill>
              <p:spPr>
                <a:xfrm>
                  <a:off x="10793601" y="405075"/>
                  <a:ext cx="1951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 name="Freihand 8">
                  <a:extLst>
                    <a:ext uri="{FF2B5EF4-FFF2-40B4-BE49-F238E27FC236}">
                      <a16:creationId xmlns:a16="http://schemas.microsoft.com/office/drawing/2014/main" id="{762A8D35-A697-4146-83C1-53C53E2BEBA2}"/>
                    </a:ext>
                  </a:extLst>
                </p14:cNvPr>
                <p14:cNvContentPartPr/>
                <p14:nvPr/>
              </p14:nvContentPartPr>
              <p14:xfrm>
                <a:off x="10976481" y="355395"/>
                <a:ext cx="61560" cy="195120"/>
              </p14:xfrm>
            </p:contentPart>
          </mc:Choice>
          <mc:Fallback xmlns="">
            <p:pic>
              <p:nvPicPr>
                <p:cNvPr id="9" name="Freihand 8">
                  <a:extLst>
                    <a:ext uri="{FF2B5EF4-FFF2-40B4-BE49-F238E27FC236}">
                      <a16:creationId xmlns:a16="http://schemas.microsoft.com/office/drawing/2014/main" id="{762A8D35-A697-4146-83C1-53C53E2BEBA2}"/>
                    </a:ext>
                  </a:extLst>
                </p:cNvPr>
                <p:cNvPicPr/>
                <p:nvPr/>
              </p:nvPicPr>
              <p:blipFill>
                <a:blip r:embed="rId89"/>
                <a:stretch>
                  <a:fillRect/>
                </a:stretch>
              </p:blipFill>
              <p:spPr>
                <a:xfrm>
                  <a:off x="10972161" y="351075"/>
                  <a:ext cx="702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 name="Freihand 10">
                  <a:extLst>
                    <a:ext uri="{FF2B5EF4-FFF2-40B4-BE49-F238E27FC236}">
                      <a16:creationId xmlns:a16="http://schemas.microsoft.com/office/drawing/2014/main" id="{A78C14D7-9BC6-4371-B73E-4A30EF85E56F}"/>
                    </a:ext>
                  </a:extLst>
                </p14:cNvPr>
                <p14:cNvContentPartPr/>
                <p14:nvPr/>
              </p14:nvContentPartPr>
              <p14:xfrm>
                <a:off x="11067921" y="454755"/>
                <a:ext cx="81000" cy="65520"/>
              </p14:xfrm>
            </p:contentPart>
          </mc:Choice>
          <mc:Fallback xmlns="">
            <p:pic>
              <p:nvPicPr>
                <p:cNvPr id="11" name="Freihand 10">
                  <a:extLst>
                    <a:ext uri="{FF2B5EF4-FFF2-40B4-BE49-F238E27FC236}">
                      <a16:creationId xmlns:a16="http://schemas.microsoft.com/office/drawing/2014/main" id="{A78C14D7-9BC6-4371-B73E-4A30EF85E56F}"/>
                    </a:ext>
                  </a:extLst>
                </p:cNvPr>
                <p:cNvPicPr/>
                <p:nvPr/>
              </p:nvPicPr>
              <p:blipFill>
                <a:blip r:embed="rId91"/>
                <a:stretch>
                  <a:fillRect/>
                </a:stretch>
              </p:blipFill>
              <p:spPr>
                <a:xfrm>
                  <a:off x="11063601" y="450435"/>
                  <a:ext cx="89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2" name="Freihand 11">
                  <a:extLst>
                    <a:ext uri="{FF2B5EF4-FFF2-40B4-BE49-F238E27FC236}">
                      <a16:creationId xmlns:a16="http://schemas.microsoft.com/office/drawing/2014/main" id="{6053F3F5-8BD9-42EE-9AA9-0E7B47EED77A}"/>
                    </a:ext>
                  </a:extLst>
                </p14:cNvPr>
                <p14:cNvContentPartPr/>
                <p14:nvPr/>
              </p14:nvContentPartPr>
              <p14:xfrm>
                <a:off x="11173761" y="367275"/>
                <a:ext cx="56880" cy="162720"/>
              </p14:xfrm>
            </p:contentPart>
          </mc:Choice>
          <mc:Fallback xmlns="">
            <p:pic>
              <p:nvPicPr>
                <p:cNvPr id="12" name="Freihand 11">
                  <a:extLst>
                    <a:ext uri="{FF2B5EF4-FFF2-40B4-BE49-F238E27FC236}">
                      <a16:creationId xmlns:a16="http://schemas.microsoft.com/office/drawing/2014/main" id="{6053F3F5-8BD9-42EE-9AA9-0E7B47EED77A}"/>
                    </a:ext>
                  </a:extLst>
                </p:cNvPr>
                <p:cNvPicPr/>
                <p:nvPr/>
              </p:nvPicPr>
              <p:blipFill>
                <a:blip r:embed="rId93"/>
                <a:stretch>
                  <a:fillRect/>
                </a:stretch>
              </p:blipFill>
              <p:spPr>
                <a:xfrm>
                  <a:off x="11169441" y="362955"/>
                  <a:ext cx="65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3" name="Freihand 12">
                  <a:extLst>
                    <a:ext uri="{FF2B5EF4-FFF2-40B4-BE49-F238E27FC236}">
                      <a16:creationId xmlns:a16="http://schemas.microsoft.com/office/drawing/2014/main" id="{25676CF8-CA64-45F2-92CC-067F52BEC903}"/>
                    </a:ext>
                  </a:extLst>
                </p14:cNvPr>
                <p14:cNvContentPartPr/>
                <p14:nvPr/>
              </p14:nvContentPartPr>
              <p14:xfrm>
                <a:off x="11165481" y="439635"/>
                <a:ext cx="42120" cy="18720"/>
              </p14:xfrm>
            </p:contentPart>
          </mc:Choice>
          <mc:Fallback xmlns="">
            <p:pic>
              <p:nvPicPr>
                <p:cNvPr id="13" name="Freihand 12">
                  <a:extLst>
                    <a:ext uri="{FF2B5EF4-FFF2-40B4-BE49-F238E27FC236}">
                      <a16:creationId xmlns:a16="http://schemas.microsoft.com/office/drawing/2014/main" id="{25676CF8-CA64-45F2-92CC-067F52BEC903}"/>
                    </a:ext>
                  </a:extLst>
                </p:cNvPr>
                <p:cNvPicPr/>
                <p:nvPr/>
              </p:nvPicPr>
              <p:blipFill>
                <a:blip r:embed="rId95"/>
                <a:stretch>
                  <a:fillRect/>
                </a:stretch>
              </p:blipFill>
              <p:spPr>
                <a:xfrm>
                  <a:off x="11161161" y="435315"/>
                  <a:ext cx="50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 name="Freihand 13">
                  <a:extLst>
                    <a:ext uri="{FF2B5EF4-FFF2-40B4-BE49-F238E27FC236}">
                      <a16:creationId xmlns:a16="http://schemas.microsoft.com/office/drawing/2014/main" id="{3AC62EEB-77CB-4DB5-AA3A-3AEBA80D6CF3}"/>
                    </a:ext>
                  </a:extLst>
                </p14:cNvPr>
                <p14:cNvContentPartPr/>
                <p14:nvPr/>
              </p14:nvContentPartPr>
              <p14:xfrm>
                <a:off x="11184561" y="451515"/>
                <a:ext cx="111240" cy="73800"/>
              </p14:xfrm>
            </p:contentPart>
          </mc:Choice>
          <mc:Fallback xmlns="">
            <p:pic>
              <p:nvPicPr>
                <p:cNvPr id="14" name="Freihand 13">
                  <a:extLst>
                    <a:ext uri="{FF2B5EF4-FFF2-40B4-BE49-F238E27FC236}">
                      <a16:creationId xmlns:a16="http://schemas.microsoft.com/office/drawing/2014/main" id="{3AC62EEB-77CB-4DB5-AA3A-3AEBA80D6CF3}"/>
                    </a:ext>
                  </a:extLst>
                </p:cNvPr>
                <p:cNvPicPr/>
                <p:nvPr/>
              </p:nvPicPr>
              <p:blipFill>
                <a:blip r:embed="rId97"/>
                <a:stretch>
                  <a:fillRect/>
                </a:stretch>
              </p:blipFill>
              <p:spPr>
                <a:xfrm>
                  <a:off x="11180241" y="447195"/>
                  <a:ext cx="119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 name="Freihand 14">
                  <a:extLst>
                    <a:ext uri="{FF2B5EF4-FFF2-40B4-BE49-F238E27FC236}">
                      <a16:creationId xmlns:a16="http://schemas.microsoft.com/office/drawing/2014/main" id="{53F08D05-A234-471E-ADC2-15DA75529DED}"/>
                    </a:ext>
                  </a:extLst>
                </p14:cNvPr>
                <p14:cNvContentPartPr/>
                <p14:nvPr/>
              </p14:nvContentPartPr>
              <p14:xfrm>
                <a:off x="11135961" y="321195"/>
                <a:ext cx="360" cy="360"/>
              </p14:xfrm>
            </p:contentPart>
          </mc:Choice>
          <mc:Fallback xmlns="">
            <p:pic>
              <p:nvPicPr>
                <p:cNvPr id="15" name="Freihand 14">
                  <a:extLst>
                    <a:ext uri="{FF2B5EF4-FFF2-40B4-BE49-F238E27FC236}">
                      <a16:creationId xmlns:a16="http://schemas.microsoft.com/office/drawing/2014/main" id="{53F08D05-A234-471E-ADC2-15DA75529DED}"/>
                    </a:ext>
                  </a:extLst>
                </p:cNvPr>
                <p:cNvPicPr/>
                <p:nvPr/>
              </p:nvPicPr>
              <p:blipFill>
                <a:blip r:embed="rId16"/>
                <a:stretch>
                  <a:fillRect/>
                </a:stretch>
              </p:blipFill>
              <p:spPr>
                <a:xfrm>
                  <a:off x="11131641" y="3168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 name="Freihand 15">
                  <a:extLst>
                    <a:ext uri="{FF2B5EF4-FFF2-40B4-BE49-F238E27FC236}">
                      <a16:creationId xmlns:a16="http://schemas.microsoft.com/office/drawing/2014/main" id="{6200D94E-6416-4C38-AF67-F4E33C190C6D}"/>
                    </a:ext>
                  </a:extLst>
                </p14:cNvPr>
                <p14:cNvContentPartPr/>
                <p14:nvPr/>
              </p14:nvContentPartPr>
              <p14:xfrm>
                <a:off x="11306961" y="426675"/>
                <a:ext cx="201600" cy="85680"/>
              </p14:xfrm>
            </p:contentPart>
          </mc:Choice>
          <mc:Fallback xmlns="">
            <p:pic>
              <p:nvPicPr>
                <p:cNvPr id="16" name="Freihand 15">
                  <a:extLst>
                    <a:ext uri="{FF2B5EF4-FFF2-40B4-BE49-F238E27FC236}">
                      <a16:creationId xmlns:a16="http://schemas.microsoft.com/office/drawing/2014/main" id="{6200D94E-6416-4C38-AF67-F4E33C190C6D}"/>
                    </a:ext>
                  </a:extLst>
                </p:cNvPr>
                <p:cNvPicPr/>
                <p:nvPr/>
              </p:nvPicPr>
              <p:blipFill>
                <a:blip r:embed="rId100"/>
                <a:stretch>
                  <a:fillRect/>
                </a:stretch>
              </p:blipFill>
              <p:spPr>
                <a:xfrm>
                  <a:off x="11302641" y="422355"/>
                  <a:ext cx="210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 name="Freihand 16">
                  <a:extLst>
                    <a:ext uri="{FF2B5EF4-FFF2-40B4-BE49-F238E27FC236}">
                      <a16:creationId xmlns:a16="http://schemas.microsoft.com/office/drawing/2014/main" id="{2C327550-D168-4FFD-A1D3-6C3D9D8BA87C}"/>
                    </a:ext>
                  </a:extLst>
                </p14:cNvPr>
                <p14:cNvContentPartPr/>
                <p14:nvPr/>
              </p14:nvContentPartPr>
              <p14:xfrm>
                <a:off x="11476881" y="427035"/>
                <a:ext cx="101520" cy="50400"/>
              </p14:xfrm>
            </p:contentPart>
          </mc:Choice>
          <mc:Fallback xmlns="">
            <p:pic>
              <p:nvPicPr>
                <p:cNvPr id="17" name="Freihand 16">
                  <a:extLst>
                    <a:ext uri="{FF2B5EF4-FFF2-40B4-BE49-F238E27FC236}">
                      <a16:creationId xmlns:a16="http://schemas.microsoft.com/office/drawing/2014/main" id="{2C327550-D168-4FFD-A1D3-6C3D9D8BA87C}"/>
                    </a:ext>
                  </a:extLst>
                </p:cNvPr>
                <p:cNvPicPr/>
                <p:nvPr/>
              </p:nvPicPr>
              <p:blipFill>
                <a:blip r:embed="rId102"/>
                <a:stretch>
                  <a:fillRect/>
                </a:stretch>
              </p:blipFill>
              <p:spPr>
                <a:xfrm>
                  <a:off x="11472561" y="422715"/>
                  <a:ext cx="110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8" name="Freihand 17">
                  <a:extLst>
                    <a:ext uri="{FF2B5EF4-FFF2-40B4-BE49-F238E27FC236}">
                      <a16:creationId xmlns:a16="http://schemas.microsoft.com/office/drawing/2014/main" id="{E9F1F425-F928-44F8-858E-FF3515FF1C20}"/>
                    </a:ext>
                  </a:extLst>
                </p14:cNvPr>
                <p14:cNvContentPartPr/>
                <p14:nvPr/>
              </p14:nvContentPartPr>
              <p14:xfrm>
                <a:off x="11576601" y="336675"/>
                <a:ext cx="186120" cy="173880"/>
              </p14:xfrm>
            </p:contentPart>
          </mc:Choice>
          <mc:Fallback xmlns="">
            <p:pic>
              <p:nvPicPr>
                <p:cNvPr id="18" name="Freihand 17">
                  <a:extLst>
                    <a:ext uri="{FF2B5EF4-FFF2-40B4-BE49-F238E27FC236}">
                      <a16:creationId xmlns:a16="http://schemas.microsoft.com/office/drawing/2014/main" id="{E9F1F425-F928-44F8-858E-FF3515FF1C20}"/>
                    </a:ext>
                  </a:extLst>
                </p:cNvPr>
                <p:cNvPicPr/>
                <p:nvPr/>
              </p:nvPicPr>
              <p:blipFill>
                <a:blip r:embed="rId104"/>
                <a:stretch>
                  <a:fillRect/>
                </a:stretch>
              </p:blipFill>
              <p:spPr>
                <a:xfrm>
                  <a:off x="11572281" y="332355"/>
                  <a:ext cx="1947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 name="Freihand 1">
                  <a:extLst>
                    <a:ext uri="{FF2B5EF4-FFF2-40B4-BE49-F238E27FC236}">
                      <a16:creationId xmlns:a16="http://schemas.microsoft.com/office/drawing/2014/main" id="{D6BFBA1C-50E6-41B3-B3EA-C4B622EF6FB2}"/>
                    </a:ext>
                  </a:extLst>
                </p14:cNvPr>
                <p14:cNvContentPartPr/>
                <p14:nvPr/>
              </p14:nvContentPartPr>
              <p14:xfrm>
                <a:off x="10463841" y="925275"/>
                <a:ext cx="10080" cy="582840"/>
              </p14:xfrm>
            </p:contentPart>
          </mc:Choice>
          <mc:Fallback xmlns="">
            <p:pic>
              <p:nvPicPr>
                <p:cNvPr id="2" name="Freihand 1">
                  <a:extLst>
                    <a:ext uri="{FF2B5EF4-FFF2-40B4-BE49-F238E27FC236}">
                      <a16:creationId xmlns:a16="http://schemas.microsoft.com/office/drawing/2014/main" id="{D6BFBA1C-50E6-41B3-B3EA-C4B622EF6FB2}"/>
                    </a:ext>
                  </a:extLst>
                </p:cNvPr>
                <p:cNvPicPr/>
                <p:nvPr/>
              </p:nvPicPr>
              <p:blipFill>
                <a:blip r:embed="rId106"/>
                <a:stretch>
                  <a:fillRect/>
                </a:stretch>
              </p:blipFill>
              <p:spPr>
                <a:xfrm>
                  <a:off x="10459521" y="920955"/>
                  <a:ext cx="1872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 name="Freihand 2">
                  <a:extLst>
                    <a:ext uri="{FF2B5EF4-FFF2-40B4-BE49-F238E27FC236}">
                      <a16:creationId xmlns:a16="http://schemas.microsoft.com/office/drawing/2014/main" id="{827A75B5-93B4-4F3F-AE0A-C33586F69840}"/>
                    </a:ext>
                  </a:extLst>
                </p14:cNvPr>
                <p14:cNvContentPartPr/>
                <p14:nvPr/>
              </p14:nvContentPartPr>
              <p14:xfrm>
                <a:off x="10318041" y="1414515"/>
                <a:ext cx="1182960" cy="77760"/>
              </p14:xfrm>
            </p:contentPart>
          </mc:Choice>
          <mc:Fallback xmlns="">
            <p:pic>
              <p:nvPicPr>
                <p:cNvPr id="3" name="Freihand 2">
                  <a:extLst>
                    <a:ext uri="{FF2B5EF4-FFF2-40B4-BE49-F238E27FC236}">
                      <a16:creationId xmlns:a16="http://schemas.microsoft.com/office/drawing/2014/main" id="{827A75B5-93B4-4F3F-AE0A-C33586F69840}"/>
                    </a:ext>
                  </a:extLst>
                </p:cNvPr>
                <p:cNvPicPr/>
                <p:nvPr/>
              </p:nvPicPr>
              <p:blipFill>
                <a:blip r:embed="rId108"/>
                <a:stretch>
                  <a:fillRect/>
                </a:stretch>
              </p:blipFill>
              <p:spPr>
                <a:xfrm>
                  <a:off x="10313721" y="1410195"/>
                  <a:ext cx="1191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 name="Freihand 3">
                  <a:extLst>
                    <a:ext uri="{FF2B5EF4-FFF2-40B4-BE49-F238E27FC236}">
                      <a16:creationId xmlns:a16="http://schemas.microsoft.com/office/drawing/2014/main" id="{24B4D919-A42A-4684-92D0-7EDD83348B73}"/>
                    </a:ext>
                  </a:extLst>
                </p14:cNvPr>
                <p14:cNvContentPartPr/>
                <p14:nvPr/>
              </p14:nvContentPartPr>
              <p14:xfrm>
                <a:off x="11508201" y="1345395"/>
                <a:ext cx="204840" cy="156240"/>
              </p14:xfrm>
            </p:contentPart>
          </mc:Choice>
          <mc:Fallback xmlns="">
            <p:pic>
              <p:nvPicPr>
                <p:cNvPr id="4" name="Freihand 3">
                  <a:extLst>
                    <a:ext uri="{FF2B5EF4-FFF2-40B4-BE49-F238E27FC236}">
                      <a16:creationId xmlns:a16="http://schemas.microsoft.com/office/drawing/2014/main" id="{24B4D919-A42A-4684-92D0-7EDD83348B73}"/>
                    </a:ext>
                  </a:extLst>
                </p:cNvPr>
                <p:cNvPicPr/>
                <p:nvPr/>
              </p:nvPicPr>
              <p:blipFill>
                <a:blip r:embed="rId110"/>
                <a:stretch>
                  <a:fillRect/>
                </a:stretch>
              </p:blipFill>
              <p:spPr>
                <a:xfrm>
                  <a:off x="11503881" y="1341075"/>
                  <a:ext cx="213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 name="Freihand 4">
                  <a:extLst>
                    <a:ext uri="{FF2B5EF4-FFF2-40B4-BE49-F238E27FC236}">
                      <a16:creationId xmlns:a16="http://schemas.microsoft.com/office/drawing/2014/main" id="{50FA5BFC-6B98-49A3-BFBF-C8C1EFDD31D8}"/>
                    </a:ext>
                  </a:extLst>
                </p14:cNvPr>
                <p14:cNvContentPartPr/>
                <p14:nvPr/>
              </p14:nvContentPartPr>
              <p14:xfrm>
                <a:off x="10325961" y="686235"/>
                <a:ext cx="246600" cy="237240"/>
              </p14:xfrm>
            </p:contentPart>
          </mc:Choice>
          <mc:Fallback xmlns="">
            <p:pic>
              <p:nvPicPr>
                <p:cNvPr id="5" name="Freihand 4">
                  <a:extLst>
                    <a:ext uri="{FF2B5EF4-FFF2-40B4-BE49-F238E27FC236}">
                      <a16:creationId xmlns:a16="http://schemas.microsoft.com/office/drawing/2014/main" id="{50FA5BFC-6B98-49A3-BFBF-C8C1EFDD31D8}"/>
                    </a:ext>
                  </a:extLst>
                </p:cNvPr>
                <p:cNvPicPr/>
                <p:nvPr/>
              </p:nvPicPr>
              <p:blipFill>
                <a:blip r:embed="rId112"/>
                <a:stretch>
                  <a:fillRect/>
                </a:stretch>
              </p:blipFill>
              <p:spPr>
                <a:xfrm>
                  <a:off x="10321641" y="681915"/>
                  <a:ext cx="2552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 name="Freihand 20">
                  <a:extLst>
                    <a:ext uri="{FF2B5EF4-FFF2-40B4-BE49-F238E27FC236}">
                      <a16:creationId xmlns:a16="http://schemas.microsoft.com/office/drawing/2014/main" id="{8C4CAECC-98FB-498D-8F10-9E5B0F334FB6}"/>
                    </a:ext>
                  </a:extLst>
                </p14:cNvPr>
                <p14:cNvContentPartPr/>
                <p14:nvPr/>
              </p14:nvContentPartPr>
              <p14:xfrm>
                <a:off x="10077201" y="657075"/>
                <a:ext cx="164160" cy="115200"/>
              </p14:xfrm>
            </p:contentPart>
          </mc:Choice>
          <mc:Fallback xmlns="">
            <p:pic>
              <p:nvPicPr>
                <p:cNvPr id="21" name="Freihand 20">
                  <a:extLst>
                    <a:ext uri="{FF2B5EF4-FFF2-40B4-BE49-F238E27FC236}">
                      <a16:creationId xmlns:a16="http://schemas.microsoft.com/office/drawing/2014/main" id="{8C4CAECC-98FB-498D-8F10-9E5B0F334FB6}"/>
                    </a:ext>
                  </a:extLst>
                </p:cNvPr>
                <p:cNvPicPr/>
                <p:nvPr/>
              </p:nvPicPr>
              <p:blipFill>
                <a:blip r:embed="rId114"/>
                <a:stretch>
                  <a:fillRect/>
                </a:stretch>
              </p:blipFill>
              <p:spPr>
                <a:xfrm>
                  <a:off x="10072881" y="652755"/>
                  <a:ext cx="172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2" name="Freihand 21">
                  <a:extLst>
                    <a:ext uri="{FF2B5EF4-FFF2-40B4-BE49-F238E27FC236}">
                      <a16:creationId xmlns:a16="http://schemas.microsoft.com/office/drawing/2014/main" id="{0427255F-44D8-41AC-9C81-9D416C500BE2}"/>
                    </a:ext>
                  </a:extLst>
                </p14:cNvPr>
                <p14:cNvContentPartPr/>
                <p14:nvPr/>
              </p14:nvContentPartPr>
              <p14:xfrm>
                <a:off x="11475801" y="1589475"/>
                <a:ext cx="189360" cy="185040"/>
              </p14:xfrm>
            </p:contentPart>
          </mc:Choice>
          <mc:Fallback xmlns="">
            <p:pic>
              <p:nvPicPr>
                <p:cNvPr id="22" name="Freihand 21">
                  <a:extLst>
                    <a:ext uri="{FF2B5EF4-FFF2-40B4-BE49-F238E27FC236}">
                      <a16:creationId xmlns:a16="http://schemas.microsoft.com/office/drawing/2014/main" id="{0427255F-44D8-41AC-9C81-9D416C500BE2}"/>
                    </a:ext>
                  </a:extLst>
                </p:cNvPr>
                <p:cNvPicPr/>
                <p:nvPr/>
              </p:nvPicPr>
              <p:blipFill>
                <a:blip r:embed="rId116"/>
                <a:stretch>
                  <a:fillRect/>
                </a:stretch>
              </p:blipFill>
              <p:spPr>
                <a:xfrm>
                  <a:off x="11471481" y="1585155"/>
                  <a:ext cx="198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3" name="Freihand 22">
                  <a:extLst>
                    <a:ext uri="{FF2B5EF4-FFF2-40B4-BE49-F238E27FC236}">
                      <a16:creationId xmlns:a16="http://schemas.microsoft.com/office/drawing/2014/main" id="{C2D82287-BD8A-4799-A8D3-BC1B8DB34072}"/>
                    </a:ext>
                  </a:extLst>
                </p14:cNvPr>
                <p14:cNvContentPartPr/>
                <p14:nvPr/>
              </p14:nvContentPartPr>
              <p14:xfrm>
                <a:off x="10641321" y="737355"/>
                <a:ext cx="693720" cy="532800"/>
              </p14:xfrm>
            </p:contentPart>
          </mc:Choice>
          <mc:Fallback xmlns="">
            <p:pic>
              <p:nvPicPr>
                <p:cNvPr id="23" name="Freihand 22">
                  <a:extLst>
                    <a:ext uri="{FF2B5EF4-FFF2-40B4-BE49-F238E27FC236}">
                      <a16:creationId xmlns:a16="http://schemas.microsoft.com/office/drawing/2014/main" id="{C2D82287-BD8A-4799-A8D3-BC1B8DB34072}"/>
                    </a:ext>
                  </a:extLst>
                </p:cNvPr>
                <p:cNvPicPr/>
                <p:nvPr/>
              </p:nvPicPr>
              <p:blipFill>
                <a:blip r:embed="rId118"/>
                <a:stretch>
                  <a:fillRect/>
                </a:stretch>
              </p:blipFill>
              <p:spPr>
                <a:xfrm>
                  <a:off x="10637001" y="733035"/>
                  <a:ext cx="70236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5" name="Freihand 24">
                  <a:extLst>
                    <a:ext uri="{FF2B5EF4-FFF2-40B4-BE49-F238E27FC236}">
                      <a16:creationId xmlns:a16="http://schemas.microsoft.com/office/drawing/2014/main" id="{6B500AFB-8AA8-44B8-B464-AC03780505DD}"/>
                    </a:ext>
                  </a:extLst>
                </p14:cNvPr>
                <p14:cNvContentPartPr/>
                <p14:nvPr/>
              </p14:nvContentPartPr>
              <p14:xfrm>
                <a:off x="11446281" y="659235"/>
                <a:ext cx="91440" cy="136800"/>
              </p14:xfrm>
            </p:contentPart>
          </mc:Choice>
          <mc:Fallback xmlns="">
            <p:pic>
              <p:nvPicPr>
                <p:cNvPr id="25" name="Freihand 24">
                  <a:extLst>
                    <a:ext uri="{FF2B5EF4-FFF2-40B4-BE49-F238E27FC236}">
                      <a16:creationId xmlns:a16="http://schemas.microsoft.com/office/drawing/2014/main" id="{6B500AFB-8AA8-44B8-B464-AC03780505DD}"/>
                    </a:ext>
                  </a:extLst>
                </p:cNvPr>
                <p:cNvPicPr/>
                <p:nvPr/>
              </p:nvPicPr>
              <p:blipFill>
                <a:blip r:embed="rId120"/>
                <a:stretch>
                  <a:fillRect/>
                </a:stretch>
              </p:blipFill>
              <p:spPr>
                <a:xfrm>
                  <a:off x="11441961" y="654915"/>
                  <a:ext cx="100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 name="Freihand 25">
                  <a:extLst>
                    <a:ext uri="{FF2B5EF4-FFF2-40B4-BE49-F238E27FC236}">
                      <a16:creationId xmlns:a16="http://schemas.microsoft.com/office/drawing/2014/main" id="{7162ED13-133C-4C06-BCB0-4C5E0546CDFD}"/>
                    </a:ext>
                  </a:extLst>
                </p14:cNvPr>
                <p14:cNvContentPartPr/>
                <p14:nvPr/>
              </p14:nvContentPartPr>
              <p14:xfrm>
                <a:off x="11470401" y="742755"/>
                <a:ext cx="66240" cy="12240"/>
              </p14:xfrm>
            </p:contentPart>
          </mc:Choice>
          <mc:Fallback xmlns="">
            <p:pic>
              <p:nvPicPr>
                <p:cNvPr id="26" name="Freihand 25">
                  <a:extLst>
                    <a:ext uri="{FF2B5EF4-FFF2-40B4-BE49-F238E27FC236}">
                      <a16:creationId xmlns:a16="http://schemas.microsoft.com/office/drawing/2014/main" id="{7162ED13-133C-4C06-BCB0-4C5E0546CDFD}"/>
                    </a:ext>
                  </a:extLst>
                </p:cNvPr>
                <p:cNvPicPr/>
                <p:nvPr/>
              </p:nvPicPr>
              <p:blipFill>
                <a:blip r:embed="rId122"/>
                <a:stretch>
                  <a:fillRect/>
                </a:stretch>
              </p:blipFill>
              <p:spPr>
                <a:xfrm>
                  <a:off x="11466081" y="738435"/>
                  <a:ext cx="74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0" name="Freihand 29">
                  <a:extLst>
                    <a:ext uri="{FF2B5EF4-FFF2-40B4-BE49-F238E27FC236}">
                      <a16:creationId xmlns:a16="http://schemas.microsoft.com/office/drawing/2014/main" id="{1B189F9C-771D-4D01-966B-7F20613708BE}"/>
                    </a:ext>
                  </a:extLst>
                </p14:cNvPr>
                <p14:cNvContentPartPr/>
                <p14:nvPr/>
              </p14:nvContentPartPr>
              <p14:xfrm>
                <a:off x="11376081" y="1259715"/>
                <a:ext cx="68760" cy="101520"/>
              </p14:xfrm>
            </p:contentPart>
          </mc:Choice>
          <mc:Fallback xmlns="">
            <p:pic>
              <p:nvPicPr>
                <p:cNvPr id="30" name="Freihand 29">
                  <a:extLst>
                    <a:ext uri="{FF2B5EF4-FFF2-40B4-BE49-F238E27FC236}">
                      <a16:creationId xmlns:a16="http://schemas.microsoft.com/office/drawing/2014/main" id="{1B189F9C-771D-4D01-966B-7F20613708BE}"/>
                    </a:ext>
                  </a:extLst>
                </p:cNvPr>
                <p:cNvPicPr/>
                <p:nvPr/>
              </p:nvPicPr>
              <p:blipFill>
                <a:blip r:embed="rId124"/>
                <a:stretch>
                  <a:fillRect/>
                </a:stretch>
              </p:blipFill>
              <p:spPr>
                <a:xfrm>
                  <a:off x="11371761" y="1255395"/>
                  <a:ext cx="77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2" name="Freihand 31">
                  <a:extLst>
                    <a:ext uri="{FF2B5EF4-FFF2-40B4-BE49-F238E27FC236}">
                      <a16:creationId xmlns:a16="http://schemas.microsoft.com/office/drawing/2014/main" id="{BB492FB9-D267-4775-951C-9DA9B9412F08}"/>
                    </a:ext>
                  </a:extLst>
                </p14:cNvPr>
                <p14:cNvContentPartPr/>
                <p14:nvPr/>
              </p14:nvContentPartPr>
              <p14:xfrm>
                <a:off x="10459881" y="1106355"/>
                <a:ext cx="127800" cy="11880"/>
              </p14:xfrm>
            </p:contentPart>
          </mc:Choice>
          <mc:Fallback xmlns="">
            <p:pic>
              <p:nvPicPr>
                <p:cNvPr id="32" name="Freihand 31">
                  <a:extLst>
                    <a:ext uri="{FF2B5EF4-FFF2-40B4-BE49-F238E27FC236}">
                      <a16:creationId xmlns:a16="http://schemas.microsoft.com/office/drawing/2014/main" id="{BB492FB9-D267-4775-951C-9DA9B9412F08}"/>
                    </a:ext>
                  </a:extLst>
                </p:cNvPr>
                <p:cNvPicPr/>
                <p:nvPr/>
              </p:nvPicPr>
              <p:blipFill>
                <a:blip r:embed="rId126"/>
                <a:stretch>
                  <a:fillRect/>
                </a:stretch>
              </p:blipFill>
              <p:spPr>
                <a:xfrm>
                  <a:off x="10455561" y="1102035"/>
                  <a:ext cx="136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3" name="Freihand 32">
                  <a:extLst>
                    <a:ext uri="{FF2B5EF4-FFF2-40B4-BE49-F238E27FC236}">
                      <a16:creationId xmlns:a16="http://schemas.microsoft.com/office/drawing/2014/main" id="{E27F5EBD-9A6C-4FB1-A9DF-BC3ECBA3E416}"/>
                    </a:ext>
                  </a:extLst>
                </p14:cNvPr>
                <p14:cNvContentPartPr/>
                <p14:nvPr/>
              </p14:nvContentPartPr>
              <p14:xfrm>
                <a:off x="10763001" y="1069995"/>
                <a:ext cx="214200" cy="20160"/>
              </p14:xfrm>
            </p:contentPart>
          </mc:Choice>
          <mc:Fallback xmlns="">
            <p:pic>
              <p:nvPicPr>
                <p:cNvPr id="33" name="Freihand 32">
                  <a:extLst>
                    <a:ext uri="{FF2B5EF4-FFF2-40B4-BE49-F238E27FC236}">
                      <a16:creationId xmlns:a16="http://schemas.microsoft.com/office/drawing/2014/main" id="{E27F5EBD-9A6C-4FB1-A9DF-BC3ECBA3E416}"/>
                    </a:ext>
                  </a:extLst>
                </p:cNvPr>
                <p:cNvPicPr/>
                <p:nvPr/>
              </p:nvPicPr>
              <p:blipFill>
                <a:blip r:embed="rId128"/>
                <a:stretch>
                  <a:fillRect/>
                </a:stretch>
              </p:blipFill>
              <p:spPr>
                <a:xfrm>
                  <a:off x="10758681" y="1065675"/>
                  <a:ext cx="222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4" name="Freihand 33">
                  <a:extLst>
                    <a:ext uri="{FF2B5EF4-FFF2-40B4-BE49-F238E27FC236}">
                      <a16:creationId xmlns:a16="http://schemas.microsoft.com/office/drawing/2014/main" id="{86758CCA-F008-4097-978C-15178FFA0904}"/>
                    </a:ext>
                  </a:extLst>
                </p14:cNvPr>
                <p14:cNvContentPartPr/>
                <p14:nvPr/>
              </p14:nvContentPartPr>
              <p14:xfrm>
                <a:off x="10944441" y="1059915"/>
                <a:ext cx="12240" cy="131040"/>
              </p14:xfrm>
            </p:contentPart>
          </mc:Choice>
          <mc:Fallback xmlns="">
            <p:pic>
              <p:nvPicPr>
                <p:cNvPr id="34" name="Freihand 33">
                  <a:extLst>
                    <a:ext uri="{FF2B5EF4-FFF2-40B4-BE49-F238E27FC236}">
                      <a16:creationId xmlns:a16="http://schemas.microsoft.com/office/drawing/2014/main" id="{86758CCA-F008-4097-978C-15178FFA0904}"/>
                    </a:ext>
                  </a:extLst>
                </p:cNvPr>
                <p:cNvPicPr/>
                <p:nvPr/>
              </p:nvPicPr>
              <p:blipFill>
                <a:blip r:embed="rId130"/>
                <a:stretch>
                  <a:fillRect/>
                </a:stretch>
              </p:blipFill>
              <p:spPr>
                <a:xfrm>
                  <a:off x="10940121" y="1055595"/>
                  <a:ext cx="20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5" name="Freihand 34">
                  <a:extLst>
                    <a:ext uri="{FF2B5EF4-FFF2-40B4-BE49-F238E27FC236}">
                      <a16:creationId xmlns:a16="http://schemas.microsoft.com/office/drawing/2014/main" id="{35B927A0-7DAA-4245-BB75-3DE5CECF300A}"/>
                    </a:ext>
                  </a:extLst>
                </p14:cNvPr>
                <p14:cNvContentPartPr/>
                <p14:nvPr/>
              </p14:nvContentPartPr>
              <p14:xfrm>
                <a:off x="10924641" y="1300755"/>
                <a:ext cx="26280" cy="139680"/>
              </p14:xfrm>
            </p:contentPart>
          </mc:Choice>
          <mc:Fallback xmlns="">
            <p:pic>
              <p:nvPicPr>
                <p:cNvPr id="35" name="Freihand 34">
                  <a:extLst>
                    <a:ext uri="{FF2B5EF4-FFF2-40B4-BE49-F238E27FC236}">
                      <a16:creationId xmlns:a16="http://schemas.microsoft.com/office/drawing/2014/main" id="{35B927A0-7DAA-4245-BB75-3DE5CECF300A}"/>
                    </a:ext>
                  </a:extLst>
                </p:cNvPr>
                <p:cNvPicPr/>
                <p:nvPr/>
              </p:nvPicPr>
              <p:blipFill>
                <a:blip r:embed="rId132"/>
                <a:stretch>
                  <a:fillRect/>
                </a:stretch>
              </p:blipFill>
              <p:spPr>
                <a:xfrm>
                  <a:off x="10920321" y="1296435"/>
                  <a:ext cx="34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7" name="Freihand 36">
                  <a:extLst>
                    <a:ext uri="{FF2B5EF4-FFF2-40B4-BE49-F238E27FC236}">
                      <a16:creationId xmlns:a16="http://schemas.microsoft.com/office/drawing/2014/main" id="{F4B2D35A-7B0D-4E13-BE14-8E33CAC1B0BD}"/>
                    </a:ext>
                  </a:extLst>
                </p14:cNvPr>
                <p14:cNvContentPartPr/>
                <p14:nvPr/>
              </p14:nvContentPartPr>
              <p14:xfrm>
                <a:off x="10848321" y="1611435"/>
                <a:ext cx="91440" cy="93600"/>
              </p14:xfrm>
            </p:contentPart>
          </mc:Choice>
          <mc:Fallback xmlns="">
            <p:pic>
              <p:nvPicPr>
                <p:cNvPr id="37" name="Freihand 36">
                  <a:extLst>
                    <a:ext uri="{FF2B5EF4-FFF2-40B4-BE49-F238E27FC236}">
                      <a16:creationId xmlns:a16="http://schemas.microsoft.com/office/drawing/2014/main" id="{F4B2D35A-7B0D-4E13-BE14-8E33CAC1B0BD}"/>
                    </a:ext>
                  </a:extLst>
                </p:cNvPr>
                <p:cNvPicPr/>
                <p:nvPr/>
              </p:nvPicPr>
              <p:blipFill>
                <a:blip r:embed="rId134"/>
                <a:stretch>
                  <a:fillRect/>
                </a:stretch>
              </p:blipFill>
              <p:spPr>
                <a:xfrm>
                  <a:off x="10844001" y="1607115"/>
                  <a:ext cx="100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8" name="Freihand 37">
                  <a:extLst>
                    <a:ext uri="{FF2B5EF4-FFF2-40B4-BE49-F238E27FC236}">
                      <a16:creationId xmlns:a16="http://schemas.microsoft.com/office/drawing/2014/main" id="{3C1040CA-8FFC-4869-8535-2DB7FD8F27CD}"/>
                    </a:ext>
                  </a:extLst>
                </p14:cNvPr>
                <p14:cNvContentPartPr/>
                <p14:nvPr/>
              </p14:nvContentPartPr>
              <p14:xfrm>
                <a:off x="10963521" y="1548435"/>
                <a:ext cx="110520" cy="79200"/>
              </p14:xfrm>
            </p:contentPart>
          </mc:Choice>
          <mc:Fallback xmlns="">
            <p:pic>
              <p:nvPicPr>
                <p:cNvPr id="38" name="Freihand 37">
                  <a:extLst>
                    <a:ext uri="{FF2B5EF4-FFF2-40B4-BE49-F238E27FC236}">
                      <a16:creationId xmlns:a16="http://schemas.microsoft.com/office/drawing/2014/main" id="{3C1040CA-8FFC-4869-8535-2DB7FD8F27CD}"/>
                    </a:ext>
                  </a:extLst>
                </p:cNvPr>
                <p:cNvPicPr/>
                <p:nvPr/>
              </p:nvPicPr>
              <p:blipFill>
                <a:blip r:embed="rId136"/>
                <a:stretch>
                  <a:fillRect/>
                </a:stretch>
              </p:blipFill>
              <p:spPr>
                <a:xfrm>
                  <a:off x="10959201" y="1544115"/>
                  <a:ext cx="119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0" name="Freihand 39">
                  <a:extLst>
                    <a:ext uri="{FF2B5EF4-FFF2-40B4-BE49-F238E27FC236}">
                      <a16:creationId xmlns:a16="http://schemas.microsoft.com/office/drawing/2014/main" id="{8FF4FDD5-D716-44E5-A8A1-75D8BFEB4D7B}"/>
                    </a:ext>
                  </a:extLst>
                </p14:cNvPr>
                <p14:cNvContentPartPr/>
                <p14:nvPr/>
              </p14:nvContentPartPr>
              <p14:xfrm>
                <a:off x="10186641" y="1119675"/>
                <a:ext cx="123840" cy="57240"/>
              </p14:xfrm>
            </p:contentPart>
          </mc:Choice>
          <mc:Fallback xmlns="">
            <p:pic>
              <p:nvPicPr>
                <p:cNvPr id="40" name="Freihand 39">
                  <a:extLst>
                    <a:ext uri="{FF2B5EF4-FFF2-40B4-BE49-F238E27FC236}">
                      <a16:creationId xmlns:a16="http://schemas.microsoft.com/office/drawing/2014/main" id="{8FF4FDD5-D716-44E5-A8A1-75D8BFEB4D7B}"/>
                    </a:ext>
                  </a:extLst>
                </p:cNvPr>
                <p:cNvPicPr/>
                <p:nvPr/>
              </p:nvPicPr>
              <p:blipFill>
                <a:blip r:embed="rId138"/>
                <a:stretch>
                  <a:fillRect/>
                </a:stretch>
              </p:blipFill>
              <p:spPr>
                <a:xfrm>
                  <a:off x="10182321" y="1115355"/>
                  <a:ext cx="132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1" name="Freihand 40">
                  <a:extLst>
                    <a:ext uri="{FF2B5EF4-FFF2-40B4-BE49-F238E27FC236}">
                      <a16:creationId xmlns:a16="http://schemas.microsoft.com/office/drawing/2014/main" id="{DF30B49F-9062-43AE-A4C4-0CF9F5A321F4}"/>
                    </a:ext>
                  </a:extLst>
                </p14:cNvPr>
                <p14:cNvContentPartPr/>
                <p14:nvPr/>
              </p14:nvContentPartPr>
              <p14:xfrm>
                <a:off x="10334961" y="1053435"/>
                <a:ext cx="96480" cy="96480"/>
              </p14:xfrm>
            </p:contentPart>
          </mc:Choice>
          <mc:Fallback xmlns="">
            <p:pic>
              <p:nvPicPr>
                <p:cNvPr id="41" name="Freihand 40">
                  <a:extLst>
                    <a:ext uri="{FF2B5EF4-FFF2-40B4-BE49-F238E27FC236}">
                      <a16:creationId xmlns:a16="http://schemas.microsoft.com/office/drawing/2014/main" id="{DF30B49F-9062-43AE-A4C4-0CF9F5A321F4}"/>
                    </a:ext>
                  </a:extLst>
                </p:cNvPr>
                <p:cNvPicPr/>
                <p:nvPr/>
              </p:nvPicPr>
              <p:blipFill>
                <a:blip r:embed="rId140"/>
                <a:stretch>
                  <a:fillRect/>
                </a:stretch>
              </p:blipFill>
              <p:spPr>
                <a:xfrm>
                  <a:off x="10330641" y="1049115"/>
                  <a:ext cx="105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5" name="Freihand 44">
                  <a:extLst>
                    <a:ext uri="{FF2B5EF4-FFF2-40B4-BE49-F238E27FC236}">
                      <a16:creationId xmlns:a16="http://schemas.microsoft.com/office/drawing/2014/main" id="{9E81CF6A-A83F-4333-90C4-8BCCA7D4776C}"/>
                    </a:ext>
                  </a:extLst>
                </p14:cNvPr>
                <p14:cNvContentPartPr/>
                <p14:nvPr/>
              </p14:nvContentPartPr>
              <p14:xfrm>
                <a:off x="10061361" y="1107075"/>
                <a:ext cx="78840" cy="18720"/>
              </p14:xfrm>
            </p:contentPart>
          </mc:Choice>
          <mc:Fallback xmlns="">
            <p:pic>
              <p:nvPicPr>
                <p:cNvPr id="45" name="Freihand 44">
                  <a:extLst>
                    <a:ext uri="{FF2B5EF4-FFF2-40B4-BE49-F238E27FC236}">
                      <a16:creationId xmlns:a16="http://schemas.microsoft.com/office/drawing/2014/main" id="{9E81CF6A-A83F-4333-90C4-8BCCA7D4776C}"/>
                    </a:ext>
                  </a:extLst>
                </p:cNvPr>
                <p:cNvPicPr/>
                <p:nvPr/>
              </p:nvPicPr>
              <p:blipFill>
                <a:blip r:embed="rId142"/>
                <a:stretch>
                  <a:fillRect/>
                </a:stretch>
              </p:blipFill>
              <p:spPr>
                <a:xfrm>
                  <a:off x="10057041" y="1102755"/>
                  <a:ext cx="87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6" name="Freihand 45">
                  <a:extLst>
                    <a:ext uri="{FF2B5EF4-FFF2-40B4-BE49-F238E27FC236}">
                      <a16:creationId xmlns:a16="http://schemas.microsoft.com/office/drawing/2014/main" id="{D8C5CDD3-D8D9-404E-9A42-FA7C6BECD6CA}"/>
                    </a:ext>
                  </a:extLst>
                </p14:cNvPr>
                <p14:cNvContentPartPr/>
                <p14:nvPr/>
              </p14:nvContentPartPr>
              <p14:xfrm>
                <a:off x="10062441" y="1148115"/>
                <a:ext cx="72360" cy="3240"/>
              </p14:xfrm>
            </p:contentPart>
          </mc:Choice>
          <mc:Fallback xmlns="">
            <p:pic>
              <p:nvPicPr>
                <p:cNvPr id="46" name="Freihand 45">
                  <a:extLst>
                    <a:ext uri="{FF2B5EF4-FFF2-40B4-BE49-F238E27FC236}">
                      <a16:creationId xmlns:a16="http://schemas.microsoft.com/office/drawing/2014/main" id="{D8C5CDD3-D8D9-404E-9A42-FA7C6BECD6CA}"/>
                    </a:ext>
                  </a:extLst>
                </p:cNvPr>
                <p:cNvPicPr/>
                <p:nvPr/>
              </p:nvPicPr>
              <p:blipFill>
                <a:blip r:embed="rId144"/>
                <a:stretch>
                  <a:fillRect/>
                </a:stretch>
              </p:blipFill>
              <p:spPr>
                <a:xfrm>
                  <a:off x="10058121" y="1143795"/>
                  <a:ext cx="81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8" name="Freihand 47">
                  <a:extLst>
                    <a:ext uri="{FF2B5EF4-FFF2-40B4-BE49-F238E27FC236}">
                      <a16:creationId xmlns:a16="http://schemas.microsoft.com/office/drawing/2014/main" id="{45751A5F-7C35-418D-88E2-CC8248962A79}"/>
                    </a:ext>
                  </a:extLst>
                </p14:cNvPr>
                <p14:cNvContentPartPr/>
                <p14:nvPr/>
              </p14:nvContentPartPr>
              <p14:xfrm>
                <a:off x="9842841" y="1047675"/>
                <a:ext cx="78840" cy="147600"/>
              </p14:xfrm>
            </p:contentPart>
          </mc:Choice>
          <mc:Fallback xmlns="">
            <p:pic>
              <p:nvPicPr>
                <p:cNvPr id="48" name="Freihand 47">
                  <a:extLst>
                    <a:ext uri="{FF2B5EF4-FFF2-40B4-BE49-F238E27FC236}">
                      <a16:creationId xmlns:a16="http://schemas.microsoft.com/office/drawing/2014/main" id="{45751A5F-7C35-418D-88E2-CC8248962A79}"/>
                    </a:ext>
                  </a:extLst>
                </p:cNvPr>
                <p:cNvPicPr/>
                <p:nvPr/>
              </p:nvPicPr>
              <p:blipFill>
                <a:blip r:embed="rId146"/>
                <a:stretch>
                  <a:fillRect/>
                </a:stretch>
              </p:blipFill>
              <p:spPr>
                <a:xfrm>
                  <a:off x="9838521" y="1043355"/>
                  <a:ext cx="87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9" name="Freihand 48">
                  <a:extLst>
                    <a:ext uri="{FF2B5EF4-FFF2-40B4-BE49-F238E27FC236}">
                      <a16:creationId xmlns:a16="http://schemas.microsoft.com/office/drawing/2014/main" id="{65522910-DA20-47A2-BA2F-7C9504AD04F2}"/>
                    </a:ext>
                  </a:extLst>
                </p14:cNvPr>
                <p14:cNvContentPartPr/>
                <p14:nvPr/>
              </p14:nvContentPartPr>
              <p14:xfrm>
                <a:off x="9924561" y="1087635"/>
                <a:ext cx="80640" cy="89280"/>
              </p14:xfrm>
            </p:contentPart>
          </mc:Choice>
          <mc:Fallback xmlns="">
            <p:pic>
              <p:nvPicPr>
                <p:cNvPr id="49" name="Freihand 48">
                  <a:extLst>
                    <a:ext uri="{FF2B5EF4-FFF2-40B4-BE49-F238E27FC236}">
                      <a16:creationId xmlns:a16="http://schemas.microsoft.com/office/drawing/2014/main" id="{65522910-DA20-47A2-BA2F-7C9504AD04F2}"/>
                    </a:ext>
                  </a:extLst>
                </p:cNvPr>
                <p:cNvPicPr/>
                <p:nvPr/>
              </p:nvPicPr>
              <p:blipFill>
                <a:blip r:embed="rId148"/>
                <a:stretch>
                  <a:fillRect/>
                </a:stretch>
              </p:blipFill>
              <p:spPr>
                <a:xfrm>
                  <a:off x="9920241" y="1083315"/>
                  <a:ext cx="89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0" name="Freihand 49">
                  <a:extLst>
                    <a:ext uri="{FF2B5EF4-FFF2-40B4-BE49-F238E27FC236}">
                      <a16:creationId xmlns:a16="http://schemas.microsoft.com/office/drawing/2014/main" id="{FC9FA9B0-AF8D-4EBD-BE0B-25E6E3B42B38}"/>
                    </a:ext>
                  </a:extLst>
                </p14:cNvPr>
                <p14:cNvContentPartPr/>
                <p14:nvPr/>
              </p14:nvContentPartPr>
              <p14:xfrm>
                <a:off x="9897561" y="1095195"/>
                <a:ext cx="118440" cy="35280"/>
              </p14:xfrm>
            </p:contentPart>
          </mc:Choice>
          <mc:Fallback xmlns="">
            <p:pic>
              <p:nvPicPr>
                <p:cNvPr id="50" name="Freihand 49">
                  <a:extLst>
                    <a:ext uri="{FF2B5EF4-FFF2-40B4-BE49-F238E27FC236}">
                      <a16:creationId xmlns:a16="http://schemas.microsoft.com/office/drawing/2014/main" id="{FC9FA9B0-AF8D-4EBD-BE0B-25E6E3B42B38}"/>
                    </a:ext>
                  </a:extLst>
                </p:cNvPr>
                <p:cNvPicPr/>
                <p:nvPr/>
              </p:nvPicPr>
              <p:blipFill>
                <a:blip r:embed="rId150"/>
                <a:stretch>
                  <a:fillRect/>
                </a:stretch>
              </p:blipFill>
              <p:spPr>
                <a:xfrm>
                  <a:off x="9893241" y="1090875"/>
                  <a:ext cx="127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2" name="Freihand 51">
                  <a:extLst>
                    <a:ext uri="{FF2B5EF4-FFF2-40B4-BE49-F238E27FC236}">
                      <a16:creationId xmlns:a16="http://schemas.microsoft.com/office/drawing/2014/main" id="{120E11F0-6A20-42B9-8524-37A070AD4CD7}"/>
                    </a:ext>
                  </a:extLst>
                </p14:cNvPr>
                <p14:cNvContentPartPr/>
                <p14:nvPr/>
              </p14:nvContentPartPr>
              <p14:xfrm>
                <a:off x="11060721" y="1212915"/>
                <a:ext cx="26280" cy="14760"/>
              </p14:xfrm>
            </p:contentPart>
          </mc:Choice>
          <mc:Fallback xmlns="">
            <p:pic>
              <p:nvPicPr>
                <p:cNvPr id="52" name="Freihand 51">
                  <a:extLst>
                    <a:ext uri="{FF2B5EF4-FFF2-40B4-BE49-F238E27FC236}">
                      <a16:creationId xmlns:a16="http://schemas.microsoft.com/office/drawing/2014/main" id="{120E11F0-6A20-42B9-8524-37A070AD4CD7}"/>
                    </a:ext>
                  </a:extLst>
                </p:cNvPr>
                <p:cNvPicPr/>
                <p:nvPr/>
              </p:nvPicPr>
              <p:blipFill>
                <a:blip r:embed="rId152"/>
                <a:stretch>
                  <a:fillRect/>
                </a:stretch>
              </p:blipFill>
              <p:spPr>
                <a:xfrm>
                  <a:off x="11056401" y="1208595"/>
                  <a:ext cx="34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3" name="Freihand 52">
                  <a:extLst>
                    <a:ext uri="{FF2B5EF4-FFF2-40B4-BE49-F238E27FC236}">
                      <a16:creationId xmlns:a16="http://schemas.microsoft.com/office/drawing/2014/main" id="{9632F5E6-99DD-42F9-8D6E-F9BBF1F5733D}"/>
                    </a:ext>
                  </a:extLst>
                </p14:cNvPr>
                <p14:cNvContentPartPr/>
                <p14:nvPr/>
              </p14:nvContentPartPr>
              <p14:xfrm>
                <a:off x="11082321" y="1201035"/>
                <a:ext cx="18720" cy="16200"/>
              </p14:xfrm>
            </p:contentPart>
          </mc:Choice>
          <mc:Fallback xmlns="">
            <p:pic>
              <p:nvPicPr>
                <p:cNvPr id="53" name="Freihand 52">
                  <a:extLst>
                    <a:ext uri="{FF2B5EF4-FFF2-40B4-BE49-F238E27FC236}">
                      <a16:creationId xmlns:a16="http://schemas.microsoft.com/office/drawing/2014/main" id="{9632F5E6-99DD-42F9-8D6E-F9BBF1F5733D}"/>
                    </a:ext>
                  </a:extLst>
                </p:cNvPr>
                <p:cNvPicPr/>
                <p:nvPr/>
              </p:nvPicPr>
              <p:blipFill>
                <a:blip r:embed="rId154"/>
                <a:stretch>
                  <a:fillRect/>
                </a:stretch>
              </p:blipFill>
              <p:spPr>
                <a:xfrm>
                  <a:off x="11078001" y="1196715"/>
                  <a:ext cx="27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5" name="Freihand 54">
                  <a:extLst>
                    <a:ext uri="{FF2B5EF4-FFF2-40B4-BE49-F238E27FC236}">
                      <a16:creationId xmlns:a16="http://schemas.microsoft.com/office/drawing/2014/main" id="{061BC6C9-A833-4405-9192-638048428FCF}"/>
                    </a:ext>
                  </a:extLst>
                </p14:cNvPr>
                <p14:cNvContentPartPr/>
                <p14:nvPr/>
              </p14:nvContentPartPr>
              <p14:xfrm>
                <a:off x="9884961" y="1640235"/>
                <a:ext cx="142560" cy="110880"/>
              </p14:xfrm>
            </p:contentPart>
          </mc:Choice>
          <mc:Fallback xmlns="">
            <p:pic>
              <p:nvPicPr>
                <p:cNvPr id="55" name="Freihand 54">
                  <a:extLst>
                    <a:ext uri="{FF2B5EF4-FFF2-40B4-BE49-F238E27FC236}">
                      <a16:creationId xmlns:a16="http://schemas.microsoft.com/office/drawing/2014/main" id="{061BC6C9-A833-4405-9192-638048428FCF}"/>
                    </a:ext>
                  </a:extLst>
                </p:cNvPr>
                <p:cNvPicPr/>
                <p:nvPr/>
              </p:nvPicPr>
              <p:blipFill>
                <a:blip r:embed="rId156"/>
                <a:stretch>
                  <a:fillRect/>
                </a:stretch>
              </p:blipFill>
              <p:spPr>
                <a:xfrm>
                  <a:off x="9880641" y="1635915"/>
                  <a:ext cx="151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6" name="Freihand 55">
                  <a:extLst>
                    <a:ext uri="{FF2B5EF4-FFF2-40B4-BE49-F238E27FC236}">
                      <a16:creationId xmlns:a16="http://schemas.microsoft.com/office/drawing/2014/main" id="{7C986D94-30E3-4B05-80AF-15C026815712}"/>
                    </a:ext>
                  </a:extLst>
                </p14:cNvPr>
                <p14:cNvContentPartPr/>
                <p14:nvPr/>
              </p14:nvContentPartPr>
              <p14:xfrm>
                <a:off x="9879561" y="1716555"/>
                <a:ext cx="149040" cy="44640"/>
              </p14:xfrm>
            </p:contentPart>
          </mc:Choice>
          <mc:Fallback xmlns="">
            <p:pic>
              <p:nvPicPr>
                <p:cNvPr id="56" name="Freihand 55">
                  <a:extLst>
                    <a:ext uri="{FF2B5EF4-FFF2-40B4-BE49-F238E27FC236}">
                      <a16:creationId xmlns:a16="http://schemas.microsoft.com/office/drawing/2014/main" id="{7C986D94-30E3-4B05-80AF-15C026815712}"/>
                    </a:ext>
                  </a:extLst>
                </p:cNvPr>
                <p:cNvPicPr/>
                <p:nvPr/>
              </p:nvPicPr>
              <p:blipFill>
                <a:blip r:embed="rId158"/>
                <a:stretch>
                  <a:fillRect/>
                </a:stretch>
              </p:blipFill>
              <p:spPr>
                <a:xfrm>
                  <a:off x="9875241" y="1712235"/>
                  <a:ext cx="157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7" name="Freihand 56">
                  <a:extLst>
                    <a:ext uri="{FF2B5EF4-FFF2-40B4-BE49-F238E27FC236}">
                      <a16:creationId xmlns:a16="http://schemas.microsoft.com/office/drawing/2014/main" id="{29A42F11-325F-4B17-A9BC-B29A6B69E068}"/>
                    </a:ext>
                  </a:extLst>
                </p14:cNvPr>
                <p14:cNvContentPartPr/>
                <p14:nvPr/>
              </p14:nvContentPartPr>
              <p14:xfrm>
                <a:off x="10086201" y="1643115"/>
                <a:ext cx="95400" cy="48240"/>
              </p14:xfrm>
            </p:contentPart>
          </mc:Choice>
          <mc:Fallback xmlns="">
            <p:pic>
              <p:nvPicPr>
                <p:cNvPr id="57" name="Freihand 56">
                  <a:extLst>
                    <a:ext uri="{FF2B5EF4-FFF2-40B4-BE49-F238E27FC236}">
                      <a16:creationId xmlns:a16="http://schemas.microsoft.com/office/drawing/2014/main" id="{29A42F11-325F-4B17-A9BC-B29A6B69E068}"/>
                    </a:ext>
                  </a:extLst>
                </p:cNvPr>
                <p:cNvPicPr/>
                <p:nvPr/>
              </p:nvPicPr>
              <p:blipFill>
                <a:blip r:embed="rId160"/>
                <a:stretch>
                  <a:fillRect/>
                </a:stretch>
              </p:blipFill>
              <p:spPr>
                <a:xfrm>
                  <a:off x="10081881" y="1638795"/>
                  <a:ext cx="104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8" name="Freihand 57">
                  <a:extLst>
                    <a:ext uri="{FF2B5EF4-FFF2-40B4-BE49-F238E27FC236}">
                      <a16:creationId xmlns:a16="http://schemas.microsoft.com/office/drawing/2014/main" id="{02A7A740-60B5-4F7B-AD97-33CCDE97CBB4}"/>
                    </a:ext>
                  </a:extLst>
                </p14:cNvPr>
                <p14:cNvContentPartPr/>
                <p14:nvPr/>
              </p14:nvContentPartPr>
              <p14:xfrm>
                <a:off x="10195281" y="1601355"/>
                <a:ext cx="99360" cy="136800"/>
              </p14:xfrm>
            </p:contentPart>
          </mc:Choice>
          <mc:Fallback xmlns="">
            <p:pic>
              <p:nvPicPr>
                <p:cNvPr id="58" name="Freihand 57">
                  <a:extLst>
                    <a:ext uri="{FF2B5EF4-FFF2-40B4-BE49-F238E27FC236}">
                      <a16:creationId xmlns:a16="http://schemas.microsoft.com/office/drawing/2014/main" id="{02A7A740-60B5-4F7B-AD97-33CCDE97CBB4}"/>
                    </a:ext>
                  </a:extLst>
                </p:cNvPr>
                <p:cNvPicPr/>
                <p:nvPr/>
              </p:nvPicPr>
              <p:blipFill>
                <a:blip r:embed="rId162"/>
                <a:stretch>
                  <a:fillRect/>
                </a:stretch>
              </p:blipFill>
              <p:spPr>
                <a:xfrm>
                  <a:off x="10190961" y="1597035"/>
                  <a:ext cx="108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9" name="Freihand 58">
                  <a:extLst>
                    <a:ext uri="{FF2B5EF4-FFF2-40B4-BE49-F238E27FC236}">
                      <a16:creationId xmlns:a16="http://schemas.microsoft.com/office/drawing/2014/main" id="{1CDA8C94-56EF-4F43-B512-94BDAA2E812F}"/>
                    </a:ext>
                  </a:extLst>
                </p14:cNvPr>
                <p14:cNvContentPartPr/>
                <p14:nvPr/>
              </p14:nvContentPartPr>
              <p14:xfrm>
                <a:off x="10347561" y="1613595"/>
                <a:ext cx="101520" cy="116280"/>
              </p14:xfrm>
            </p:contentPart>
          </mc:Choice>
          <mc:Fallback xmlns="">
            <p:pic>
              <p:nvPicPr>
                <p:cNvPr id="59" name="Freihand 58">
                  <a:extLst>
                    <a:ext uri="{FF2B5EF4-FFF2-40B4-BE49-F238E27FC236}">
                      <a16:creationId xmlns:a16="http://schemas.microsoft.com/office/drawing/2014/main" id="{1CDA8C94-56EF-4F43-B512-94BDAA2E812F}"/>
                    </a:ext>
                  </a:extLst>
                </p:cNvPr>
                <p:cNvPicPr/>
                <p:nvPr/>
              </p:nvPicPr>
              <p:blipFill>
                <a:blip r:embed="rId164"/>
                <a:stretch>
                  <a:fillRect/>
                </a:stretch>
              </p:blipFill>
              <p:spPr>
                <a:xfrm>
                  <a:off x="10343241" y="1609275"/>
                  <a:ext cx="110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60" name="Freihand 59">
                  <a:extLst>
                    <a:ext uri="{FF2B5EF4-FFF2-40B4-BE49-F238E27FC236}">
                      <a16:creationId xmlns:a16="http://schemas.microsoft.com/office/drawing/2014/main" id="{ED226E13-E06E-4DFA-95BF-4F8D015DC3A9}"/>
                    </a:ext>
                  </a:extLst>
                </p14:cNvPr>
                <p14:cNvContentPartPr/>
                <p14:nvPr/>
              </p14:nvContentPartPr>
              <p14:xfrm>
                <a:off x="10309401" y="1653195"/>
                <a:ext cx="158760" cy="43200"/>
              </p14:xfrm>
            </p:contentPart>
          </mc:Choice>
          <mc:Fallback xmlns="">
            <p:pic>
              <p:nvPicPr>
                <p:cNvPr id="60" name="Freihand 59">
                  <a:extLst>
                    <a:ext uri="{FF2B5EF4-FFF2-40B4-BE49-F238E27FC236}">
                      <a16:creationId xmlns:a16="http://schemas.microsoft.com/office/drawing/2014/main" id="{ED226E13-E06E-4DFA-95BF-4F8D015DC3A9}"/>
                    </a:ext>
                  </a:extLst>
                </p:cNvPr>
                <p:cNvPicPr/>
                <p:nvPr/>
              </p:nvPicPr>
              <p:blipFill>
                <a:blip r:embed="rId166"/>
                <a:stretch>
                  <a:fillRect/>
                </a:stretch>
              </p:blipFill>
              <p:spPr>
                <a:xfrm>
                  <a:off x="10305081" y="1648875"/>
                  <a:ext cx="167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2" name="Freihand 61">
                  <a:extLst>
                    <a:ext uri="{FF2B5EF4-FFF2-40B4-BE49-F238E27FC236}">
                      <a16:creationId xmlns:a16="http://schemas.microsoft.com/office/drawing/2014/main" id="{28C6EC82-61F9-497F-812A-CB2157E7123A}"/>
                    </a:ext>
                  </a:extLst>
                </p14:cNvPr>
                <p14:cNvContentPartPr/>
                <p14:nvPr/>
              </p14:nvContentPartPr>
              <p14:xfrm>
                <a:off x="10048041" y="1815555"/>
                <a:ext cx="176400" cy="99000"/>
              </p14:xfrm>
            </p:contentPart>
          </mc:Choice>
          <mc:Fallback xmlns="">
            <p:pic>
              <p:nvPicPr>
                <p:cNvPr id="62" name="Freihand 61">
                  <a:extLst>
                    <a:ext uri="{FF2B5EF4-FFF2-40B4-BE49-F238E27FC236}">
                      <a16:creationId xmlns:a16="http://schemas.microsoft.com/office/drawing/2014/main" id="{28C6EC82-61F9-497F-812A-CB2157E7123A}"/>
                    </a:ext>
                  </a:extLst>
                </p:cNvPr>
                <p:cNvPicPr/>
                <p:nvPr/>
              </p:nvPicPr>
              <p:blipFill>
                <a:blip r:embed="rId168"/>
                <a:stretch>
                  <a:fillRect/>
                </a:stretch>
              </p:blipFill>
              <p:spPr>
                <a:xfrm>
                  <a:off x="10043721" y="1811235"/>
                  <a:ext cx="185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3" name="Freihand 62">
                  <a:extLst>
                    <a:ext uri="{FF2B5EF4-FFF2-40B4-BE49-F238E27FC236}">
                      <a16:creationId xmlns:a16="http://schemas.microsoft.com/office/drawing/2014/main" id="{F3C928D0-6F15-4EAC-A111-174B7E014F6E}"/>
                    </a:ext>
                  </a:extLst>
                </p14:cNvPr>
                <p14:cNvContentPartPr/>
                <p14:nvPr/>
              </p14:nvContentPartPr>
              <p14:xfrm>
                <a:off x="10025721" y="1905915"/>
                <a:ext cx="213480" cy="55800"/>
              </p14:xfrm>
            </p:contentPart>
          </mc:Choice>
          <mc:Fallback xmlns="">
            <p:pic>
              <p:nvPicPr>
                <p:cNvPr id="63" name="Freihand 62">
                  <a:extLst>
                    <a:ext uri="{FF2B5EF4-FFF2-40B4-BE49-F238E27FC236}">
                      <a16:creationId xmlns:a16="http://schemas.microsoft.com/office/drawing/2014/main" id="{F3C928D0-6F15-4EAC-A111-174B7E014F6E}"/>
                    </a:ext>
                  </a:extLst>
                </p:cNvPr>
                <p:cNvPicPr/>
                <p:nvPr/>
              </p:nvPicPr>
              <p:blipFill>
                <a:blip r:embed="rId170"/>
                <a:stretch>
                  <a:fillRect/>
                </a:stretch>
              </p:blipFill>
              <p:spPr>
                <a:xfrm>
                  <a:off x="10021401" y="1901595"/>
                  <a:ext cx="222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64" name="Freihand 63">
                  <a:extLst>
                    <a:ext uri="{FF2B5EF4-FFF2-40B4-BE49-F238E27FC236}">
                      <a16:creationId xmlns:a16="http://schemas.microsoft.com/office/drawing/2014/main" id="{23C66319-187B-46DA-8E34-6B32C4572436}"/>
                    </a:ext>
                  </a:extLst>
                </p14:cNvPr>
                <p14:cNvContentPartPr/>
                <p14:nvPr/>
              </p14:nvContentPartPr>
              <p14:xfrm>
                <a:off x="10269081" y="1839315"/>
                <a:ext cx="109800" cy="13320"/>
              </p14:xfrm>
            </p:contentPart>
          </mc:Choice>
          <mc:Fallback xmlns="">
            <p:pic>
              <p:nvPicPr>
                <p:cNvPr id="64" name="Freihand 63">
                  <a:extLst>
                    <a:ext uri="{FF2B5EF4-FFF2-40B4-BE49-F238E27FC236}">
                      <a16:creationId xmlns:a16="http://schemas.microsoft.com/office/drawing/2014/main" id="{23C66319-187B-46DA-8E34-6B32C4572436}"/>
                    </a:ext>
                  </a:extLst>
                </p:cNvPr>
                <p:cNvPicPr/>
                <p:nvPr/>
              </p:nvPicPr>
              <p:blipFill>
                <a:blip r:embed="rId172"/>
                <a:stretch>
                  <a:fillRect/>
                </a:stretch>
              </p:blipFill>
              <p:spPr>
                <a:xfrm>
                  <a:off x="10264761" y="1834995"/>
                  <a:ext cx="118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5" name="Freihand 64">
                  <a:extLst>
                    <a:ext uri="{FF2B5EF4-FFF2-40B4-BE49-F238E27FC236}">
                      <a16:creationId xmlns:a16="http://schemas.microsoft.com/office/drawing/2014/main" id="{C5966AA0-CBD3-40B3-B680-DE748C4C7418}"/>
                    </a:ext>
                  </a:extLst>
                </p14:cNvPr>
                <p14:cNvContentPartPr/>
                <p14:nvPr/>
              </p14:nvContentPartPr>
              <p14:xfrm>
                <a:off x="10292841" y="1817355"/>
                <a:ext cx="150840" cy="79920"/>
              </p14:xfrm>
            </p:contentPart>
          </mc:Choice>
          <mc:Fallback xmlns="">
            <p:pic>
              <p:nvPicPr>
                <p:cNvPr id="65" name="Freihand 64">
                  <a:extLst>
                    <a:ext uri="{FF2B5EF4-FFF2-40B4-BE49-F238E27FC236}">
                      <a16:creationId xmlns:a16="http://schemas.microsoft.com/office/drawing/2014/main" id="{C5966AA0-CBD3-40B3-B680-DE748C4C7418}"/>
                    </a:ext>
                  </a:extLst>
                </p:cNvPr>
                <p:cNvPicPr/>
                <p:nvPr/>
              </p:nvPicPr>
              <p:blipFill>
                <a:blip r:embed="rId174"/>
                <a:stretch>
                  <a:fillRect/>
                </a:stretch>
              </p:blipFill>
              <p:spPr>
                <a:xfrm>
                  <a:off x="10288521" y="1813035"/>
                  <a:ext cx="159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6" name="Freihand 65">
                  <a:extLst>
                    <a:ext uri="{FF2B5EF4-FFF2-40B4-BE49-F238E27FC236}">
                      <a16:creationId xmlns:a16="http://schemas.microsoft.com/office/drawing/2014/main" id="{1CD09CD3-F3A0-4396-946B-E0C1B15C02A6}"/>
                    </a:ext>
                  </a:extLst>
                </p14:cNvPr>
                <p14:cNvContentPartPr/>
                <p14:nvPr/>
              </p14:nvContentPartPr>
              <p14:xfrm>
                <a:off x="10471761" y="1786395"/>
                <a:ext cx="113400" cy="85680"/>
              </p14:xfrm>
            </p:contentPart>
          </mc:Choice>
          <mc:Fallback xmlns="">
            <p:pic>
              <p:nvPicPr>
                <p:cNvPr id="66" name="Freihand 65">
                  <a:extLst>
                    <a:ext uri="{FF2B5EF4-FFF2-40B4-BE49-F238E27FC236}">
                      <a16:creationId xmlns:a16="http://schemas.microsoft.com/office/drawing/2014/main" id="{1CD09CD3-F3A0-4396-946B-E0C1B15C02A6}"/>
                    </a:ext>
                  </a:extLst>
                </p:cNvPr>
                <p:cNvPicPr/>
                <p:nvPr/>
              </p:nvPicPr>
              <p:blipFill>
                <a:blip r:embed="rId176"/>
                <a:stretch>
                  <a:fillRect/>
                </a:stretch>
              </p:blipFill>
              <p:spPr>
                <a:xfrm>
                  <a:off x="10467441" y="1782075"/>
                  <a:ext cx="122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7" name="Freihand 66">
                  <a:extLst>
                    <a:ext uri="{FF2B5EF4-FFF2-40B4-BE49-F238E27FC236}">
                      <a16:creationId xmlns:a16="http://schemas.microsoft.com/office/drawing/2014/main" id="{B7310D52-447A-44D5-B039-1C3971691585}"/>
                    </a:ext>
                  </a:extLst>
                </p14:cNvPr>
                <p14:cNvContentPartPr/>
                <p14:nvPr/>
              </p14:nvContentPartPr>
              <p14:xfrm>
                <a:off x="10553481" y="1771275"/>
                <a:ext cx="139320" cy="79920"/>
              </p14:xfrm>
            </p:contentPart>
          </mc:Choice>
          <mc:Fallback xmlns="">
            <p:pic>
              <p:nvPicPr>
                <p:cNvPr id="67" name="Freihand 66">
                  <a:extLst>
                    <a:ext uri="{FF2B5EF4-FFF2-40B4-BE49-F238E27FC236}">
                      <a16:creationId xmlns:a16="http://schemas.microsoft.com/office/drawing/2014/main" id="{B7310D52-447A-44D5-B039-1C3971691585}"/>
                    </a:ext>
                  </a:extLst>
                </p:cNvPr>
                <p:cNvPicPr/>
                <p:nvPr/>
              </p:nvPicPr>
              <p:blipFill>
                <a:blip r:embed="rId178"/>
                <a:stretch>
                  <a:fillRect/>
                </a:stretch>
              </p:blipFill>
              <p:spPr>
                <a:xfrm>
                  <a:off x="10549161" y="1766955"/>
                  <a:ext cx="147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8" name="Freihand 67">
                  <a:extLst>
                    <a:ext uri="{FF2B5EF4-FFF2-40B4-BE49-F238E27FC236}">
                      <a16:creationId xmlns:a16="http://schemas.microsoft.com/office/drawing/2014/main" id="{0F9B85E2-DC33-4736-8225-F2594EF12B93}"/>
                    </a:ext>
                  </a:extLst>
                </p14:cNvPr>
                <p14:cNvContentPartPr/>
                <p14:nvPr/>
              </p14:nvContentPartPr>
              <p14:xfrm>
                <a:off x="10568961" y="1820595"/>
                <a:ext cx="145440" cy="29520"/>
              </p14:xfrm>
            </p:contentPart>
          </mc:Choice>
          <mc:Fallback xmlns="">
            <p:pic>
              <p:nvPicPr>
                <p:cNvPr id="68" name="Freihand 67">
                  <a:extLst>
                    <a:ext uri="{FF2B5EF4-FFF2-40B4-BE49-F238E27FC236}">
                      <a16:creationId xmlns:a16="http://schemas.microsoft.com/office/drawing/2014/main" id="{0F9B85E2-DC33-4736-8225-F2594EF12B93}"/>
                    </a:ext>
                  </a:extLst>
                </p:cNvPr>
                <p:cNvPicPr/>
                <p:nvPr/>
              </p:nvPicPr>
              <p:blipFill>
                <a:blip r:embed="rId180"/>
                <a:stretch>
                  <a:fillRect/>
                </a:stretch>
              </p:blipFill>
              <p:spPr>
                <a:xfrm>
                  <a:off x="10564641" y="1816275"/>
                  <a:ext cx="154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2" name="Freihand 71">
                  <a:extLst>
                    <a:ext uri="{FF2B5EF4-FFF2-40B4-BE49-F238E27FC236}">
                      <a16:creationId xmlns:a16="http://schemas.microsoft.com/office/drawing/2014/main" id="{DFB80F51-B464-402B-AFFA-363845627A8E}"/>
                    </a:ext>
                  </a:extLst>
                </p14:cNvPr>
                <p14:cNvContentPartPr/>
                <p14:nvPr/>
              </p14:nvContentPartPr>
              <p14:xfrm>
                <a:off x="10031481" y="913035"/>
                <a:ext cx="12960" cy="94320"/>
              </p14:xfrm>
            </p:contentPart>
          </mc:Choice>
          <mc:Fallback xmlns="">
            <p:pic>
              <p:nvPicPr>
                <p:cNvPr id="72" name="Freihand 71">
                  <a:extLst>
                    <a:ext uri="{FF2B5EF4-FFF2-40B4-BE49-F238E27FC236}">
                      <a16:creationId xmlns:a16="http://schemas.microsoft.com/office/drawing/2014/main" id="{DFB80F51-B464-402B-AFFA-363845627A8E}"/>
                    </a:ext>
                  </a:extLst>
                </p:cNvPr>
                <p:cNvPicPr/>
                <p:nvPr/>
              </p:nvPicPr>
              <p:blipFill>
                <a:blip r:embed="rId182"/>
                <a:stretch>
                  <a:fillRect/>
                </a:stretch>
              </p:blipFill>
              <p:spPr>
                <a:xfrm>
                  <a:off x="10027161" y="908715"/>
                  <a:ext cx="21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3" name="Freihand 72">
                  <a:extLst>
                    <a:ext uri="{FF2B5EF4-FFF2-40B4-BE49-F238E27FC236}">
                      <a16:creationId xmlns:a16="http://schemas.microsoft.com/office/drawing/2014/main" id="{20828B52-0499-4ECB-8D2F-F11EA0C76946}"/>
                    </a:ext>
                  </a:extLst>
                </p14:cNvPr>
                <p14:cNvContentPartPr/>
                <p14:nvPr/>
              </p14:nvContentPartPr>
              <p14:xfrm>
                <a:off x="10063161" y="897915"/>
                <a:ext cx="96120" cy="109800"/>
              </p14:xfrm>
            </p:contentPart>
          </mc:Choice>
          <mc:Fallback xmlns="">
            <p:pic>
              <p:nvPicPr>
                <p:cNvPr id="73" name="Freihand 72">
                  <a:extLst>
                    <a:ext uri="{FF2B5EF4-FFF2-40B4-BE49-F238E27FC236}">
                      <a16:creationId xmlns:a16="http://schemas.microsoft.com/office/drawing/2014/main" id="{20828B52-0499-4ECB-8D2F-F11EA0C76946}"/>
                    </a:ext>
                  </a:extLst>
                </p:cNvPr>
                <p:cNvPicPr/>
                <p:nvPr/>
              </p:nvPicPr>
              <p:blipFill>
                <a:blip r:embed="rId184"/>
                <a:stretch>
                  <a:fillRect/>
                </a:stretch>
              </p:blipFill>
              <p:spPr>
                <a:xfrm>
                  <a:off x="10058841" y="893595"/>
                  <a:ext cx="104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4" name="Freihand 73">
                  <a:extLst>
                    <a:ext uri="{FF2B5EF4-FFF2-40B4-BE49-F238E27FC236}">
                      <a16:creationId xmlns:a16="http://schemas.microsoft.com/office/drawing/2014/main" id="{863C2197-DC17-4D9A-887A-AA04B7CC7DBC}"/>
                    </a:ext>
                  </a:extLst>
                </p14:cNvPr>
                <p14:cNvContentPartPr/>
                <p14:nvPr/>
              </p14:nvContentPartPr>
              <p14:xfrm>
                <a:off x="10155681" y="916635"/>
                <a:ext cx="65520" cy="100080"/>
              </p14:xfrm>
            </p:contentPart>
          </mc:Choice>
          <mc:Fallback xmlns="">
            <p:pic>
              <p:nvPicPr>
                <p:cNvPr id="74" name="Freihand 73">
                  <a:extLst>
                    <a:ext uri="{FF2B5EF4-FFF2-40B4-BE49-F238E27FC236}">
                      <a16:creationId xmlns:a16="http://schemas.microsoft.com/office/drawing/2014/main" id="{863C2197-DC17-4D9A-887A-AA04B7CC7DBC}"/>
                    </a:ext>
                  </a:extLst>
                </p:cNvPr>
                <p:cNvPicPr/>
                <p:nvPr/>
              </p:nvPicPr>
              <p:blipFill>
                <a:blip r:embed="rId186"/>
                <a:stretch>
                  <a:fillRect/>
                </a:stretch>
              </p:blipFill>
              <p:spPr>
                <a:xfrm>
                  <a:off x="10151361" y="912315"/>
                  <a:ext cx="74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5" name="Freihand 74">
                  <a:extLst>
                    <a:ext uri="{FF2B5EF4-FFF2-40B4-BE49-F238E27FC236}">
                      <a16:creationId xmlns:a16="http://schemas.microsoft.com/office/drawing/2014/main" id="{145E6FE2-D904-4A7D-BFEF-C002984E0030}"/>
                    </a:ext>
                  </a:extLst>
                </p14:cNvPr>
                <p14:cNvContentPartPr/>
                <p14:nvPr/>
              </p14:nvContentPartPr>
              <p14:xfrm>
                <a:off x="10124001" y="964515"/>
                <a:ext cx="135000" cy="20160"/>
              </p14:xfrm>
            </p:contentPart>
          </mc:Choice>
          <mc:Fallback xmlns="">
            <p:pic>
              <p:nvPicPr>
                <p:cNvPr id="75" name="Freihand 74">
                  <a:extLst>
                    <a:ext uri="{FF2B5EF4-FFF2-40B4-BE49-F238E27FC236}">
                      <a16:creationId xmlns:a16="http://schemas.microsoft.com/office/drawing/2014/main" id="{145E6FE2-D904-4A7D-BFEF-C002984E0030}"/>
                    </a:ext>
                  </a:extLst>
                </p:cNvPr>
                <p:cNvPicPr/>
                <p:nvPr/>
              </p:nvPicPr>
              <p:blipFill>
                <a:blip r:embed="rId188"/>
                <a:stretch>
                  <a:fillRect/>
                </a:stretch>
              </p:blipFill>
              <p:spPr>
                <a:xfrm>
                  <a:off x="10119681" y="960195"/>
                  <a:ext cx="143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6" name="Freihand 75">
                  <a:extLst>
                    <a:ext uri="{FF2B5EF4-FFF2-40B4-BE49-F238E27FC236}">
                      <a16:creationId xmlns:a16="http://schemas.microsoft.com/office/drawing/2014/main" id="{1B4B95D6-1FDB-444A-BEAD-406ED1E50FF5}"/>
                    </a:ext>
                  </a:extLst>
                </p14:cNvPr>
                <p14:cNvContentPartPr/>
                <p14:nvPr/>
              </p14:nvContentPartPr>
              <p14:xfrm>
                <a:off x="10470321" y="969555"/>
                <a:ext cx="195840" cy="20160"/>
              </p14:xfrm>
            </p:contentPart>
          </mc:Choice>
          <mc:Fallback xmlns="">
            <p:pic>
              <p:nvPicPr>
                <p:cNvPr id="76" name="Freihand 75">
                  <a:extLst>
                    <a:ext uri="{FF2B5EF4-FFF2-40B4-BE49-F238E27FC236}">
                      <a16:creationId xmlns:a16="http://schemas.microsoft.com/office/drawing/2014/main" id="{1B4B95D6-1FDB-444A-BEAD-406ED1E50FF5}"/>
                    </a:ext>
                  </a:extLst>
                </p:cNvPr>
                <p:cNvPicPr/>
                <p:nvPr/>
              </p:nvPicPr>
              <p:blipFill>
                <a:blip r:embed="rId190"/>
                <a:stretch>
                  <a:fillRect/>
                </a:stretch>
              </p:blipFill>
              <p:spPr>
                <a:xfrm>
                  <a:off x="10466001" y="965235"/>
                  <a:ext cx="204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7" name="Freihand 76">
                  <a:extLst>
                    <a:ext uri="{FF2B5EF4-FFF2-40B4-BE49-F238E27FC236}">
                      <a16:creationId xmlns:a16="http://schemas.microsoft.com/office/drawing/2014/main" id="{D823BCFA-AB57-413B-AA72-63DCE7AB74D1}"/>
                    </a:ext>
                  </a:extLst>
                </p14:cNvPr>
                <p14:cNvContentPartPr/>
                <p14:nvPr/>
              </p14:nvContentPartPr>
              <p14:xfrm>
                <a:off x="10904121" y="913395"/>
                <a:ext cx="295560" cy="30240"/>
              </p14:xfrm>
            </p:contentPart>
          </mc:Choice>
          <mc:Fallback xmlns="">
            <p:pic>
              <p:nvPicPr>
                <p:cNvPr id="77" name="Freihand 76">
                  <a:extLst>
                    <a:ext uri="{FF2B5EF4-FFF2-40B4-BE49-F238E27FC236}">
                      <a16:creationId xmlns:a16="http://schemas.microsoft.com/office/drawing/2014/main" id="{D823BCFA-AB57-413B-AA72-63DCE7AB74D1}"/>
                    </a:ext>
                  </a:extLst>
                </p:cNvPr>
                <p:cNvPicPr/>
                <p:nvPr/>
              </p:nvPicPr>
              <p:blipFill>
                <a:blip r:embed="rId192"/>
                <a:stretch>
                  <a:fillRect/>
                </a:stretch>
              </p:blipFill>
              <p:spPr>
                <a:xfrm>
                  <a:off x="10899801" y="909075"/>
                  <a:ext cx="304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8" name="Freihand 77">
                  <a:extLst>
                    <a:ext uri="{FF2B5EF4-FFF2-40B4-BE49-F238E27FC236}">
                      <a16:creationId xmlns:a16="http://schemas.microsoft.com/office/drawing/2014/main" id="{109EBEBE-3D5F-461F-B83C-366A726F01AA}"/>
                    </a:ext>
                  </a:extLst>
                </p14:cNvPr>
                <p14:cNvContentPartPr/>
                <p14:nvPr/>
              </p14:nvContentPartPr>
              <p14:xfrm>
                <a:off x="11087001" y="866955"/>
                <a:ext cx="61920" cy="124920"/>
              </p14:xfrm>
            </p:contentPart>
          </mc:Choice>
          <mc:Fallback xmlns="">
            <p:pic>
              <p:nvPicPr>
                <p:cNvPr id="78" name="Freihand 77">
                  <a:extLst>
                    <a:ext uri="{FF2B5EF4-FFF2-40B4-BE49-F238E27FC236}">
                      <a16:creationId xmlns:a16="http://schemas.microsoft.com/office/drawing/2014/main" id="{109EBEBE-3D5F-461F-B83C-366A726F01AA}"/>
                    </a:ext>
                  </a:extLst>
                </p:cNvPr>
                <p:cNvPicPr/>
                <p:nvPr/>
              </p:nvPicPr>
              <p:blipFill>
                <a:blip r:embed="rId194"/>
                <a:stretch>
                  <a:fillRect/>
                </a:stretch>
              </p:blipFill>
              <p:spPr>
                <a:xfrm>
                  <a:off x="11082681" y="862635"/>
                  <a:ext cx="70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1" name="Freihand 80">
                  <a:extLst>
                    <a:ext uri="{FF2B5EF4-FFF2-40B4-BE49-F238E27FC236}">
                      <a16:creationId xmlns:a16="http://schemas.microsoft.com/office/drawing/2014/main" id="{6173645C-B087-42D4-A078-907C6D305652}"/>
                    </a:ext>
                  </a:extLst>
                </p14:cNvPr>
                <p14:cNvContentPartPr/>
                <p14:nvPr/>
              </p14:nvContentPartPr>
              <p14:xfrm>
                <a:off x="10777041" y="828795"/>
                <a:ext cx="36360" cy="669600"/>
              </p14:xfrm>
            </p:contentPart>
          </mc:Choice>
          <mc:Fallback xmlns="">
            <p:pic>
              <p:nvPicPr>
                <p:cNvPr id="81" name="Freihand 80">
                  <a:extLst>
                    <a:ext uri="{FF2B5EF4-FFF2-40B4-BE49-F238E27FC236}">
                      <a16:creationId xmlns:a16="http://schemas.microsoft.com/office/drawing/2014/main" id="{6173645C-B087-42D4-A078-907C6D305652}"/>
                    </a:ext>
                  </a:extLst>
                </p:cNvPr>
                <p:cNvPicPr/>
                <p:nvPr/>
              </p:nvPicPr>
              <p:blipFill>
                <a:blip r:embed="rId196"/>
                <a:stretch>
                  <a:fillRect/>
                </a:stretch>
              </p:blipFill>
              <p:spPr>
                <a:xfrm>
                  <a:off x="10772721" y="824475"/>
                  <a:ext cx="4500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2" name="Freihand 81">
                  <a:extLst>
                    <a:ext uri="{FF2B5EF4-FFF2-40B4-BE49-F238E27FC236}">
                      <a16:creationId xmlns:a16="http://schemas.microsoft.com/office/drawing/2014/main" id="{CD48E8C3-486E-4C71-A405-4CC00A69C309}"/>
                    </a:ext>
                  </a:extLst>
                </p14:cNvPr>
                <p14:cNvContentPartPr/>
                <p14:nvPr/>
              </p14:nvContentPartPr>
              <p14:xfrm>
                <a:off x="10671201" y="1553115"/>
                <a:ext cx="115560" cy="106560"/>
              </p14:xfrm>
            </p:contentPart>
          </mc:Choice>
          <mc:Fallback xmlns="">
            <p:pic>
              <p:nvPicPr>
                <p:cNvPr id="82" name="Freihand 81">
                  <a:extLst>
                    <a:ext uri="{FF2B5EF4-FFF2-40B4-BE49-F238E27FC236}">
                      <a16:creationId xmlns:a16="http://schemas.microsoft.com/office/drawing/2014/main" id="{CD48E8C3-486E-4C71-A405-4CC00A69C309}"/>
                    </a:ext>
                  </a:extLst>
                </p:cNvPr>
                <p:cNvPicPr/>
                <p:nvPr/>
              </p:nvPicPr>
              <p:blipFill>
                <a:blip r:embed="rId198"/>
                <a:stretch>
                  <a:fillRect/>
                </a:stretch>
              </p:blipFill>
              <p:spPr>
                <a:xfrm>
                  <a:off x="10666881" y="1548795"/>
                  <a:ext cx="124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3" name="Freihand 82">
                  <a:extLst>
                    <a:ext uri="{FF2B5EF4-FFF2-40B4-BE49-F238E27FC236}">
                      <a16:creationId xmlns:a16="http://schemas.microsoft.com/office/drawing/2014/main" id="{755E519C-D1C4-4AE9-B962-9111C669DB63}"/>
                    </a:ext>
                  </a:extLst>
                </p14:cNvPr>
                <p14:cNvContentPartPr/>
                <p14:nvPr/>
              </p14:nvContentPartPr>
              <p14:xfrm>
                <a:off x="10653921" y="1671555"/>
                <a:ext cx="140040" cy="28080"/>
              </p14:xfrm>
            </p:contentPart>
          </mc:Choice>
          <mc:Fallback xmlns="">
            <p:pic>
              <p:nvPicPr>
                <p:cNvPr id="83" name="Freihand 82">
                  <a:extLst>
                    <a:ext uri="{FF2B5EF4-FFF2-40B4-BE49-F238E27FC236}">
                      <a16:creationId xmlns:a16="http://schemas.microsoft.com/office/drawing/2014/main" id="{755E519C-D1C4-4AE9-B962-9111C669DB63}"/>
                    </a:ext>
                  </a:extLst>
                </p:cNvPr>
                <p:cNvPicPr/>
                <p:nvPr/>
              </p:nvPicPr>
              <p:blipFill>
                <a:blip r:embed="rId200"/>
                <a:stretch>
                  <a:fillRect/>
                </a:stretch>
              </p:blipFill>
              <p:spPr>
                <a:xfrm>
                  <a:off x="10649601" y="1667235"/>
                  <a:ext cx="148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5" name="Freihand 84">
                  <a:extLst>
                    <a:ext uri="{FF2B5EF4-FFF2-40B4-BE49-F238E27FC236}">
                      <a16:creationId xmlns:a16="http://schemas.microsoft.com/office/drawing/2014/main" id="{F0C6E0D0-7580-4434-BF0A-2AA8000FD61A}"/>
                    </a:ext>
                  </a:extLst>
                </p14:cNvPr>
                <p14:cNvContentPartPr/>
                <p14:nvPr/>
              </p14:nvContentPartPr>
              <p14:xfrm>
                <a:off x="10974681" y="913035"/>
                <a:ext cx="360" cy="360"/>
              </p14:xfrm>
            </p:contentPart>
          </mc:Choice>
          <mc:Fallback xmlns="">
            <p:pic>
              <p:nvPicPr>
                <p:cNvPr id="85" name="Freihand 84">
                  <a:extLst>
                    <a:ext uri="{FF2B5EF4-FFF2-40B4-BE49-F238E27FC236}">
                      <a16:creationId xmlns:a16="http://schemas.microsoft.com/office/drawing/2014/main" id="{F0C6E0D0-7580-4434-BF0A-2AA8000FD61A}"/>
                    </a:ext>
                  </a:extLst>
                </p:cNvPr>
                <p:cNvPicPr/>
                <p:nvPr/>
              </p:nvPicPr>
              <p:blipFill>
                <a:blip r:embed="rId16"/>
                <a:stretch>
                  <a:fillRect/>
                </a:stretch>
              </p:blipFill>
              <p:spPr>
                <a:xfrm>
                  <a:off x="10970361" y="90871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6" name="Freihand 85">
                  <a:extLst>
                    <a:ext uri="{FF2B5EF4-FFF2-40B4-BE49-F238E27FC236}">
                      <a16:creationId xmlns:a16="http://schemas.microsoft.com/office/drawing/2014/main" id="{423A52A8-5A08-44ED-8A32-ABDEE1FCC044}"/>
                    </a:ext>
                  </a:extLst>
                </p14:cNvPr>
                <p14:cNvContentPartPr/>
                <p14:nvPr/>
              </p14:nvContentPartPr>
              <p14:xfrm>
                <a:off x="10949841" y="852195"/>
                <a:ext cx="28440" cy="190080"/>
              </p14:xfrm>
            </p:contentPart>
          </mc:Choice>
          <mc:Fallback xmlns="">
            <p:pic>
              <p:nvPicPr>
                <p:cNvPr id="86" name="Freihand 85">
                  <a:extLst>
                    <a:ext uri="{FF2B5EF4-FFF2-40B4-BE49-F238E27FC236}">
                      <a16:creationId xmlns:a16="http://schemas.microsoft.com/office/drawing/2014/main" id="{423A52A8-5A08-44ED-8A32-ABDEE1FCC044}"/>
                    </a:ext>
                  </a:extLst>
                </p:cNvPr>
                <p:cNvPicPr/>
                <p:nvPr/>
              </p:nvPicPr>
              <p:blipFill>
                <a:blip r:embed="rId203"/>
                <a:stretch>
                  <a:fillRect/>
                </a:stretch>
              </p:blipFill>
              <p:spPr>
                <a:xfrm>
                  <a:off x="10945521" y="847875"/>
                  <a:ext cx="37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87" name="Freihand 86">
                  <a:extLst>
                    <a:ext uri="{FF2B5EF4-FFF2-40B4-BE49-F238E27FC236}">
                      <a16:creationId xmlns:a16="http://schemas.microsoft.com/office/drawing/2014/main" id="{4B3F99B7-406E-4534-85D5-440ECB6CD03F}"/>
                    </a:ext>
                  </a:extLst>
                </p14:cNvPr>
                <p14:cNvContentPartPr/>
                <p14:nvPr/>
              </p14:nvContentPartPr>
              <p14:xfrm>
                <a:off x="10778121" y="890355"/>
                <a:ext cx="170640" cy="41040"/>
              </p14:xfrm>
            </p:contentPart>
          </mc:Choice>
          <mc:Fallback xmlns="">
            <p:pic>
              <p:nvPicPr>
                <p:cNvPr id="87" name="Freihand 86">
                  <a:extLst>
                    <a:ext uri="{FF2B5EF4-FFF2-40B4-BE49-F238E27FC236}">
                      <a16:creationId xmlns:a16="http://schemas.microsoft.com/office/drawing/2014/main" id="{4B3F99B7-406E-4534-85D5-440ECB6CD03F}"/>
                    </a:ext>
                  </a:extLst>
                </p:cNvPr>
                <p:cNvPicPr/>
                <p:nvPr/>
              </p:nvPicPr>
              <p:blipFill>
                <a:blip r:embed="rId205"/>
                <a:stretch>
                  <a:fillRect/>
                </a:stretch>
              </p:blipFill>
              <p:spPr>
                <a:xfrm>
                  <a:off x="10773801" y="886035"/>
                  <a:ext cx="179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8" name="Freihand 87">
                  <a:extLst>
                    <a:ext uri="{FF2B5EF4-FFF2-40B4-BE49-F238E27FC236}">
                      <a16:creationId xmlns:a16="http://schemas.microsoft.com/office/drawing/2014/main" id="{B055572D-4A09-4B76-A498-50EC6D9E3C19}"/>
                    </a:ext>
                  </a:extLst>
                </p14:cNvPr>
                <p14:cNvContentPartPr/>
                <p14:nvPr/>
              </p14:nvContentPartPr>
              <p14:xfrm>
                <a:off x="10760841" y="753195"/>
                <a:ext cx="102240" cy="111600"/>
              </p14:xfrm>
            </p:contentPart>
          </mc:Choice>
          <mc:Fallback xmlns="">
            <p:pic>
              <p:nvPicPr>
                <p:cNvPr id="88" name="Freihand 87">
                  <a:extLst>
                    <a:ext uri="{FF2B5EF4-FFF2-40B4-BE49-F238E27FC236}">
                      <a16:creationId xmlns:a16="http://schemas.microsoft.com/office/drawing/2014/main" id="{B055572D-4A09-4B76-A498-50EC6D9E3C19}"/>
                    </a:ext>
                  </a:extLst>
                </p:cNvPr>
                <p:cNvPicPr/>
                <p:nvPr/>
              </p:nvPicPr>
              <p:blipFill>
                <a:blip r:embed="rId207"/>
                <a:stretch>
                  <a:fillRect/>
                </a:stretch>
              </p:blipFill>
              <p:spPr>
                <a:xfrm>
                  <a:off x="10756521" y="748875"/>
                  <a:ext cx="110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89" name="Freihand 88">
                  <a:extLst>
                    <a:ext uri="{FF2B5EF4-FFF2-40B4-BE49-F238E27FC236}">
                      <a16:creationId xmlns:a16="http://schemas.microsoft.com/office/drawing/2014/main" id="{690D41EA-4E56-4A20-8AEF-D2D2093BCA4D}"/>
                    </a:ext>
                  </a:extLst>
                </p14:cNvPr>
                <p14:cNvContentPartPr/>
                <p14:nvPr/>
              </p14:nvContentPartPr>
              <p14:xfrm>
                <a:off x="10861281" y="758235"/>
                <a:ext cx="73080" cy="61560"/>
              </p14:xfrm>
            </p:contentPart>
          </mc:Choice>
          <mc:Fallback xmlns="">
            <p:pic>
              <p:nvPicPr>
                <p:cNvPr id="89" name="Freihand 88">
                  <a:extLst>
                    <a:ext uri="{FF2B5EF4-FFF2-40B4-BE49-F238E27FC236}">
                      <a16:creationId xmlns:a16="http://schemas.microsoft.com/office/drawing/2014/main" id="{690D41EA-4E56-4A20-8AEF-D2D2093BCA4D}"/>
                    </a:ext>
                  </a:extLst>
                </p:cNvPr>
                <p:cNvPicPr/>
                <p:nvPr/>
              </p:nvPicPr>
              <p:blipFill>
                <a:blip r:embed="rId209"/>
                <a:stretch>
                  <a:fillRect/>
                </a:stretch>
              </p:blipFill>
              <p:spPr>
                <a:xfrm>
                  <a:off x="10856961" y="753915"/>
                  <a:ext cx="81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91" name="Freihand 90">
                  <a:extLst>
                    <a:ext uri="{FF2B5EF4-FFF2-40B4-BE49-F238E27FC236}">
                      <a16:creationId xmlns:a16="http://schemas.microsoft.com/office/drawing/2014/main" id="{7D8E7C99-641F-468D-AF4F-272684008BF2}"/>
                    </a:ext>
                  </a:extLst>
                </p14:cNvPr>
                <p14:cNvContentPartPr/>
                <p14:nvPr/>
              </p14:nvContentPartPr>
              <p14:xfrm>
                <a:off x="10314441" y="367995"/>
                <a:ext cx="527400" cy="348840"/>
              </p14:xfrm>
            </p:contentPart>
          </mc:Choice>
          <mc:Fallback xmlns="">
            <p:pic>
              <p:nvPicPr>
                <p:cNvPr id="91" name="Freihand 90">
                  <a:extLst>
                    <a:ext uri="{FF2B5EF4-FFF2-40B4-BE49-F238E27FC236}">
                      <a16:creationId xmlns:a16="http://schemas.microsoft.com/office/drawing/2014/main" id="{7D8E7C99-641F-468D-AF4F-272684008BF2}"/>
                    </a:ext>
                  </a:extLst>
                </p:cNvPr>
                <p:cNvPicPr/>
                <p:nvPr/>
              </p:nvPicPr>
              <p:blipFill>
                <a:blip r:embed="rId211"/>
                <a:stretch>
                  <a:fillRect/>
                </a:stretch>
              </p:blipFill>
              <p:spPr>
                <a:xfrm>
                  <a:off x="10310121" y="363675"/>
                  <a:ext cx="5360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2" name="Freihand 91">
                  <a:extLst>
                    <a:ext uri="{FF2B5EF4-FFF2-40B4-BE49-F238E27FC236}">
                      <a16:creationId xmlns:a16="http://schemas.microsoft.com/office/drawing/2014/main" id="{96049C70-1DA3-455A-A58B-515FF28144D5}"/>
                    </a:ext>
                  </a:extLst>
                </p14:cNvPr>
                <p14:cNvContentPartPr/>
                <p14:nvPr/>
              </p14:nvContentPartPr>
              <p14:xfrm>
                <a:off x="10131561" y="124275"/>
                <a:ext cx="319680" cy="228240"/>
              </p14:xfrm>
            </p:contentPart>
          </mc:Choice>
          <mc:Fallback xmlns="">
            <p:pic>
              <p:nvPicPr>
                <p:cNvPr id="92" name="Freihand 91">
                  <a:extLst>
                    <a:ext uri="{FF2B5EF4-FFF2-40B4-BE49-F238E27FC236}">
                      <a16:creationId xmlns:a16="http://schemas.microsoft.com/office/drawing/2014/main" id="{96049C70-1DA3-455A-A58B-515FF28144D5}"/>
                    </a:ext>
                  </a:extLst>
                </p:cNvPr>
                <p:cNvPicPr/>
                <p:nvPr/>
              </p:nvPicPr>
              <p:blipFill>
                <a:blip r:embed="rId213"/>
                <a:stretch>
                  <a:fillRect/>
                </a:stretch>
              </p:blipFill>
              <p:spPr>
                <a:xfrm>
                  <a:off x="10127241" y="119955"/>
                  <a:ext cx="328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3" name="Freihand 92">
                  <a:extLst>
                    <a:ext uri="{FF2B5EF4-FFF2-40B4-BE49-F238E27FC236}">
                      <a16:creationId xmlns:a16="http://schemas.microsoft.com/office/drawing/2014/main" id="{52CCBBF8-5E35-4BAD-A41E-DB8A1B8AED4B}"/>
                    </a:ext>
                  </a:extLst>
                </p14:cNvPr>
                <p14:cNvContentPartPr/>
                <p14:nvPr/>
              </p14:nvContentPartPr>
              <p14:xfrm>
                <a:off x="10459881" y="106275"/>
                <a:ext cx="63000" cy="162360"/>
              </p14:xfrm>
            </p:contentPart>
          </mc:Choice>
          <mc:Fallback xmlns="">
            <p:pic>
              <p:nvPicPr>
                <p:cNvPr id="93" name="Freihand 92">
                  <a:extLst>
                    <a:ext uri="{FF2B5EF4-FFF2-40B4-BE49-F238E27FC236}">
                      <a16:creationId xmlns:a16="http://schemas.microsoft.com/office/drawing/2014/main" id="{52CCBBF8-5E35-4BAD-A41E-DB8A1B8AED4B}"/>
                    </a:ext>
                  </a:extLst>
                </p:cNvPr>
                <p:cNvPicPr/>
                <p:nvPr/>
              </p:nvPicPr>
              <p:blipFill>
                <a:blip r:embed="rId215"/>
                <a:stretch>
                  <a:fillRect/>
                </a:stretch>
              </p:blipFill>
              <p:spPr>
                <a:xfrm>
                  <a:off x="10455561" y="101955"/>
                  <a:ext cx="71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4" name="Freihand 93">
                  <a:extLst>
                    <a:ext uri="{FF2B5EF4-FFF2-40B4-BE49-F238E27FC236}">
                      <a16:creationId xmlns:a16="http://schemas.microsoft.com/office/drawing/2014/main" id="{73B898D5-40B2-47FB-925D-1ED35617AFD2}"/>
                    </a:ext>
                  </a:extLst>
                </p14:cNvPr>
                <p14:cNvContentPartPr/>
                <p14:nvPr/>
              </p14:nvContentPartPr>
              <p14:xfrm>
                <a:off x="10425681" y="142635"/>
                <a:ext cx="57240" cy="2160"/>
              </p14:xfrm>
            </p:contentPart>
          </mc:Choice>
          <mc:Fallback xmlns="">
            <p:pic>
              <p:nvPicPr>
                <p:cNvPr id="94" name="Freihand 93">
                  <a:extLst>
                    <a:ext uri="{FF2B5EF4-FFF2-40B4-BE49-F238E27FC236}">
                      <a16:creationId xmlns:a16="http://schemas.microsoft.com/office/drawing/2014/main" id="{73B898D5-40B2-47FB-925D-1ED35617AFD2}"/>
                    </a:ext>
                  </a:extLst>
                </p:cNvPr>
                <p:cNvPicPr/>
                <p:nvPr/>
              </p:nvPicPr>
              <p:blipFill>
                <a:blip r:embed="rId217"/>
                <a:stretch>
                  <a:fillRect/>
                </a:stretch>
              </p:blipFill>
              <p:spPr>
                <a:xfrm>
                  <a:off x="10421361" y="138315"/>
                  <a:ext cx="658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5" name="Freihand 94">
                  <a:extLst>
                    <a:ext uri="{FF2B5EF4-FFF2-40B4-BE49-F238E27FC236}">
                      <a16:creationId xmlns:a16="http://schemas.microsoft.com/office/drawing/2014/main" id="{EE8AAC97-8CD3-46D4-A068-5E92BAC5F2DA}"/>
                    </a:ext>
                  </a:extLst>
                </p14:cNvPr>
                <p14:cNvContentPartPr/>
                <p14:nvPr/>
              </p14:nvContentPartPr>
              <p14:xfrm>
                <a:off x="10506681" y="149115"/>
                <a:ext cx="70560" cy="119880"/>
              </p14:xfrm>
            </p:contentPart>
          </mc:Choice>
          <mc:Fallback xmlns="">
            <p:pic>
              <p:nvPicPr>
                <p:cNvPr id="95" name="Freihand 94">
                  <a:extLst>
                    <a:ext uri="{FF2B5EF4-FFF2-40B4-BE49-F238E27FC236}">
                      <a16:creationId xmlns:a16="http://schemas.microsoft.com/office/drawing/2014/main" id="{EE8AAC97-8CD3-46D4-A068-5E92BAC5F2DA}"/>
                    </a:ext>
                  </a:extLst>
                </p:cNvPr>
                <p:cNvPicPr/>
                <p:nvPr/>
              </p:nvPicPr>
              <p:blipFill>
                <a:blip r:embed="rId219"/>
                <a:stretch>
                  <a:fillRect/>
                </a:stretch>
              </p:blipFill>
              <p:spPr>
                <a:xfrm>
                  <a:off x="10502361" y="144795"/>
                  <a:ext cx="79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6" name="Freihand 95">
                  <a:extLst>
                    <a:ext uri="{FF2B5EF4-FFF2-40B4-BE49-F238E27FC236}">
                      <a16:creationId xmlns:a16="http://schemas.microsoft.com/office/drawing/2014/main" id="{31760A02-74C8-4602-8344-DB4ED3370B91}"/>
                    </a:ext>
                  </a:extLst>
                </p14:cNvPr>
                <p14:cNvContentPartPr/>
                <p14:nvPr/>
              </p14:nvContentPartPr>
              <p14:xfrm>
                <a:off x="10591641" y="72795"/>
                <a:ext cx="175680" cy="158400"/>
              </p14:xfrm>
            </p:contentPart>
          </mc:Choice>
          <mc:Fallback xmlns="">
            <p:pic>
              <p:nvPicPr>
                <p:cNvPr id="96" name="Freihand 95">
                  <a:extLst>
                    <a:ext uri="{FF2B5EF4-FFF2-40B4-BE49-F238E27FC236}">
                      <a16:creationId xmlns:a16="http://schemas.microsoft.com/office/drawing/2014/main" id="{31760A02-74C8-4602-8344-DB4ED3370B91}"/>
                    </a:ext>
                  </a:extLst>
                </p:cNvPr>
                <p:cNvPicPr/>
                <p:nvPr/>
              </p:nvPicPr>
              <p:blipFill>
                <a:blip r:embed="rId221"/>
                <a:stretch>
                  <a:fillRect/>
                </a:stretch>
              </p:blipFill>
              <p:spPr>
                <a:xfrm>
                  <a:off x="10587321" y="68475"/>
                  <a:ext cx="184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7" name="Freihand 96">
                  <a:extLst>
                    <a:ext uri="{FF2B5EF4-FFF2-40B4-BE49-F238E27FC236}">
                      <a16:creationId xmlns:a16="http://schemas.microsoft.com/office/drawing/2014/main" id="{C44414DA-6989-4F4E-B65D-0B459BAF0070}"/>
                    </a:ext>
                  </a:extLst>
                </p14:cNvPr>
                <p14:cNvContentPartPr/>
                <p14:nvPr/>
              </p14:nvContentPartPr>
              <p14:xfrm>
                <a:off x="10793961" y="101595"/>
                <a:ext cx="33480" cy="107280"/>
              </p14:xfrm>
            </p:contentPart>
          </mc:Choice>
          <mc:Fallback xmlns="">
            <p:pic>
              <p:nvPicPr>
                <p:cNvPr id="97" name="Freihand 96">
                  <a:extLst>
                    <a:ext uri="{FF2B5EF4-FFF2-40B4-BE49-F238E27FC236}">
                      <a16:creationId xmlns:a16="http://schemas.microsoft.com/office/drawing/2014/main" id="{C44414DA-6989-4F4E-B65D-0B459BAF0070}"/>
                    </a:ext>
                  </a:extLst>
                </p:cNvPr>
                <p:cNvPicPr/>
                <p:nvPr/>
              </p:nvPicPr>
              <p:blipFill>
                <a:blip r:embed="rId223"/>
                <a:stretch>
                  <a:fillRect/>
                </a:stretch>
              </p:blipFill>
              <p:spPr>
                <a:xfrm>
                  <a:off x="10789641" y="97275"/>
                  <a:ext cx="42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8" name="Freihand 97">
                  <a:extLst>
                    <a:ext uri="{FF2B5EF4-FFF2-40B4-BE49-F238E27FC236}">
                      <a16:creationId xmlns:a16="http://schemas.microsoft.com/office/drawing/2014/main" id="{CCCA2061-44FA-409C-B431-3330129CFA46}"/>
                    </a:ext>
                  </a:extLst>
                </p14:cNvPr>
                <p14:cNvContentPartPr/>
                <p14:nvPr/>
              </p14:nvContentPartPr>
              <p14:xfrm>
                <a:off x="10831401" y="127155"/>
                <a:ext cx="86040" cy="169560"/>
              </p14:xfrm>
            </p:contentPart>
          </mc:Choice>
          <mc:Fallback xmlns="">
            <p:pic>
              <p:nvPicPr>
                <p:cNvPr id="98" name="Freihand 97">
                  <a:extLst>
                    <a:ext uri="{FF2B5EF4-FFF2-40B4-BE49-F238E27FC236}">
                      <a16:creationId xmlns:a16="http://schemas.microsoft.com/office/drawing/2014/main" id="{CCCA2061-44FA-409C-B431-3330129CFA46}"/>
                    </a:ext>
                  </a:extLst>
                </p:cNvPr>
                <p:cNvPicPr/>
                <p:nvPr/>
              </p:nvPicPr>
              <p:blipFill>
                <a:blip r:embed="rId225"/>
                <a:stretch>
                  <a:fillRect/>
                </a:stretch>
              </p:blipFill>
              <p:spPr>
                <a:xfrm>
                  <a:off x="10827081" y="122835"/>
                  <a:ext cx="94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99" name="Freihand 98">
                  <a:extLst>
                    <a:ext uri="{FF2B5EF4-FFF2-40B4-BE49-F238E27FC236}">
                      <a16:creationId xmlns:a16="http://schemas.microsoft.com/office/drawing/2014/main" id="{61ABA22E-C7FE-49F3-8D63-E9DDD18447C8}"/>
                    </a:ext>
                  </a:extLst>
                </p14:cNvPr>
                <p14:cNvContentPartPr/>
                <p14:nvPr/>
              </p14:nvContentPartPr>
              <p14:xfrm>
                <a:off x="10904841" y="84675"/>
                <a:ext cx="100080" cy="119880"/>
              </p14:xfrm>
            </p:contentPart>
          </mc:Choice>
          <mc:Fallback xmlns="">
            <p:pic>
              <p:nvPicPr>
                <p:cNvPr id="99" name="Freihand 98">
                  <a:extLst>
                    <a:ext uri="{FF2B5EF4-FFF2-40B4-BE49-F238E27FC236}">
                      <a16:creationId xmlns:a16="http://schemas.microsoft.com/office/drawing/2014/main" id="{61ABA22E-C7FE-49F3-8D63-E9DDD18447C8}"/>
                    </a:ext>
                  </a:extLst>
                </p:cNvPr>
                <p:cNvPicPr/>
                <p:nvPr/>
              </p:nvPicPr>
              <p:blipFill>
                <a:blip r:embed="rId227"/>
                <a:stretch>
                  <a:fillRect/>
                </a:stretch>
              </p:blipFill>
              <p:spPr>
                <a:xfrm>
                  <a:off x="10900521" y="80355"/>
                  <a:ext cx="108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00" name="Freihand 99">
                  <a:extLst>
                    <a:ext uri="{FF2B5EF4-FFF2-40B4-BE49-F238E27FC236}">
                      <a16:creationId xmlns:a16="http://schemas.microsoft.com/office/drawing/2014/main" id="{0290ADED-41BA-4FCE-B921-30425F136083}"/>
                    </a:ext>
                  </a:extLst>
                </p14:cNvPr>
                <p14:cNvContentPartPr/>
                <p14:nvPr/>
              </p14:nvContentPartPr>
              <p14:xfrm>
                <a:off x="10999521" y="68475"/>
                <a:ext cx="315000" cy="137160"/>
              </p14:xfrm>
            </p:contentPart>
          </mc:Choice>
          <mc:Fallback xmlns="">
            <p:pic>
              <p:nvPicPr>
                <p:cNvPr id="100" name="Freihand 99">
                  <a:extLst>
                    <a:ext uri="{FF2B5EF4-FFF2-40B4-BE49-F238E27FC236}">
                      <a16:creationId xmlns:a16="http://schemas.microsoft.com/office/drawing/2014/main" id="{0290ADED-41BA-4FCE-B921-30425F136083}"/>
                    </a:ext>
                  </a:extLst>
                </p:cNvPr>
                <p:cNvPicPr/>
                <p:nvPr/>
              </p:nvPicPr>
              <p:blipFill>
                <a:blip r:embed="rId229"/>
                <a:stretch>
                  <a:fillRect/>
                </a:stretch>
              </p:blipFill>
              <p:spPr>
                <a:xfrm>
                  <a:off x="10995201" y="64155"/>
                  <a:ext cx="323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01" name="Freihand 100">
                  <a:extLst>
                    <a:ext uri="{FF2B5EF4-FFF2-40B4-BE49-F238E27FC236}">
                      <a16:creationId xmlns:a16="http://schemas.microsoft.com/office/drawing/2014/main" id="{28CFF255-5DBB-4FD9-9C0A-30314190C7EB}"/>
                    </a:ext>
                  </a:extLst>
                </p14:cNvPr>
                <p14:cNvContentPartPr/>
                <p14:nvPr/>
              </p14:nvContentPartPr>
              <p14:xfrm>
                <a:off x="11094921" y="101595"/>
                <a:ext cx="360" cy="360"/>
              </p14:xfrm>
            </p:contentPart>
          </mc:Choice>
          <mc:Fallback xmlns="">
            <p:pic>
              <p:nvPicPr>
                <p:cNvPr id="101" name="Freihand 100">
                  <a:extLst>
                    <a:ext uri="{FF2B5EF4-FFF2-40B4-BE49-F238E27FC236}">
                      <a16:creationId xmlns:a16="http://schemas.microsoft.com/office/drawing/2014/main" id="{28CFF255-5DBB-4FD9-9C0A-30314190C7EB}"/>
                    </a:ext>
                  </a:extLst>
                </p:cNvPr>
                <p:cNvPicPr/>
                <p:nvPr/>
              </p:nvPicPr>
              <p:blipFill>
                <a:blip r:embed="rId16"/>
                <a:stretch>
                  <a:fillRect/>
                </a:stretch>
              </p:blipFill>
              <p:spPr>
                <a:xfrm>
                  <a:off x="11090601" y="972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Freihand 150">
                  <a:extLst>
                    <a:ext uri="{FF2B5EF4-FFF2-40B4-BE49-F238E27FC236}">
                      <a16:creationId xmlns:a16="http://schemas.microsoft.com/office/drawing/2014/main" id="{225A08DA-5274-41C8-B066-2825CEA87389}"/>
                    </a:ext>
                  </a:extLst>
                </p14:cNvPr>
                <p14:cNvContentPartPr/>
                <p14:nvPr/>
              </p14:nvContentPartPr>
              <p14:xfrm>
                <a:off x="10634121" y="649515"/>
                <a:ext cx="433800" cy="448200"/>
              </p14:xfrm>
            </p:contentPart>
          </mc:Choice>
          <mc:Fallback xmlns="">
            <p:pic>
              <p:nvPicPr>
                <p:cNvPr id="151" name="Freihand 150">
                  <a:extLst>
                    <a:ext uri="{FF2B5EF4-FFF2-40B4-BE49-F238E27FC236}">
                      <a16:creationId xmlns:a16="http://schemas.microsoft.com/office/drawing/2014/main" id="{225A08DA-5274-41C8-B066-2825CEA87389}"/>
                    </a:ext>
                  </a:extLst>
                </p:cNvPr>
                <p:cNvPicPr/>
                <p:nvPr/>
              </p:nvPicPr>
              <p:blipFill>
                <a:blip r:embed="rId232"/>
                <a:stretch>
                  <a:fillRect/>
                </a:stretch>
              </p:blipFill>
              <p:spPr>
                <a:xfrm>
                  <a:off x="10629801" y="645195"/>
                  <a:ext cx="442440" cy="456840"/>
                </a:xfrm>
                <a:prstGeom prst="rect">
                  <a:avLst/>
                </a:prstGeom>
              </p:spPr>
            </p:pic>
          </mc:Fallback>
        </mc:AlternateContent>
      </p:grpSp>
      <p:grpSp>
        <p:nvGrpSpPr>
          <p:cNvPr id="157" name="Gruppieren 156">
            <a:extLst>
              <a:ext uri="{FF2B5EF4-FFF2-40B4-BE49-F238E27FC236}">
                <a16:creationId xmlns:a16="http://schemas.microsoft.com/office/drawing/2014/main" id="{9A5819BA-3057-4181-8C24-D0FC2D7C8FBF}"/>
              </a:ext>
            </a:extLst>
          </p:cNvPr>
          <p:cNvGrpSpPr/>
          <p:nvPr/>
        </p:nvGrpSpPr>
        <p:grpSpPr>
          <a:xfrm>
            <a:off x="8407521" y="2285355"/>
            <a:ext cx="1058400" cy="228960"/>
            <a:chOff x="8407521" y="2285355"/>
            <a:chExt cx="1058400" cy="228960"/>
          </a:xfrm>
        </p:grpSpPr>
        <mc:AlternateContent xmlns:mc="http://schemas.openxmlformats.org/markup-compatibility/2006" xmlns:p14="http://schemas.microsoft.com/office/powerpoint/2010/main">
          <mc:Choice Requires="p14">
            <p:contentPart p14:bwMode="auto" r:id="rId233">
              <p14:nvContentPartPr>
                <p14:cNvPr id="153" name="Freihand 152">
                  <a:extLst>
                    <a:ext uri="{FF2B5EF4-FFF2-40B4-BE49-F238E27FC236}">
                      <a16:creationId xmlns:a16="http://schemas.microsoft.com/office/drawing/2014/main" id="{83ED42E3-3125-4206-902D-887B3EAD6CBB}"/>
                    </a:ext>
                  </a:extLst>
                </p14:cNvPr>
                <p14:cNvContentPartPr/>
                <p14:nvPr/>
              </p14:nvContentPartPr>
              <p14:xfrm>
                <a:off x="8407521" y="2387595"/>
                <a:ext cx="164880" cy="126720"/>
              </p14:xfrm>
            </p:contentPart>
          </mc:Choice>
          <mc:Fallback xmlns="">
            <p:pic>
              <p:nvPicPr>
                <p:cNvPr id="153" name="Freihand 152">
                  <a:extLst>
                    <a:ext uri="{FF2B5EF4-FFF2-40B4-BE49-F238E27FC236}">
                      <a16:creationId xmlns:a16="http://schemas.microsoft.com/office/drawing/2014/main" id="{83ED42E3-3125-4206-902D-887B3EAD6CBB}"/>
                    </a:ext>
                  </a:extLst>
                </p:cNvPr>
                <p:cNvPicPr/>
                <p:nvPr/>
              </p:nvPicPr>
              <p:blipFill>
                <a:blip r:embed="rId234"/>
                <a:stretch>
                  <a:fillRect/>
                </a:stretch>
              </p:blipFill>
              <p:spPr>
                <a:xfrm>
                  <a:off x="8403201" y="2383275"/>
                  <a:ext cx="173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4" name="Freihand 153">
                  <a:extLst>
                    <a:ext uri="{FF2B5EF4-FFF2-40B4-BE49-F238E27FC236}">
                      <a16:creationId xmlns:a16="http://schemas.microsoft.com/office/drawing/2014/main" id="{8A100BBA-15D6-4480-AA69-00B48F6B8E7B}"/>
                    </a:ext>
                  </a:extLst>
                </p14:cNvPr>
                <p14:cNvContentPartPr/>
                <p14:nvPr/>
              </p14:nvContentPartPr>
              <p14:xfrm>
                <a:off x="8585001" y="2309475"/>
                <a:ext cx="669960" cy="192240"/>
              </p14:xfrm>
            </p:contentPart>
          </mc:Choice>
          <mc:Fallback xmlns="">
            <p:pic>
              <p:nvPicPr>
                <p:cNvPr id="154" name="Freihand 153">
                  <a:extLst>
                    <a:ext uri="{FF2B5EF4-FFF2-40B4-BE49-F238E27FC236}">
                      <a16:creationId xmlns:a16="http://schemas.microsoft.com/office/drawing/2014/main" id="{8A100BBA-15D6-4480-AA69-00B48F6B8E7B}"/>
                    </a:ext>
                  </a:extLst>
                </p:cNvPr>
                <p:cNvPicPr/>
                <p:nvPr/>
              </p:nvPicPr>
              <p:blipFill>
                <a:blip r:embed="rId236"/>
                <a:stretch>
                  <a:fillRect/>
                </a:stretch>
              </p:blipFill>
              <p:spPr>
                <a:xfrm>
                  <a:off x="8580681" y="2305155"/>
                  <a:ext cx="6786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5" name="Freihand 154">
                  <a:extLst>
                    <a:ext uri="{FF2B5EF4-FFF2-40B4-BE49-F238E27FC236}">
                      <a16:creationId xmlns:a16="http://schemas.microsoft.com/office/drawing/2014/main" id="{E3BC4E67-D6F5-48A5-B57A-8B78179D0636}"/>
                    </a:ext>
                  </a:extLst>
                </p14:cNvPr>
                <p14:cNvContentPartPr/>
                <p14:nvPr/>
              </p14:nvContentPartPr>
              <p14:xfrm>
                <a:off x="9218241" y="2347995"/>
                <a:ext cx="33480" cy="44280"/>
              </p14:xfrm>
            </p:contentPart>
          </mc:Choice>
          <mc:Fallback xmlns="">
            <p:pic>
              <p:nvPicPr>
                <p:cNvPr id="155" name="Freihand 154">
                  <a:extLst>
                    <a:ext uri="{FF2B5EF4-FFF2-40B4-BE49-F238E27FC236}">
                      <a16:creationId xmlns:a16="http://schemas.microsoft.com/office/drawing/2014/main" id="{E3BC4E67-D6F5-48A5-B57A-8B78179D0636}"/>
                    </a:ext>
                  </a:extLst>
                </p:cNvPr>
                <p:cNvPicPr/>
                <p:nvPr/>
              </p:nvPicPr>
              <p:blipFill>
                <a:blip r:embed="rId238"/>
                <a:stretch>
                  <a:fillRect/>
                </a:stretch>
              </p:blipFill>
              <p:spPr>
                <a:xfrm>
                  <a:off x="9213921" y="2343675"/>
                  <a:ext cx="421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6" name="Freihand 155">
                  <a:extLst>
                    <a:ext uri="{FF2B5EF4-FFF2-40B4-BE49-F238E27FC236}">
                      <a16:creationId xmlns:a16="http://schemas.microsoft.com/office/drawing/2014/main" id="{BB6873BE-2CDA-48B6-A9AB-932B2C81E0A3}"/>
                    </a:ext>
                  </a:extLst>
                </p14:cNvPr>
                <p14:cNvContentPartPr/>
                <p14:nvPr/>
              </p14:nvContentPartPr>
              <p14:xfrm>
                <a:off x="9288441" y="2285355"/>
                <a:ext cx="177480" cy="203400"/>
              </p14:xfrm>
            </p:contentPart>
          </mc:Choice>
          <mc:Fallback xmlns="">
            <p:pic>
              <p:nvPicPr>
                <p:cNvPr id="156" name="Freihand 155">
                  <a:extLst>
                    <a:ext uri="{FF2B5EF4-FFF2-40B4-BE49-F238E27FC236}">
                      <a16:creationId xmlns:a16="http://schemas.microsoft.com/office/drawing/2014/main" id="{BB6873BE-2CDA-48B6-A9AB-932B2C81E0A3}"/>
                    </a:ext>
                  </a:extLst>
                </p:cNvPr>
                <p:cNvPicPr/>
                <p:nvPr/>
              </p:nvPicPr>
              <p:blipFill>
                <a:blip r:embed="rId240"/>
                <a:stretch>
                  <a:fillRect/>
                </a:stretch>
              </p:blipFill>
              <p:spPr>
                <a:xfrm>
                  <a:off x="9284121" y="2281035"/>
                  <a:ext cx="186120" cy="21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1">
            <p14:nvContentPartPr>
              <p14:cNvPr id="158" name="Freihand 157">
                <a:extLst>
                  <a:ext uri="{FF2B5EF4-FFF2-40B4-BE49-F238E27FC236}">
                    <a16:creationId xmlns:a16="http://schemas.microsoft.com/office/drawing/2014/main" id="{DB73E256-DDCA-4DD7-88B0-E04958DCF77F}"/>
                  </a:ext>
                </a:extLst>
              </p14:cNvPr>
              <p14:cNvContentPartPr/>
              <p14:nvPr/>
            </p14:nvContentPartPr>
            <p14:xfrm>
              <a:off x="933201" y="2172675"/>
              <a:ext cx="1117080" cy="614520"/>
            </p14:xfrm>
          </p:contentPart>
        </mc:Choice>
        <mc:Fallback xmlns="">
          <p:pic>
            <p:nvPicPr>
              <p:cNvPr id="158" name="Freihand 157">
                <a:extLst>
                  <a:ext uri="{FF2B5EF4-FFF2-40B4-BE49-F238E27FC236}">
                    <a16:creationId xmlns:a16="http://schemas.microsoft.com/office/drawing/2014/main" id="{DB73E256-DDCA-4DD7-88B0-E04958DCF77F}"/>
                  </a:ext>
                </a:extLst>
              </p:cNvPr>
              <p:cNvPicPr/>
              <p:nvPr/>
            </p:nvPicPr>
            <p:blipFill>
              <a:blip r:embed="rId242"/>
              <a:stretch>
                <a:fillRect/>
              </a:stretch>
            </p:blipFill>
            <p:spPr>
              <a:xfrm>
                <a:off x="928881" y="2168355"/>
                <a:ext cx="112572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9" name="Freihand 158">
                <a:extLst>
                  <a:ext uri="{FF2B5EF4-FFF2-40B4-BE49-F238E27FC236}">
                    <a16:creationId xmlns:a16="http://schemas.microsoft.com/office/drawing/2014/main" id="{924DD230-AF10-4E0F-8153-FF7F2917D089}"/>
                  </a:ext>
                </a:extLst>
              </p14:cNvPr>
              <p14:cNvContentPartPr/>
              <p14:nvPr/>
            </p14:nvContentPartPr>
            <p14:xfrm>
              <a:off x="8295561" y="2605035"/>
              <a:ext cx="1250640" cy="24120"/>
            </p14:xfrm>
          </p:contentPart>
        </mc:Choice>
        <mc:Fallback xmlns="">
          <p:pic>
            <p:nvPicPr>
              <p:cNvPr id="159" name="Freihand 158">
                <a:extLst>
                  <a:ext uri="{FF2B5EF4-FFF2-40B4-BE49-F238E27FC236}">
                    <a16:creationId xmlns:a16="http://schemas.microsoft.com/office/drawing/2014/main" id="{924DD230-AF10-4E0F-8153-FF7F2917D089}"/>
                  </a:ext>
                </a:extLst>
              </p:cNvPr>
              <p:cNvPicPr/>
              <p:nvPr/>
            </p:nvPicPr>
            <p:blipFill>
              <a:blip r:embed="rId244"/>
              <a:stretch>
                <a:fillRect/>
              </a:stretch>
            </p:blipFill>
            <p:spPr>
              <a:xfrm>
                <a:off x="8291241" y="2600715"/>
                <a:ext cx="1259280" cy="32760"/>
              </a:xfrm>
              <a:prstGeom prst="rect">
                <a:avLst/>
              </a:prstGeom>
            </p:spPr>
          </p:pic>
        </mc:Fallback>
      </mc:AlternateContent>
    </p:spTree>
    <p:extLst>
      <p:ext uri="{BB962C8B-B14F-4D97-AF65-F5344CB8AC3E}">
        <p14:creationId xmlns:p14="http://schemas.microsoft.com/office/powerpoint/2010/main" val="192232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Spannungen zwischen USA/EU und China auf die internationalen Handelsbeziehungen?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zieht der Überfall Russlands, des größten Rohstofflieferanten der Welt, auf die Ukraine nach sich?</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336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hlinkClick r:id="rId2"/>
              </a:rPr>
              <a:t>Prof. Dr. Bernhard Köster</a:t>
            </a:r>
            <a:endParaRPr lang="de-DE" sz="32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8" y="714108"/>
            <a:ext cx="8361518" cy="57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Jahr 2023 -0,3% </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Inflationsrate lag im Jahr 2023 bei 5,9%</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zum Jahresende 2023 bei gut 2,6 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Leitzinsen der EZB liegen im Februar 2024 bei 3,65%</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Deutschland ist im April 2023 das letzte Atomkraftwerk abgeschaltet worden.</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Wilhelmshaven hat das erste LNG-Terminal Deutschlands Ende des Jahres 2022 seinen Betrieb aufgenommen.</a:t>
            </a: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590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09372" y="131018"/>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418388" y="982174"/>
            <a:ext cx="8111838"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5DAE81C-7898-4D70-8EB6-79C562EF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899" y="0"/>
            <a:ext cx="2869806" cy="3896184"/>
          </a:xfrm>
          <a:prstGeom prst="rect">
            <a:avLst/>
          </a:prstGeom>
        </p:spPr>
      </p:pic>
      <p:sp>
        <p:nvSpPr>
          <p:cNvPr id="2" name="Rechteck 1">
            <a:extLst>
              <a:ext uri="{FF2B5EF4-FFF2-40B4-BE49-F238E27FC236}">
                <a16:creationId xmlns:a16="http://schemas.microsoft.com/office/drawing/2014/main" id="{AF5E0AA7-F71B-4B57-A619-D1E61ACD0FFE}"/>
              </a:ext>
            </a:extLst>
          </p:cNvPr>
          <p:cNvSpPr/>
          <p:nvPr/>
        </p:nvSpPr>
        <p:spPr>
          <a:xfrm>
            <a:off x="8689605" y="3820874"/>
            <a:ext cx="3327749" cy="461665"/>
          </a:xfrm>
          <a:prstGeom prst="rect">
            <a:avLst/>
          </a:prstGeom>
        </p:spPr>
        <p:txBody>
          <a:bodyPr wrap="square">
            <a:spAutoFit/>
          </a:bodyPr>
          <a:lstStyle/>
          <a:p>
            <a:r>
              <a:rPr lang="fr-FR" sz="1200" b="1" dirty="0"/>
              <a:t>Zigzag tableau économique </a:t>
            </a:r>
            <a:r>
              <a:rPr lang="fr-FR" sz="1200" b="1" dirty="0" err="1"/>
              <a:t>from</a:t>
            </a:r>
            <a:r>
              <a:rPr lang="fr-FR" sz="1200" b="1" dirty="0"/>
              <a:t> the </a:t>
            </a:r>
            <a:r>
              <a:rPr lang="fr-FR" sz="1200" b="1" dirty="0" err="1"/>
              <a:t>frontispiece</a:t>
            </a:r>
            <a:r>
              <a:rPr lang="fr-FR" sz="1200" b="1" dirty="0"/>
              <a:t> of </a:t>
            </a:r>
            <a:r>
              <a:rPr lang="fr-FR" sz="1200" b="1" dirty="0" err="1"/>
              <a:t>Élémens</a:t>
            </a:r>
            <a:r>
              <a:rPr lang="fr-FR" sz="1200" b="1" dirty="0"/>
              <a:t> de la philosophie rurale (1767)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65649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p:cNvGrpSpPr/>
          <p:nvPr/>
        </p:nvGrpSpPr>
        <p:grpSpPr>
          <a:xfrm>
            <a:off x="620875" y="1019078"/>
            <a:ext cx="2182947" cy="2385677"/>
            <a:chOff x="620876" y="810492"/>
            <a:chExt cx="2066908" cy="2594263"/>
          </a:xfrm>
        </p:grpSpPr>
        <p:sp>
          <p:nvSpPr>
            <p:cNvPr id="38914" name="Freihandform 38913"/>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p:cNvSpPr/>
          <p:nvPr/>
        </p:nvSpPr>
        <p:spPr>
          <a:xfrm>
            <a:off x="5800062" y="4081306"/>
            <a:ext cx="417102" cy="369332"/>
          </a:xfrm>
          <a:prstGeom prst="rect">
            <a:avLst/>
          </a:prstGeom>
        </p:spPr>
        <p:txBody>
          <a:bodyPr wrap="none">
            <a:spAutoFit/>
          </a:bodyPr>
          <a:lstStyle/>
          <a:p>
            <a:r>
              <a:rPr lang="de-DE" dirty="0"/>
              <a:t>EX</a:t>
            </a:r>
          </a:p>
        </p:txBody>
      </p:sp>
      <p:sp>
        <p:nvSpPr>
          <p:cNvPr id="53" name="Rechteck 52"/>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p:cNvGrpSpPr/>
          <p:nvPr/>
        </p:nvGrpSpPr>
        <p:grpSpPr>
          <a:xfrm>
            <a:off x="355834" y="3761509"/>
            <a:ext cx="5479213" cy="2641467"/>
            <a:chOff x="355834" y="3761509"/>
            <a:chExt cx="5479213" cy="2641467"/>
          </a:xfrm>
        </p:grpSpPr>
        <p:sp>
          <p:nvSpPr>
            <p:cNvPr id="38925" name="Freihandform 38924"/>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p:cNvSpPr/>
          <p:nvPr/>
        </p:nvSpPr>
        <p:spPr>
          <a:xfrm>
            <a:off x="3562462" y="6326970"/>
            <a:ext cx="481222" cy="369332"/>
          </a:xfrm>
          <a:prstGeom prst="rect">
            <a:avLst/>
          </a:prstGeom>
        </p:spPr>
        <p:txBody>
          <a:bodyPr wrap="none">
            <a:spAutoFit/>
          </a:bodyPr>
          <a:lstStyle/>
          <a:p>
            <a:r>
              <a:rPr lang="de-DE" dirty="0"/>
              <a:t>NÜ</a:t>
            </a:r>
          </a:p>
        </p:txBody>
      </p:sp>
      <p:sp>
        <p:nvSpPr>
          <p:cNvPr id="62" name="Textfeld 61"/>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254A6369-92BB-A9B9-23E4-E643AC735002}"/>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D4D981F4-B790-3ECC-D4CB-3968CD17E914}"/>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29950A4F-9358-61DC-E6CF-D865D8EEBA41}"/>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A8BF385B-09B6-CF28-65D4-184D1FBE76FD}"/>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7EDF3584-EC86-34BE-4D4B-E0DD2D5783CD}"/>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33948849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0" y="0"/>
            <a:ext cx="12191999" cy="6858000"/>
          </a:xfrm>
          <a:prstGeom prst="rect">
            <a:avLst/>
          </a:prstGeom>
          <a:noFill/>
        </p:spPr>
        <p:txBody>
          <a:bodyPr wrap="square" rtlCol="0">
            <a:noAutofit/>
          </a:bodyPr>
          <a:lstStyle/>
          <a:p>
            <a:pPr algn="ctr"/>
            <a:r>
              <a:rPr lang="de-DE" sz="2600" b="1" dirty="0">
                <a:solidFill>
                  <a:srgbClr val="000000"/>
                </a:solidFill>
              </a:rPr>
              <a:t>Organisatorisches </a:t>
            </a:r>
          </a:p>
          <a:p>
            <a:pPr>
              <a:lnSpc>
                <a:spcPct val="100000"/>
              </a:lnSpc>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Start: Donnerstag 26.09.2024</a:t>
            </a: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Soweit technisch umsetzbar, gibt es parallel ein Zoom-Meeting (siehe </a:t>
            </a:r>
            <a:r>
              <a:rPr lang="de-DE" sz="1600" dirty="0" err="1">
                <a:solidFill>
                  <a:srgbClr val="000000"/>
                </a:solidFill>
                <a:ea typeface="Droid Sans Fallback"/>
              </a:rPr>
              <a:t>moodle</a:t>
            </a:r>
            <a:r>
              <a:rPr lang="de-DE" sz="1600" dirty="0">
                <a:solidFill>
                  <a:srgbClr val="000000"/>
                </a:solidFill>
                <a:ea typeface="Droid Sans Fallback"/>
              </a:rPr>
              <a:t>)</a:t>
            </a: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Soweit technisch umsetzbar, wird die Vorlesung in Bild und Ton mitgeschnitten und auf </a:t>
            </a:r>
            <a:r>
              <a:rPr lang="de-DE" sz="1600" dirty="0" err="1">
                <a:solidFill>
                  <a:srgbClr val="000000"/>
                </a:solidFill>
                <a:ea typeface="Droid Sans Fallback"/>
              </a:rPr>
              <a:t>youtube</a:t>
            </a:r>
            <a:r>
              <a:rPr lang="de-DE" sz="1600" dirty="0">
                <a:solidFill>
                  <a:srgbClr val="000000"/>
                </a:solidFill>
                <a:ea typeface="Droid Sans Fallback"/>
              </a:rPr>
              <a:t> zur Verfügung gestellt!</a:t>
            </a: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Mein </a:t>
            </a:r>
            <a:r>
              <a:rPr lang="de-DE" sz="1600" dirty="0" err="1">
                <a:solidFill>
                  <a:srgbClr val="000000"/>
                </a:solidFill>
                <a:ea typeface="Droid Sans Fallback"/>
                <a:hlinkClick r:id="rId2"/>
              </a:rPr>
              <a:t>youtube-channel</a:t>
            </a:r>
            <a:r>
              <a:rPr lang="de-DE" sz="1600" dirty="0">
                <a:solidFill>
                  <a:srgbClr val="000000"/>
                </a:solidFill>
                <a:ea typeface="Droid Sans Fallback"/>
              </a:rPr>
              <a:t> (etwas chaotisch, geordnete links über meine </a:t>
            </a:r>
            <a:r>
              <a:rPr lang="de-DE" sz="1600" dirty="0" err="1">
                <a:solidFill>
                  <a:srgbClr val="000000"/>
                </a:solidFill>
                <a:ea typeface="Droid Sans Fallback"/>
              </a:rPr>
              <a:t>homepage</a:t>
            </a:r>
            <a:r>
              <a:rPr lang="de-DE" sz="1600" dirty="0">
                <a:solidFill>
                  <a:srgbClr val="000000"/>
                </a:solidFill>
                <a:ea typeface="Droid Sans Fallback"/>
              </a:rPr>
              <a:t>!)</a:t>
            </a:r>
          </a:p>
          <a:p>
            <a:pPr>
              <a:lnSpc>
                <a:spcPct val="100000"/>
              </a:lnSpc>
            </a:pPr>
            <a:endParaRPr lang="de-DE" sz="1600" dirty="0">
              <a:solidFill>
                <a:srgbClr val="000000"/>
              </a:solidFill>
            </a:endParaRPr>
          </a:p>
          <a:p>
            <a:pPr marL="342900" indent="-342900">
              <a:lnSpc>
                <a:spcPct val="100000"/>
              </a:lnSpc>
              <a:buFont typeface="Arial" panose="020B0604020202020204" pitchFamily="34" charset="0"/>
              <a:buChar char="•"/>
            </a:pPr>
            <a:r>
              <a:rPr lang="de-DE" sz="1600" dirty="0" err="1">
                <a:solidFill>
                  <a:srgbClr val="000000"/>
                </a:solidFill>
                <a:ea typeface="Droid Sans Fallback"/>
                <a:hlinkClick r:id="rId3"/>
              </a:rPr>
              <a:t>Youtube-channel</a:t>
            </a:r>
            <a:r>
              <a:rPr lang="de-DE" sz="1600" dirty="0">
                <a:solidFill>
                  <a:srgbClr val="000000"/>
                </a:solidFill>
                <a:ea typeface="Droid Sans Fallback"/>
                <a:hlinkClick r:id="rId3"/>
              </a:rPr>
              <a:t> Bernhard Köster</a:t>
            </a: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hlinkClick r:id="rId4"/>
              </a:rPr>
              <a:t>Homepage Bernhard Köster</a:t>
            </a:r>
            <a:r>
              <a:rPr lang="de-DE" sz="1600" dirty="0">
                <a:solidFill>
                  <a:srgbClr val="000000"/>
                </a:solidFill>
                <a:ea typeface="Droid Sans Fallback"/>
              </a:rPr>
              <a:t> -&gt; </a:t>
            </a:r>
            <a:r>
              <a:rPr lang="de-DE" sz="1600" dirty="0">
                <a:solidFill>
                  <a:srgbClr val="000000"/>
                </a:solidFill>
                <a:ea typeface="Droid Sans Fallback"/>
                <a:hlinkClick r:id="rId5"/>
              </a:rPr>
              <a:t>Vorlesungen</a:t>
            </a: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Materialien werden vornehmlich auf meiner Homepage bereitgestellt, Organisatorisches in </a:t>
            </a:r>
            <a:r>
              <a:rPr lang="de-DE" sz="1600" dirty="0" err="1">
                <a:solidFill>
                  <a:srgbClr val="000000"/>
                </a:solidFill>
                <a:ea typeface="Droid Sans Fallback"/>
              </a:rPr>
              <a:t>moodle</a:t>
            </a:r>
            <a:r>
              <a:rPr lang="de-DE" sz="1600" dirty="0">
                <a:solidFill>
                  <a:srgbClr val="000000"/>
                </a:solidFill>
                <a:ea typeface="Droid Sans Fallback"/>
              </a:rPr>
              <a:t>.</a:t>
            </a: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Allgemeine Lehrmittel:		</a:t>
            </a:r>
            <a:r>
              <a:rPr lang="de-DE" sz="1600" dirty="0">
                <a:solidFill>
                  <a:srgbClr val="000000"/>
                </a:solidFill>
                <a:ea typeface="Droid Sans Fallback"/>
                <a:hlinkClick r:id="rId6"/>
              </a:rPr>
              <a:t>Lehrvideos</a:t>
            </a:r>
            <a:r>
              <a:rPr lang="de-DE" sz="1600" dirty="0">
                <a:solidFill>
                  <a:srgbClr val="000000"/>
                </a:solidFill>
                <a:ea typeface="Droid Sans Fallback"/>
              </a:rPr>
              <a:t>		</a:t>
            </a:r>
            <a:r>
              <a:rPr lang="de-DE" sz="1600" dirty="0">
                <a:solidFill>
                  <a:srgbClr val="000000"/>
                </a:solidFill>
                <a:ea typeface="Droid Sans Fallback"/>
                <a:hlinkClick r:id="rId7"/>
              </a:rPr>
              <a:t>Aufgaben</a:t>
            </a: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Außerdem wird eines der beiden Angebote in englischer Sprache abgehalten. Welche Termine dies sein werden, wird in der ersten Vorlesungswoche festgelegt</a:t>
            </a: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algn="ctr">
              <a:lnSpc>
                <a:spcPct val="100000"/>
              </a:lnSpc>
            </a:pPr>
            <a:r>
              <a:rPr lang="de-DE" sz="1600" dirty="0">
                <a:solidFill>
                  <a:srgbClr val="000000"/>
                </a:solidFill>
              </a:rPr>
              <a:t>Viele Grüße 			Bernhard Köster</a:t>
            </a:r>
          </a:p>
        </p:txBody>
      </p:sp>
    </p:spTree>
    <p:extLst>
      <p:ext uri="{BB962C8B-B14F-4D97-AF65-F5344CB8AC3E}">
        <p14:creationId xmlns:p14="http://schemas.microsoft.com/office/powerpoint/2010/main" val="377694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9116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7495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2023</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3" name="Grafik 2">
            <a:extLst>
              <a:ext uri="{FF2B5EF4-FFF2-40B4-BE49-F238E27FC236}">
                <a16:creationId xmlns:a16="http://schemas.microsoft.com/office/drawing/2014/main" id="{45B007E3-1323-4301-BFB9-5D26C485F089}"/>
              </a:ext>
            </a:extLst>
          </p:cNvPr>
          <p:cNvPicPr>
            <a:picLocks noChangeAspect="1"/>
          </p:cNvPicPr>
          <p:nvPr/>
        </p:nvPicPr>
        <p:blipFill>
          <a:blip r:embed="rId3"/>
          <a:stretch>
            <a:fillRect/>
          </a:stretch>
        </p:blipFill>
        <p:spPr>
          <a:xfrm>
            <a:off x="143839" y="512317"/>
            <a:ext cx="8668600" cy="357116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Deutschland 2023</a:t>
            </a: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65E164-C31A-45FF-99F0-9CCE9C6FA1AD}"/>
              </a:ext>
            </a:extLst>
          </p:cNvPr>
          <p:cNvPicPr>
            <a:picLocks noChangeAspect="1"/>
          </p:cNvPicPr>
          <p:nvPr/>
        </p:nvPicPr>
        <p:blipFill>
          <a:blip r:embed="rId3"/>
          <a:stretch>
            <a:fillRect/>
          </a:stretch>
        </p:blipFill>
        <p:spPr>
          <a:xfrm>
            <a:off x="333995" y="799295"/>
            <a:ext cx="8027251" cy="482489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Raum: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Straße: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Ort: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Sprechstunde:		n.V.</a:t>
            </a:r>
            <a:endParaRPr lang="de-DE" sz="2400" dirty="0"/>
          </a:p>
          <a:p>
            <a:pPr>
              <a:lnSpc>
                <a:spcPct val="100000"/>
              </a:lnSpc>
            </a:pPr>
            <a:r>
              <a:rPr lang="de-DE" sz="2400" dirty="0">
                <a:solidFill>
                  <a:srgbClr val="000000"/>
                </a:solidFill>
                <a:ea typeface="Droid Sans Fallback"/>
              </a:rPr>
              <a:t>			oder schauen Sie</a:t>
            </a:r>
            <a:endParaRPr lang="de-DE" sz="2400" dirty="0"/>
          </a:p>
          <a:p>
            <a:pPr>
              <a:lnSpc>
                <a:spcPct val="100000"/>
              </a:lnSpc>
            </a:pPr>
            <a:r>
              <a:rPr lang="de-DE" sz="2400" dirty="0">
                <a:solidFill>
                  <a:srgbClr val="000000"/>
                </a:solidFill>
                <a:ea typeface="Droid Sans Fallback"/>
              </a:rPr>
              <a:t>			einfach mal im Büro vorbei!</a:t>
            </a:r>
          </a:p>
          <a:p>
            <a:pPr>
              <a:lnSpc>
                <a:spcPct val="100000"/>
              </a:lnSpc>
            </a:pPr>
            <a:r>
              <a:rPr lang="de-DE" sz="2400" dirty="0">
                <a:solidFill>
                  <a:srgbClr val="000000"/>
                </a:solidFill>
              </a:rPr>
              <a:t>			oder per </a:t>
            </a:r>
            <a:r>
              <a:rPr lang="de-DE" sz="2400" dirty="0" err="1">
                <a:solidFill>
                  <a:srgbClr val="000000"/>
                </a:solidFill>
              </a:rPr>
              <a:t>Webex</a:t>
            </a:r>
            <a:r>
              <a:rPr lang="de-DE" sz="2400" dirty="0">
                <a:solidFill>
                  <a:srgbClr val="000000"/>
                </a:solidFill>
              </a:rPr>
              <a:t>/Zoom</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7" name="Foliennummernplatzhalter 6"/>
          <p:cNvSpPr>
            <a:spLocks noGrp="1"/>
          </p:cNvSpPr>
          <p:nvPr>
            <p:ph type="sldNum" sz="quarter" idx="12"/>
          </p:nvPr>
        </p:nvSpPr>
        <p:spPr/>
        <p:txBody>
          <a:bodyPr/>
          <a:lstStyle/>
          <a:p>
            <a:fld id="{386CAE9C-98EE-4793-B6DD-11C28406210D}" type="slidenum">
              <a:rPr lang="de-DE" smtClean="0"/>
              <a:t>4</a:t>
            </a:fld>
            <a:endParaRPr lang="de-DE"/>
          </a:p>
        </p:txBody>
      </p:sp>
    </p:spTree>
    <p:extLst>
      <p:ext uri="{BB962C8B-B14F-4D97-AF65-F5344CB8AC3E}">
        <p14:creationId xmlns:p14="http://schemas.microsoft.com/office/powerpoint/2010/main" val="3847411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8EDC179-63B9-41DA-A105-B27152381C3F}"/>
              </a:ext>
            </a:extLst>
          </p:cNvPr>
          <p:cNvPicPr>
            <a:picLocks noChangeAspect="1"/>
          </p:cNvPicPr>
          <p:nvPr/>
        </p:nvPicPr>
        <p:blipFill>
          <a:blip r:embed="rId3"/>
          <a:stretch>
            <a:fillRect/>
          </a:stretch>
        </p:blipFill>
        <p:spPr>
          <a:xfrm>
            <a:off x="267479" y="978378"/>
            <a:ext cx="7874165" cy="4520548"/>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2023</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2F9F1EB-6257-41E4-9CA8-790207B8B77E}"/>
              </a:ext>
            </a:extLst>
          </p:cNvPr>
          <p:cNvPicPr>
            <a:picLocks noChangeAspect="1"/>
          </p:cNvPicPr>
          <p:nvPr/>
        </p:nvPicPr>
        <p:blipFill>
          <a:blip r:embed="rId3"/>
          <a:stretch>
            <a:fillRect/>
          </a:stretch>
        </p:blipFill>
        <p:spPr>
          <a:xfrm>
            <a:off x="8092652" y="710538"/>
            <a:ext cx="3954514" cy="3378904"/>
          </a:xfrm>
          <a:prstGeom prst="rect">
            <a:avLst/>
          </a:prstGeom>
        </p:spPr>
      </p:pic>
      <p:pic>
        <p:nvPicPr>
          <p:cNvPr id="4" name="Grafik 3">
            <a:extLst>
              <a:ext uri="{FF2B5EF4-FFF2-40B4-BE49-F238E27FC236}">
                <a16:creationId xmlns:a16="http://schemas.microsoft.com/office/drawing/2014/main" id="{6C692F95-5B5E-4EF4-AB49-2E68A3ACF239}"/>
              </a:ext>
            </a:extLst>
          </p:cNvPr>
          <p:cNvPicPr>
            <a:picLocks noChangeAspect="1"/>
          </p:cNvPicPr>
          <p:nvPr/>
        </p:nvPicPr>
        <p:blipFill>
          <a:blip r:embed="rId4"/>
          <a:stretch>
            <a:fillRect/>
          </a:stretch>
        </p:blipFill>
        <p:spPr>
          <a:xfrm>
            <a:off x="713562" y="1288037"/>
            <a:ext cx="4876859" cy="350001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4DFA63F4-CAEE-4428-B3A5-E45D1EF8EC48}"/>
              </a:ext>
            </a:extLst>
          </p:cNvPr>
          <p:cNvPicPr>
            <a:picLocks noChangeAspect="1"/>
          </p:cNvPicPr>
          <p:nvPr/>
        </p:nvPicPr>
        <p:blipFill>
          <a:blip r:embed="rId3"/>
          <a:stretch>
            <a:fillRect/>
          </a:stretch>
        </p:blipFill>
        <p:spPr>
          <a:xfrm>
            <a:off x="266744" y="912195"/>
            <a:ext cx="7694211" cy="4442125"/>
          </a:xfrm>
          <a:prstGeom prst="rect">
            <a:avLst/>
          </a:prstGeom>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9235C0B-F6D3-41A8-A29A-598AD5B24EA0}"/>
              </a:ext>
            </a:extLst>
          </p:cNvPr>
          <p:cNvPicPr>
            <a:picLocks noChangeAspect="1"/>
          </p:cNvPicPr>
          <p:nvPr/>
        </p:nvPicPr>
        <p:blipFill>
          <a:blip r:embed="rId3"/>
          <a:stretch>
            <a:fillRect/>
          </a:stretch>
        </p:blipFill>
        <p:spPr>
          <a:xfrm>
            <a:off x="265579" y="620709"/>
            <a:ext cx="8369622" cy="4527487"/>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2D28A-A6D3-45A3-ADEA-7E9AD5E5E395}"/>
              </a:ext>
            </a:extLst>
          </p:cNvPr>
          <p:cNvSpPr>
            <a:spLocks noGrp="1"/>
          </p:cNvSpPr>
          <p:nvPr>
            <p:ph type="ctrTitle"/>
          </p:nvPr>
        </p:nvSpPr>
        <p:spPr>
          <a:xfrm>
            <a:off x="1524000" y="509808"/>
            <a:ext cx="9144000" cy="5838383"/>
          </a:xfrm>
        </p:spPr>
        <p:txBody>
          <a:bodyPr>
            <a:noAutofit/>
          </a:bodyPr>
          <a:lstStyle/>
          <a:p>
            <a:r>
              <a:rPr lang="de-DE" sz="4000" dirty="0"/>
              <a:t>Berufungsvorträge</a:t>
            </a:r>
            <a:br>
              <a:rPr lang="de-DE" sz="4000" dirty="0"/>
            </a:br>
            <a:r>
              <a:rPr lang="de-DE" sz="4000" dirty="0"/>
              <a:t>Professur:</a:t>
            </a:r>
            <a:br>
              <a:rPr lang="de-DE" sz="4000" dirty="0"/>
            </a:br>
            <a:br>
              <a:rPr lang="de-DE" sz="4000" dirty="0"/>
            </a:br>
            <a:r>
              <a:rPr lang="de-DE" sz="4000" b="1" dirty="0"/>
              <a:t>VWL &amp; International Economics</a:t>
            </a:r>
            <a:br>
              <a:rPr lang="de-DE" sz="4000" dirty="0"/>
            </a:br>
            <a:br>
              <a:rPr lang="de-DE" sz="4000" dirty="0"/>
            </a:br>
            <a:r>
              <a:rPr lang="de-DE" sz="4000" dirty="0"/>
              <a:t>Montag 30.09.2024</a:t>
            </a:r>
            <a:br>
              <a:rPr lang="de-DE" sz="4000" dirty="0"/>
            </a:br>
            <a:br>
              <a:rPr lang="de-DE" sz="4000" dirty="0"/>
            </a:br>
            <a:r>
              <a:rPr lang="de-DE" sz="4000" dirty="0"/>
              <a:t>8:15 – 8:45 S122</a:t>
            </a:r>
            <a:br>
              <a:rPr lang="de-DE" sz="4000" dirty="0"/>
            </a:br>
            <a:br>
              <a:rPr lang="de-DE" sz="4000" dirty="0"/>
            </a:br>
            <a:r>
              <a:rPr lang="de-DE" sz="4000" dirty="0"/>
              <a:t>10:15 – 10:45 S421  </a:t>
            </a:r>
          </a:p>
        </p:txBody>
      </p:sp>
    </p:spTree>
    <p:extLst>
      <p:ext uri="{BB962C8B-B14F-4D97-AF65-F5344CB8AC3E}">
        <p14:creationId xmlns:p14="http://schemas.microsoft.com/office/powerpoint/2010/main" val="4178458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2D28A-A6D3-45A3-ADEA-7E9AD5E5E395}"/>
              </a:ext>
            </a:extLst>
          </p:cNvPr>
          <p:cNvSpPr>
            <a:spLocks noGrp="1"/>
          </p:cNvSpPr>
          <p:nvPr>
            <p:ph type="ctrTitle"/>
          </p:nvPr>
        </p:nvSpPr>
        <p:spPr>
          <a:xfrm>
            <a:off x="1524000" y="509808"/>
            <a:ext cx="9144000" cy="5838383"/>
          </a:xfrm>
        </p:spPr>
        <p:txBody>
          <a:bodyPr>
            <a:noAutofit/>
          </a:bodyPr>
          <a:lstStyle/>
          <a:p>
            <a:r>
              <a:rPr lang="de-DE" sz="4000" dirty="0" err="1"/>
              <a:t>Presentation</a:t>
            </a:r>
            <a:r>
              <a:rPr lang="de-DE" sz="4000" dirty="0"/>
              <a:t> </a:t>
            </a:r>
            <a:r>
              <a:rPr lang="de-DE" sz="4000" dirty="0" err="1"/>
              <a:t>for</a:t>
            </a:r>
            <a:r>
              <a:rPr lang="de-DE" sz="4000" dirty="0"/>
              <a:t> an </a:t>
            </a:r>
            <a:r>
              <a:rPr lang="de-DE" sz="4000" dirty="0" err="1"/>
              <a:t>Professurship</a:t>
            </a:r>
            <a:r>
              <a:rPr lang="de-DE" sz="4000" dirty="0"/>
              <a:t>:</a:t>
            </a:r>
            <a:br>
              <a:rPr lang="de-DE" sz="4000" dirty="0"/>
            </a:br>
            <a:br>
              <a:rPr lang="de-DE" sz="4000" dirty="0"/>
            </a:br>
            <a:r>
              <a:rPr lang="de-DE" sz="4000" b="1" dirty="0"/>
              <a:t>International Economics</a:t>
            </a:r>
            <a:br>
              <a:rPr lang="de-DE" sz="4000" dirty="0"/>
            </a:br>
            <a:br>
              <a:rPr lang="de-DE" sz="4000" dirty="0"/>
            </a:br>
            <a:r>
              <a:rPr lang="de-DE" sz="4000" dirty="0"/>
              <a:t>Monday 30.09.2024</a:t>
            </a:r>
            <a:br>
              <a:rPr lang="de-DE" sz="4000" dirty="0"/>
            </a:br>
            <a:br>
              <a:rPr lang="de-DE" sz="4000" dirty="0"/>
            </a:br>
            <a:r>
              <a:rPr lang="de-DE" sz="4000" dirty="0"/>
              <a:t>8:15 – 8:45 S122</a:t>
            </a:r>
            <a:br>
              <a:rPr lang="de-DE" sz="4000" dirty="0"/>
            </a:br>
            <a:br>
              <a:rPr lang="de-DE" sz="4000" dirty="0"/>
            </a:br>
            <a:r>
              <a:rPr lang="de-DE" sz="4000" dirty="0"/>
              <a:t>10:15 – 10:45 S421  </a:t>
            </a:r>
          </a:p>
        </p:txBody>
      </p:sp>
    </p:spTree>
    <p:extLst>
      <p:ext uri="{BB962C8B-B14F-4D97-AF65-F5344CB8AC3E}">
        <p14:creationId xmlns:p14="http://schemas.microsoft.com/office/powerpoint/2010/main" val="390007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2205E64A-83E2-4E93-8EF8-34AFEB99F4AD}"/>
                  </a:ext>
                </a:extLst>
              </p14:cNvPr>
              <p14:cNvContentPartPr/>
              <p14:nvPr/>
            </p14:nvContentPartPr>
            <p14:xfrm>
              <a:off x="401757" y="1734555"/>
              <a:ext cx="4959720" cy="86400"/>
            </p14:xfrm>
          </p:contentPart>
        </mc:Choice>
        <mc:Fallback xmlns="">
          <p:pic>
            <p:nvPicPr>
              <p:cNvPr id="4" name="Freihand 3">
                <a:extLst>
                  <a:ext uri="{FF2B5EF4-FFF2-40B4-BE49-F238E27FC236}">
                    <a16:creationId xmlns:a16="http://schemas.microsoft.com/office/drawing/2014/main" id="{2205E64A-83E2-4E93-8EF8-34AFEB99F4AD}"/>
                  </a:ext>
                </a:extLst>
              </p:cNvPr>
              <p:cNvPicPr/>
              <p:nvPr/>
            </p:nvPicPr>
            <p:blipFill>
              <a:blip r:embed="rId3"/>
              <a:stretch>
                <a:fillRect/>
              </a:stretch>
            </p:blipFill>
            <p:spPr>
              <a:xfrm>
                <a:off x="397437" y="1730235"/>
                <a:ext cx="4968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5B85231B-73A7-4108-8436-08B62C164F90}"/>
                  </a:ext>
                </a:extLst>
              </p14:cNvPr>
              <p14:cNvContentPartPr/>
              <p14:nvPr/>
            </p14:nvContentPartPr>
            <p14:xfrm>
              <a:off x="430197" y="2230995"/>
              <a:ext cx="5240160" cy="83160"/>
            </p14:xfrm>
          </p:contentPart>
        </mc:Choice>
        <mc:Fallback xmlns="">
          <p:pic>
            <p:nvPicPr>
              <p:cNvPr id="5" name="Freihand 4">
                <a:extLst>
                  <a:ext uri="{FF2B5EF4-FFF2-40B4-BE49-F238E27FC236}">
                    <a16:creationId xmlns:a16="http://schemas.microsoft.com/office/drawing/2014/main" id="{5B85231B-73A7-4108-8436-08B62C164F90}"/>
                  </a:ext>
                </a:extLst>
              </p:cNvPr>
              <p:cNvPicPr/>
              <p:nvPr/>
            </p:nvPicPr>
            <p:blipFill>
              <a:blip r:embed="rId5"/>
              <a:stretch>
                <a:fillRect/>
              </a:stretch>
            </p:blipFill>
            <p:spPr>
              <a:xfrm>
                <a:off x="425877" y="2226675"/>
                <a:ext cx="5248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Freihand 35">
                <a:extLst>
                  <a:ext uri="{FF2B5EF4-FFF2-40B4-BE49-F238E27FC236}">
                    <a16:creationId xmlns:a16="http://schemas.microsoft.com/office/drawing/2014/main" id="{4E989AE1-7C56-4656-A0C1-F2CD0E6840D2}"/>
                  </a:ext>
                </a:extLst>
              </p14:cNvPr>
              <p14:cNvContentPartPr/>
              <p14:nvPr/>
            </p14:nvContentPartPr>
            <p14:xfrm>
              <a:off x="8628477" y="697035"/>
              <a:ext cx="478800" cy="474840"/>
            </p14:xfrm>
          </p:contentPart>
        </mc:Choice>
        <mc:Fallback xmlns="">
          <p:pic>
            <p:nvPicPr>
              <p:cNvPr id="36" name="Freihand 35">
                <a:extLst>
                  <a:ext uri="{FF2B5EF4-FFF2-40B4-BE49-F238E27FC236}">
                    <a16:creationId xmlns:a16="http://schemas.microsoft.com/office/drawing/2014/main" id="{4E989AE1-7C56-4656-A0C1-F2CD0E6840D2}"/>
                  </a:ext>
                </a:extLst>
              </p:cNvPr>
              <p:cNvPicPr/>
              <p:nvPr/>
            </p:nvPicPr>
            <p:blipFill>
              <a:blip r:embed="rId7"/>
              <a:stretch>
                <a:fillRect/>
              </a:stretch>
            </p:blipFill>
            <p:spPr>
              <a:xfrm>
                <a:off x="8624157" y="692715"/>
                <a:ext cx="48744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Freihand 37">
                <a:extLst>
                  <a:ext uri="{FF2B5EF4-FFF2-40B4-BE49-F238E27FC236}">
                    <a16:creationId xmlns:a16="http://schemas.microsoft.com/office/drawing/2014/main" id="{BFE50D92-64DA-46E8-8775-13D44F2108B5}"/>
                  </a:ext>
                </a:extLst>
              </p14:cNvPr>
              <p14:cNvContentPartPr/>
              <p14:nvPr/>
            </p14:nvContentPartPr>
            <p14:xfrm>
              <a:off x="8270997" y="30675"/>
              <a:ext cx="3529080" cy="2283840"/>
            </p14:xfrm>
          </p:contentPart>
        </mc:Choice>
        <mc:Fallback xmlns="">
          <p:pic>
            <p:nvPicPr>
              <p:cNvPr id="38" name="Freihand 37">
                <a:extLst>
                  <a:ext uri="{FF2B5EF4-FFF2-40B4-BE49-F238E27FC236}">
                    <a16:creationId xmlns:a16="http://schemas.microsoft.com/office/drawing/2014/main" id="{BFE50D92-64DA-46E8-8775-13D44F2108B5}"/>
                  </a:ext>
                </a:extLst>
              </p:cNvPr>
              <p:cNvPicPr/>
              <p:nvPr/>
            </p:nvPicPr>
            <p:blipFill>
              <a:blip r:embed="rId9"/>
              <a:stretch>
                <a:fillRect/>
              </a:stretch>
            </p:blipFill>
            <p:spPr>
              <a:xfrm>
                <a:off x="8266677" y="26355"/>
                <a:ext cx="3537720" cy="2292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Freihand 39">
                <a:extLst>
                  <a:ext uri="{FF2B5EF4-FFF2-40B4-BE49-F238E27FC236}">
                    <a16:creationId xmlns:a16="http://schemas.microsoft.com/office/drawing/2014/main" id="{2AA0855B-DFA1-45F4-994B-8174AAD0292A}"/>
                  </a:ext>
                </a:extLst>
              </p14:cNvPr>
              <p14:cNvContentPartPr/>
              <p14:nvPr/>
            </p14:nvContentPartPr>
            <p14:xfrm>
              <a:off x="9801717" y="644835"/>
              <a:ext cx="922680" cy="505440"/>
            </p14:xfrm>
          </p:contentPart>
        </mc:Choice>
        <mc:Fallback xmlns="">
          <p:pic>
            <p:nvPicPr>
              <p:cNvPr id="40" name="Freihand 39">
                <a:extLst>
                  <a:ext uri="{FF2B5EF4-FFF2-40B4-BE49-F238E27FC236}">
                    <a16:creationId xmlns:a16="http://schemas.microsoft.com/office/drawing/2014/main" id="{2AA0855B-DFA1-45F4-994B-8174AAD0292A}"/>
                  </a:ext>
                </a:extLst>
              </p:cNvPr>
              <p:cNvPicPr/>
              <p:nvPr/>
            </p:nvPicPr>
            <p:blipFill>
              <a:blip r:embed="rId11"/>
              <a:stretch>
                <a:fillRect/>
              </a:stretch>
            </p:blipFill>
            <p:spPr>
              <a:xfrm>
                <a:off x="9797397" y="640515"/>
                <a:ext cx="93132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Freihand 41">
                <a:extLst>
                  <a:ext uri="{FF2B5EF4-FFF2-40B4-BE49-F238E27FC236}">
                    <a16:creationId xmlns:a16="http://schemas.microsoft.com/office/drawing/2014/main" id="{6698BD70-27E7-403D-9EF9-09EF4AEB68BA}"/>
                  </a:ext>
                </a:extLst>
              </p14:cNvPr>
              <p14:cNvContentPartPr/>
              <p14:nvPr/>
            </p14:nvContentPartPr>
            <p14:xfrm>
              <a:off x="8403477" y="115275"/>
              <a:ext cx="3179160" cy="2157840"/>
            </p14:xfrm>
          </p:contentPart>
        </mc:Choice>
        <mc:Fallback xmlns="">
          <p:pic>
            <p:nvPicPr>
              <p:cNvPr id="42" name="Freihand 41">
                <a:extLst>
                  <a:ext uri="{FF2B5EF4-FFF2-40B4-BE49-F238E27FC236}">
                    <a16:creationId xmlns:a16="http://schemas.microsoft.com/office/drawing/2014/main" id="{6698BD70-27E7-403D-9EF9-09EF4AEB68BA}"/>
                  </a:ext>
                </a:extLst>
              </p:cNvPr>
              <p:cNvPicPr/>
              <p:nvPr/>
            </p:nvPicPr>
            <p:blipFill>
              <a:blip r:embed="rId13"/>
              <a:stretch>
                <a:fillRect/>
              </a:stretch>
            </p:blipFill>
            <p:spPr>
              <a:xfrm>
                <a:off x="8399157" y="110955"/>
                <a:ext cx="3187800" cy="216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Freihand 5">
                <a:extLst>
                  <a:ext uri="{FF2B5EF4-FFF2-40B4-BE49-F238E27FC236}">
                    <a16:creationId xmlns:a16="http://schemas.microsoft.com/office/drawing/2014/main" id="{77234A74-710D-4873-B339-C9D5FEA27983}"/>
                  </a:ext>
                </a:extLst>
              </p14:cNvPr>
              <p14:cNvContentPartPr/>
              <p14:nvPr/>
            </p14:nvContentPartPr>
            <p14:xfrm>
              <a:off x="9125637" y="439635"/>
              <a:ext cx="25560" cy="1378800"/>
            </p14:xfrm>
          </p:contentPart>
        </mc:Choice>
        <mc:Fallback xmlns="">
          <p:pic>
            <p:nvPicPr>
              <p:cNvPr id="6" name="Freihand 5">
                <a:extLst>
                  <a:ext uri="{FF2B5EF4-FFF2-40B4-BE49-F238E27FC236}">
                    <a16:creationId xmlns:a16="http://schemas.microsoft.com/office/drawing/2014/main" id="{77234A74-710D-4873-B339-C9D5FEA27983}"/>
                  </a:ext>
                </a:extLst>
              </p:cNvPr>
              <p:cNvPicPr/>
              <p:nvPr/>
            </p:nvPicPr>
            <p:blipFill>
              <a:blip r:embed="rId15"/>
              <a:stretch>
                <a:fillRect/>
              </a:stretch>
            </p:blipFill>
            <p:spPr>
              <a:xfrm>
                <a:off x="9121317" y="435315"/>
                <a:ext cx="34200" cy="138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F19303FF-EFEF-4AB4-B5F4-239F40B7C8A2}"/>
                  </a:ext>
                </a:extLst>
              </p14:cNvPr>
              <p14:cNvContentPartPr/>
              <p14:nvPr/>
            </p14:nvContentPartPr>
            <p14:xfrm>
              <a:off x="8832597" y="1767315"/>
              <a:ext cx="2241360" cy="53280"/>
            </p14:xfrm>
          </p:contentPart>
        </mc:Choice>
        <mc:Fallback xmlns="">
          <p:pic>
            <p:nvPicPr>
              <p:cNvPr id="7" name="Freihand 6">
                <a:extLst>
                  <a:ext uri="{FF2B5EF4-FFF2-40B4-BE49-F238E27FC236}">
                    <a16:creationId xmlns:a16="http://schemas.microsoft.com/office/drawing/2014/main" id="{F19303FF-EFEF-4AB4-B5F4-239F40B7C8A2}"/>
                  </a:ext>
                </a:extLst>
              </p:cNvPr>
              <p:cNvPicPr/>
              <p:nvPr/>
            </p:nvPicPr>
            <p:blipFill>
              <a:blip r:embed="rId17"/>
              <a:stretch>
                <a:fillRect/>
              </a:stretch>
            </p:blipFill>
            <p:spPr>
              <a:xfrm>
                <a:off x="8828277" y="1762995"/>
                <a:ext cx="2250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889A3B01-81AB-457B-9AFC-AEF7B2989947}"/>
                  </a:ext>
                </a:extLst>
              </p14:cNvPr>
              <p14:cNvContentPartPr/>
              <p14:nvPr/>
            </p14:nvContentPartPr>
            <p14:xfrm>
              <a:off x="11040117" y="1728795"/>
              <a:ext cx="178920" cy="217800"/>
            </p14:xfrm>
          </p:contentPart>
        </mc:Choice>
        <mc:Fallback xmlns="">
          <p:pic>
            <p:nvPicPr>
              <p:cNvPr id="8" name="Freihand 7">
                <a:extLst>
                  <a:ext uri="{FF2B5EF4-FFF2-40B4-BE49-F238E27FC236}">
                    <a16:creationId xmlns:a16="http://schemas.microsoft.com/office/drawing/2014/main" id="{889A3B01-81AB-457B-9AFC-AEF7B2989947}"/>
                  </a:ext>
                </a:extLst>
              </p:cNvPr>
              <p:cNvPicPr/>
              <p:nvPr/>
            </p:nvPicPr>
            <p:blipFill>
              <a:blip r:embed="rId19"/>
              <a:stretch>
                <a:fillRect/>
              </a:stretch>
            </p:blipFill>
            <p:spPr>
              <a:xfrm>
                <a:off x="11035797" y="1724475"/>
                <a:ext cx="1875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4B7C5F27-B961-479C-8CF1-316B8FE09BF4}"/>
                  </a:ext>
                </a:extLst>
              </p14:cNvPr>
              <p14:cNvContentPartPr/>
              <p14:nvPr/>
            </p14:nvContentPartPr>
            <p14:xfrm>
              <a:off x="8983797" y="255675"/>
              <a:ext cx="261000" cy="212040"/>
            </p14:xfrm>
          </p:contentPart>
        </mc:Choice>
        <mc:Fallback xmlns="">
          <p:pic>
            <p:nvPicPr>
              <p:cNvPr id="12" name="Freihand 11">
                <a:extLst>
                  <a:ext uri="{FF2B5EF4-FFF2-40B4-BE49-F238E27FC236}">
                    <a16:creationId xmlns:a16="http://schemas.microsoft.com/office/drawing/2014/main" id="{4B7C5F27-B961-479C-8CF1-316B8FE09BF4}"/>
                  </a:ext>
                </a:extLst>
              </p:cNvPr>
              <p:cNvPicPr/>
              <p:nvPr/>
            </p:nvPicPr>
            <p:blipFill>
              <a:blip r:embed="rId21"/>
              <a:stretch>
                <a:fillRect/>
              </a:stretch>
            </p:blipFill>
            <p:spPr>
              <a:xfrm>
                <a:off x="8979477" y="251355"/>
                <a:ext cx="2696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FEA94B65-B3AD-4B90-A572-1459552A00D9}"/>
                  </a:ext>
                </a:extLst>
              </p14:cNvPr>
              <p14:cNvContentPartPr/>
              <p14:nvPr/>
            </p14:nvContentPartPr>
            <p14:xfrm>
              <a:off x="8768157" y="295275"/>
              <a:ext cx="114480" cy="237240"/>
            </p14:xfrm>
          </p:contentPart>
        </mc:Choice>
        <mc:Fallback xmlns="">
          <p:pic>
            <p:nvPicPr>
              <p:cNvPr id="13" name="Freihand 12">
                <a:extLst>
                  <a:ext uri="{FF2B5EF4-FFF2-40B4-BE49-F238E27FC236}">
                    <a16:creationId xmlns:a16="http://schemas.microsoft.com/office/drawing/2014/main" id="{FEA94B65-B3AD-4B90-A572-1459552A00D9}"/>
                  </a:ext>
                </a:extLst>
              </p:cNvPr>
              <p:cNvPicPr/>
              <p:nvPr/>
            </p:nvPicPr>
            <p:blipFill>
              <a:blip r:embed="rId23"/>
              <a:stretch>
                <a:fillRect/>
              </a:stretch>
            </p:blipFill>
            <p:spPr>
              <a:xfrm>
                <a:off x="8763837" y="290955"/>
                <a:ext cx="1231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DA1BF18C-F142-43B9-BDE3-7F30428F9CC1}"/>
                  </a:ext>
                </a:extLst>
              </p14:cNvPr>
              <p14:cNvContentPartPr/>
              <p14:nvPr/>
            </p14:nvContentPartPr>
            <p14:xfrm>
              <a:off x="10955517" y="1965675"/>
              <a:ext cx="143640" cy="169200"/>
            </p14:xfrm>
          </p:contentPart>
        </mc:Choice>
        <mc:Fallback xmlns="">
          <p:pic>
            <p:nvPicPr>
              <p:cNvPr id="14" name="Freihand 13">
                <a:extLst>
                  <a:ext uri="{FF2B5EF4-FFF2-40B4-BE49-F238E27FC236}">
                    <a16:creationId xmlns:a16="http://schemas.microsoft.com/office/drawing/2014/main" id="{DA1BF18C-F142-43B9-BDE3-7F30428F9CC1}"/>
                  </a:ext>
                </a:extLst>
              </p:cNvPr>
              <p:cNvPicPr/>
              <p:nvPr/>
            </p:nvPicPr>
            <p:blipFill>
              <a:blip r:embed="rId25"/>
              <a:stretch>
                <a:fillRect/>
              </a:stretch>
            </p:blipFill>
            <p:spPr>
              <a:xfrm>
                <a:off x="10951197" y="1961355"/>
                <a:ext cx="152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635FF42E-4058-4519-B21E-BB529A548275}"/>
                  </a:ext>
                </a:extLst>
              </p14:cNvPr>
              <p14:cNvContentPartPr/>
              <p14:nvPr/>
            </p14:nvContentPartPr>
            <p14:xfrm>
              <a:off x="10956957" y="1980075"/>
              <a:ext cx="135720" cy="99360"/>
            </p14:xfrm>
          </p:contentPart>
        </mc:Choice>
        <mc:Fallback xmlns="">
          <p:pic>
            <p:nvPicPr>
              <p:cNvPr id="15" name="Freihand 14">
                <a:extLst>
                  <a:ext uri="{FF2B5EF4-FFF2-40B4-BE49-F238E27FC236}">
                    <a16:creationId xmlns:a16="http://schemas.microsoft.com/office/drawing/2014/main" id="{635FF42E-4058-4519-B21E-BB529A548275}"/>
                  </a:ext>
                </a:extLst>
              </p:cNvPr>
              <p:cNvPicPr/>
              <p:nvPr/>
            </p:nvPicPr>
            <p:blipFill>
              <a:blip r:embed="rId27"/>
              <a:stretch>
                <a:fillRect/>
              </a:stretch>
            </p:blipFill>
            <p:spPr>
              <a:xfrm>
                <a:off x="10952637" y="1975755"/>
                <a:ext cx="144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C85BAB19-F5EA-48B6-98A0-D98552C7C304}"/>
                  </a:ext>
                </a:extLst>
              </p14:cNvPr>
              <p14:cNvContentPartPr/>
              <p14:nvPr/>
            </p14:nvContentPartPr>
            <p14:xfrm>
              <a:off x="9496077" y="434955"/>
              <a:ext cx="1407600" cy="1049400"/>
            </p14:xfrm>
          </p:contentPart>
        </mc:Choice>
        <mc:Fallback xmlns="">
          <p:pic>
            <p:nvPicPr>
              <p:cNvPr id="18" name="Freihand 17">
                <a:extLst>
                  <a:ext uri="{FF2B5EF4-FFF2-40B4-BE49-F238E27FC236}">
                    <a16:creationId xmlns:a16="http://schemas.microsoft.com/office/drawing/2014/main" id="{C85BAB19-F5EA-48B6-98A0-D98552C7C304}"/>
                  </a:ext>
                </a:extLst>
              </p:cNvPr>
              <p:cNvPicPr/>
              <p:nvPr/>
            </p:nvPicPr>
            <p:blipFill>
              <a:blip r:embed="rId29"/>
              <a:stretch>
                <a:fillRect/>
              </a:stretch>
            </p:blipFill>
            <p:spPr>
              <a:xfrm>
                <a:off x="9491757" y="430635"/>
                <a:ext cx="1416240" cy="1058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96540F4F-E43E-43D4-B1B4-71E6E7545573}"/>
                  </a:ext>
                </a:extLst>
              </p14:cNvPr>
              <p14:cNvContentPartPr/>
              <p14:nvPr/>
            </p14:nvContentPartPr>
            <p14:xfrm>
              <a:off x="11051997" y="294555"/>
              <a:ext cx="113400" cy="164160"/>
            </p14:xfrm>
          </p:contentPart>
        </mc:Choice>
        <mc:Fallback xmlns="">
          <p:pic>
            <p:nvPicPr>
              <p:cNvPr id="20" name="Freihand 19">
                <a:extLst>
                  <a:ext uri="{FF2B5EF4-FFF2-40B4-BE49-F238E27FC236}">
                    <a16:creationId xmlns:a16="http://schemas.microsoft.com/office/drawing/2014/main" id="{96540F4F-E43E-43D4-B1B4-71E6E7545573}"/>
                  </a:ext>
                </a:extLst>
              </p:cNvPr>
              <p:cNvPicPr/>
              <p:nvPr/>
            </p:nvPicPr>
            <p:blipFill>
              <a:blip r:embed="rId31"/>
              <a:stretch>
                <a:fillRect/>
              </a:stretch>
            </p:blipFill>
            <p:spPr>
              <a:xfrm>
                <a:off x="11047677" y="290235"/>
                <a:ext cx="122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70D7E695-6F0F-4188-A515-77E83F66A092}"/>
                  </a:ext>
                </a:extLst>
              </p14:cNvPr>
              <p14:cNvContentPartPr/>
              <p14:nvPr/>
            </p14:nvContentPartPr>
            <p14:xfrm>
              <a:off x="11063517" y="325515"/>
              <a:ext cx="120960" cy="111600"/>
            </p14:xfrm>
          </p:contentPart>
        </mc:Choice>
        <mc:Fallback xmlns="">
          <p:pic>
            <p:nvPicPr>
              <p:cNvPr id="21" name="Freihand 20">
                <a:extLst>
                  <a:ext uri="{FF2B5EF4-FFF2-40B4-BE49-F238E27FC236}">
                    <a16:creationId xmlns:a16="http://schemas.microsoft.com/office/drawing/2014/main" id="{70D7E695-6F0F-4188-A515-77E83F66A092}"/>
                  </a:ext>
                </a:extLst>
              </p:cNvPr>
              <p:cNvPicPr/>
              <p:nvPr/>
            </p:nvPicPr>
            <p:blipFill>
              <a:blip r:embed="rId33"/>
              <a:stretch>
                <a:fillRect/>
              </a:stretch>
            </p:blipFill>
            <p:spPr>
              <a:xfrm>
                <a:off x="11059197" y="321195"/>
                <a:ext cx="129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41EA83B9-0FB6-4663-8068-F9AE761EFBF0}"/>
                  </a:ext>
                </a:extLst>
              </p14:cNvPr>
              <p14:cNvContentPartPr/>
              <p14:nvPr/>
            </p14:nvContentPartPr>
            <p14:xfrm>
              <a:off x="9666357" y="387435"/>
              <a:ext cx="1073880" cy="1059480"/>
            </p14:xfrm>
          </p:contentPart>
        </mc:Choice>
        <mc:Fallback xmlns="">
          <p:pic>
            <p:nvPicPr>
              <p:cNvPr id="23" name="Freihand 22">
                <a:extLst>
                  <a:ext uri="{FF2B5EF4-FFF2-40B4-BE49-F238E27FC236}">
                    <a16:creationId xmlns:a16="http://schemas.microsoft.com/office/drawing/2014/main" id="{41EA83B9-0FB6-4663-8068-F9AE761EFBF0}"/>
                  </a:ext>
                </a:extLst>
              </p:cNvPr>
              <p:cNvPicPr/>
              <p:nvPr/>
            </p:nvPicPr>
            <p:blipFill>
              <a:blip r:embed="rId35"/>
              <a:stretch>
                <a:fillRect/>
              </a:stretch>
            </p:blipFill>
            <p:spPr>
              <a:xfrm>
                <a:off x="9662037" y="383115"/>
                <a:ext cx="1082520" cy="1068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C1520103-2CD2-46C0-A66D-4229C5C70988}"/>
                  </a:ext>
                </a:extLst>
              </p14:cNvPr>
              <p14:cNvContentPartPr/>
              <p14:nvPr/>
            </p14:nvContentPartPr>
            <p14:xfrm>
              <a:off x="10952277" y="1313715"/>
              <a:ext cx="145080" cy="216360"/>
            </p14:xfrm>
          </p:contentPart>
        </mc:Choice>
        <mc:Fallback xmlns="">
          <p:pic>
            <p:nvPicPr>
              <p:cNvPr id="24" name="Freihand 23">
                <a:extLst>
                  <a:ext uri="{FF2B5EF4-FFF2-40B4-BE49-F238E27FC236}">
                    <a16:creationId xmlns:a16="http://schemas.microsoft.com/office/drawing/2014/main" id="{C1520103-2CD2-46C0-A66D-4229C5C70988}"/>
                  </a:ext>
                </a:extLst>
              </p:cNvPr>
              <p:cNvPicPr/>
              <p:nvPr/>
            </p:nvPicPr>
            <p:blipFill>
              <a:blip r:embed="rId37"/>
              <a:stretch>
                <a:fillRect/>
              </a:stretch>
            </p:blipFill>
            <p:spPr>
              <a:xfrm>
                <a:off x="10947957" y="1309395"/>
                <a:ext cx="1537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0C3FCFDF-80A9-4845-8182-EDCA4E0DBFAA}"/>
                  </a:ext>
                </a:extLst>
              </p14:cNvPr>
              <p14:cNvContentPartPr/>
              <p14:nvPr/>
            </p14:nvContentPartPr>
            <p14:xfrm>
              <a:off x="9154077" y="894315"/>
              <a:ext cx="323640" cy="20520"/>
            </p14:xfrm>
          </p:contentPart>
        </mc:Choice>
        <mc:Fallback xmlns="">
          <p:pic>
            <p:nvPicPr>
              <p:cNvPr id="26" name="Freihand 25">
                <a:extLst>
                  <a:ext uri="{FF2B5EF4-FFF2-40B4-BE49-F238E27FC236}">
                    <a16:creationId xmlns:a16="http://schemas.microsoft.com/office/drawing/2014/main" id="{0C3FCFDF-80A9-4845-8182-EDCA4E0DBFAA}"/>
                  </a:ext>
                </a:extLst>
              </p:cNvPr>
              <p:cNvPicPr/>
              <p:nvPr/>
            </p:nvPicPr>
            <p:blipFill>
              <a:blip r:embed="rId39"/>
              <a:stretch>
                <a:fillRect/>
              </a:stretch>
            </p:blipFill>
            <p:spPr>
              <a:xfrm>
                <a:off x="9149757" y="889995"/>
                <a:ext cx="3322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A117601A-5BE6-4DA2-9CDD-0CFC1D51DCD8}"/>
                  </a:ext>
                </a:extLst>
              </p14:cNvPr>
              <p14:cNvContentPartPr/>
              <p14:nvPr/>
            </p14:nvContentPartPr>
            <p14:xfrm>
              <a:off x="9788037" y="903675"/>
              <a:ext cx="457200" cy="87480"/>
            </p14:xfrm>
          </p:contentPart>
        </mc:Choice>
        <mc:Fallback xmlns="">
          <p:pic>
            <p:nvPicPr>
              <p:cNvPr id="27" name="Freihand 26">
                <a:extLst>
                  <a:ext uri="{FF2B5EF4-FFF2-40B4-BE49-F238E27FC236}">
                    <a16:creationId xmlns:a16="http://schemas.microsoft.com/office/drawing/2014/main" id="{A117601A-5BE6-4DA2-9CDD-0CFC1D51DCD8}"/>
                  </a:ext>
                </a:extLst>
              </p:cNvPr>
              <p:cNvPicPr/>
              <p:nvPr/>
            </p:nvPicPr>
            <p:blipFill>
              <a:blip r:embed="rId41"/>
              <a:stretch>
                <a:fillRect/>
              </a:stretch>
            </p:blipFill>
            <p:spPr>
              <a:xfrm>
                <a:off x="9783717" y="899355"/>
                <a:ext cx="465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2486C023-21A4-45AD-8FB2-45B99A007D06}"/>
                  </a:ext>
                </a:extLst>
              </p14:cNvPr>
              <p14:cNvContentPartPr/>
              <p14:nvPr/>
            </p14:nvContentPartPr>
            <p14:xfrm>
              <a:off x="10250637" y="947595"/>
              <a:ext cx="11520" cy="450360"/>
            </p14:xfrm>
          </p:contentPart>
        </mc:Choice>
        <mc:Fallback xmlns="">
          <p:pic>
            <p:nvPicPr>
              <p:cNvPr id="28" name="Freihand 27">
                <a:extLst>
                  <a:ext uri="{FF2B5EF4-FFF2-40B4-BE49-F238E27FC236}">
                    <a16:creationId xmlns:a16="http://schemas.microsoft.com/office/drawing/2014/main" id="{2486C023-21A4-45AD-8FB2-45B99A007D06}"/>
                  </a:ext>
                </a:extLst>
              </p:cNvPr>
              <p:cNvPicPr/>
              <p:nvPr/>
            </p:nvPicPr>
            <p:blipFill>
              <a:blip r:embed="rId43"/>
              <a:stretch>
                <a:fillRect/>
              </a:stretch>
            </p:blipFill>
            <p:spPr>
              <a:xfrm>
                <a:off x="10246317" y="943275"/>
                <a:ext cx="2016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74A36262-A616-440A-B488-F90E8834DBCC}"/>
                  </a:ext>
                </a:extLst>
              </p14:cNvPr>
              <p14:cNvContentPartPr/>
              <p14:nvPr/>
            </p14:nvContentPartPr>
            <p14:xfrm>
              <a:off x="10261797" y="1442595"/>
              <a:ext cx="26640" cy="274320"/>
            </p14:xfrm>
          </p:contentPart>
        </mc:Choice>
        <mc:Fallback xmlns="">
          <p:pic>
            <p:nvPicPr>
              <p:cNvPr id="29" name="Freihand 28">
                <a:extLst>
                  <a:ext uri="{FF2B5EF4-FFF2-40B4-BE49-F238E27FC236}">
                    <a16:creationId xmlns:a16="http://schemas.microsoft.com/office/drawing/2014/main" id="{74A36262-A616-440A-B488-F90E8834DBCC}"/>
                  </a:ext>
                </a:extLst>
              </p:cNvPr>
              <p:cNvPicPr/>
              <p:nvPr/>
            </p:nvPicPr>
            <p:blipFill>
              <a:blip r:embed="rId45"/>
              <a:stretch>
                <a:fillRect/>
              </a:stretch>
            </p:blipFill>
            <p:spPr>
              <a:xfrm>
                <a:off x="10257477" y="1438275"/>
                <a:ext cx="352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FDF195CE-F8DF-402B-89B4-3311C86A7F2F}"/>
                  </a:ext>
                </a:extLst>
              </p14:cNvPr>
              <p14:cNvContentPartPr/>
              <p14:nvPr/>
            </p14:nvContentPartPr>
            <p14:xfrm>
              <a:off x="8789397" y="855435"/>
              <a:ext cx="116640" cy="248040"/>
            </p14:xfrm>
          </p:contentPart>
        </mc:Choice>
        <mc:Fallback xmlns="">
          <p:pic>
            <p:nvPicPr>
              <p:cNvPr id="30" name="Freihand 29">
                <a:extLst>
                  <a:ext uri="{FF2B5EF4-FFF2-40B4-BE49-F238E27FC236}">
                    <a16:creationId xmlns:a16="http://schemas.microsoft.com/office/drawing/2014/main" id="{FDF195CE-F8DF-402B-89B4-3311C86A7F2F}"/>
                  </a:ext>
                </a:extLst>
              </p:cNvPr>
              <p:cNvPicPr/>
              <p:nvPr/>
            </p:nvPicPr>
            <p:blipFill>
              <a:blip r:embed="rId47"/>
              <a:stretch>
                <a:fillRect/>
              </a:stretch>
            </p:blipFill>
            <p:spPr>
              <a:xfrm>
                <a:off x="8785077" y="851115"/>
                <a:ext cx="1252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03E8D52D-879E-47E6-95E3-2FC4BF155EF1}"/>
                  </a:ext>
                </a:extLst>
              </p14:cNvPr>
              <p14:cNvContentPartPr/>
              <p14:nvPr/>
            </p14:nvContentPartPr>
            <p14:xfrm>
              <a:off x="8892357" y="753555"/>
              <a:ext cx="203040" cy="127080"/>
            </p14:xfrm>
          </p:contentPart>
        </mc:Choice>
        <mc:Fallback xmlns="">
          <p:pic>
            <p:nvPicPr>
              <p:cNvPr id="31" name="Freihand 30">
                <a:extLst>
                  <a:ext uri="{FF2B5EF4-FFF2-40B4-BE49-F238E27FC236}">
                    <a16:creationId xmlns:a16="http://schemas.microsoft.com/office/drawing/2014/main" id="{03E8D52D-879E-47E6-95E3-2FC4BF155EF1}"/>
                  </a:ext>
                </a:extLst>
              </p:cNvPr>
              <p:cNvPicPr/>
              <p:nvPr/>
            </p:nvPicPr>
            <p:blipFill>
              <a:blip r:embed="rId49"/>
              <a:stretch>
                <a:fillRect/>
              </a:stretch>
            </p:blipFill>
            <p:spPr>
              <a:xfrm>
                <a:off x="8888037" y="749235"/>
                <a:ext cx="211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EC7C1E37-5BE1-42AC-BCC9-86CA9AC8CEF9}"/>
                  </a:ext>
                </a:extLst>
              </p14:cNvPr>
              <p14:cNvContentPartPr/>
              <p14:nvPr/>
            </p14:nvContentPartPr>
            <p14:xfrm>
              <a:off x="10202037" y="2038035"/>
              <a:ext cx="119880" cy="168840"/>
            </p14:xfrm>
          </p:contentPart>
        </mc:Choice>
        <mc:Fallback xmlns="">
          <p:pic>
            <p:nvPicPr>
              <p:cNvPr id="32" name="Freihand 31">
                <a:extLst>
                  <a:ext uri="{FF2B5EF4-FFF2-40B4-BE49-F238E27FC236}">
                    <a16:creationId xmlns:a16="http://schemas.microsoft.com/office/drawing/2014/main" id="{EC7C1E37-5BE1-42AC-BCC9-86CA9AC8CEF9}"/>
                  </a:ext>
                </a:extLst>
              </p:cNvPr>
              <p:cNvPicPr/>
              <p:nvPr/>
            </p:nvPicPr>
            <p:blipFill>
              <a:blip r:embed="rId51"/>
              <a:stretch>
                <a:fillRect/>
              </a:stretch>
            </p:blipFill>
            <p:spPr>
              <a:xfrm>
                <a:off x="10197717" y="2033715"/>
                <a:ext cx="128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C1103981-A83C-4D89-9FF9-81F4427A9BB4}"/>
                  </a:ext>
                </a:extLst>
              </p14:cNvPr>
              <p14:cNvContentPartPr/>
              <p14:nvPr/>
            </p14:nvContentPartPr>
            <p14:xfrm>
              <a:off x="10244517" y="2047395"/>
              <a:ext cx="137520" cy="120240"/>
            </p14:xfrm>
          </p:contentPart>
        </mc:Choice>
        <mc:Fallback xmlns="">
          <p:pic>
            <p:nvPicPr>
              <p:cNvPr id="33" name="Freihand 32">
                <a:extLst>
                  <a:ext uri="{FF2B5EF4-FFF2-40B4-BE49-F238E27FC236}">
                    <a16:creationId xmlns:a16="http://schemas.microsoft.com/office/drawing/2014/main" id="{C1103981-A83C-4D89-9FF9-81F4427A9BB4}"/>
                  </a:ext>
                </a:extLst>
              </p:cNvPr>
              <p:cNvPicPr/>
              <p:nvPr/>
            </p:nvPicPr>
            <p:blipFill>
              <a:blip r:embed="rId53"/>
              <a:stretch>
                <a:fillRect/>
              </a:stretch>
            </p:blipFill>
            <p:spPr>
              <a:xfrm>
                <a:off x="10240197" y="2043075"/>
                <a:ext cx="146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5D16E6C2-3423-4FDE-ACA6-FADC6DD73494}"/>
                  </a:ext>
                </a:extLst>
              </p14:cNvPr>
              <p14:cNvContentPartPr/>
              <p14:nvPr/>
            </p14:nvContentPartPr>
            <p14:xfrm>
              <a:off x="10401837" y="1930755"/>
              <a:ext cx="232560" cy="151200"/>
            </p14:xfrm>
          </p:contentPart>
        </mc:Choice>
        <mc:Fallback xmlns="">
          <p:pic>
            <p:nvPicPr>
              <p:cNvPr id="34" name="Freihand 33">
                <a:extLst>
                  <a:ext uri="{FF2B5EF4-FFF2-40B4-BE49-F238E27FC236}">
                    <a16:creationId xmlns:a16="http://schemas.microsoft.com/office/drawing/2014/main" id="{5D16E6C2-3423-4FDE-ACA6-FADC6DD73494}"/>
                  </a:ext>
                </a:extLst>
              </p:cNvPr>
              <p:cNvPicPr/>
              <p:nvPr/>
            </p:nvPicPr>
            <p:blipFill>
              <a:blip r:embed="rId55"/>
              <a:stretch>
                <a:fillRect/>
              </a:stretch>
            </p:blipFill>
            <p:spPr>
              <a:xfrm>
                <a:off x="10397517" y="1926435"/>
                <a:ext cx="241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Freihand 43">
                <a:extLst>
                  <a:ext uri="{FF2B5EF4-FFF2-40B4-BE49-F238E27FC236}">
                    <a16:creationId xmlns:a16="http://schemas.microsoft.com/office/drawing/2014/main" id="{31CDEDED-F172-4B2D-9807-E74E5DC5B94A}"/>
                  </a:ext>
                </a:extLst>
              </p14:cNvPr>
              <p14:cNvContentPartPr/>
              <p14:nvPr/>
            </p14:nvContentPartPr>
            <p14:xfrm>
              <a:off x="73077" y="1321635"/>
              <a:ext cx="5278320" cy="545760"/>
            </p14:xfrm>
          </p:contentPart>
        </mc:Choice>
        <mc:Fallback xmlns="">
          <p:pic>
            <p:nvPicPr>
              <p:cNvPr id="44" name="Freihand 43">
                <a:extLst>
                  <a:ext uri="{FF2B5EF4-FFF2-40B4-BE49-F238E27FC236}">
                    <a16:creationId xmlns:a16="http://schemas.microsoft.com/office/drawing/2014/main" id="{31CDEDED-F172-4B2D-9807-E74E5DC5B94A}"/>
                  </a:ext>
                </a:extLst>
              </p:cNvPr>
              <p:cNvPicPr/>
              <p:nvPr/>
            </p:nvPicPr>
            <p:blipFill>
              <a:blip r:embed="rId57"/>
              <a:stretch>
                <a:fillRect/>
              </a:stretch>
            </p:blipFill>
            <p:spPr>
              <a:xfrm>
                <a:off x="68757" y="1317315"/>
                <a:ext cx="528696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6" name="Freihand 55">
                <a:extLst>
                  <a:ext uri="{FF2B5EF4-FFF2-40B4-BE49-F238E27FC236}">
                    <a16:creationId xmlns:a16="http://schemas.microsoft.com/office/drawing/2014/main" id="{204553CC-E87A-4F09-8AF0-4D35ECD13946}"/>
                  </a:ext>
                </a:extLst>
              </p14:cNvPr>
              <p14:cNvContentPartPr/>
              <p14:nvPr/>
            </p14:nvContentPartPr>
            <p14:xfrm>
              <a:off x="461517" y="2173755"/>
              <a:ext cx="1509840" cy="37440"/>
            </p14:xfrm>
          </p:contentPart>
        </mc:Choice>
        <mc:Fallback xmlns="">
          <p:pic>
            <p:nvPicPr>
              <p:cNvPr id="56" name="Freihand 55">
                <a:extLst>
                  <a:ext uri="{FF2B5EF4-FFF2-40B4-BE49-F238E27FC236}">
                    <a16:creationId xmlns:a16="http://schemas.microsoft.com/office/drawing/2014/main" id="{204553CC-E87A-4F09-8AF0-4D35ECD13946}"/>
                  </a:ext>
                </a:extLst>
              </p:cNvPr>
              <p:cNvPicPr/>
              <p:nvPr/>
            </p:nvPicPr>
            <p:blipFill>
              <a:blip r:embed="rId59"/>
              <a:stretch>
                <a:fillRect/>
              </a:stretch>
            </p:blipFill>
            <p:spPr>
              <a:xfrm>
                <a:off x="457197" y="2169435"/>
                <a:ext cx="1518480" cy="46080"/>
              </a:xfrm>
              <a:prstGeom prst="rect">
                <a:avLst/>
              </a:prstGeom>
            </p:spPr>
          </p:pic>
        </mc:Fallback>
      </mc:AlternateContent>
      <p:grpSp>
        <p:nvGrpSpPr>
          <p:cNvPr id="60" name="Gruppieren 59">
            <a:extLst>
              <a:ext uri="{FF2B5EF4-FFF2-40B4-BE49-F238E27FC236}">
                <a16:creationId xmlns:a16="http://schemas.microsoft.com/office/drawing/2014/main" id="{84370E74-C546-45D7-99D3-02E3A3595855}"/>
              </a:ext>
            </a:extLst>
          </p:cNvPr>
          <p:cNvGrpSpPr/>
          <p:nvPr/>
        </p:nvGrpSpPr>
        <p:grpSpPr>
          <a:xfrm>
            <a:off x="849957" y="1805835"/>
            <a:ext cx="589680" cy="189720"/>
            <a:chOff x="849957" y="1805835"/>
            <a:chExt cx="589680" cy="189720"/>
          </a:xfrm>
        </p:grpSpPr>
        <mc:AlternateContent xmlns:mc="http://schemas.openxmlformats.org/markup-compatibility/2006" xmlns:p14="http://schemas.microsoft.com/office/powerpoint/2010/main">
          <mc:Choice Requires="p14">
            <p:contentPart p14:bwMode="auto" r:id="rId60">
              <p14:nvContentPartPr>
                <p14:cNvPr id="57" name="Freihand 56">
                  <a:extLst>
                    <a:ext uri="{FF2B5EF4-FFF2-40B4-BE49-F238E27FC236}">
                      <a16:creationId xmlns:a16="http://schemas.microsoft.com/office/drawing/2014/main" id="{4BD18FF9-54E5-4B8D-81D9-40E399FAA7CB}"/>
                    </a:ext>
                  </a:extLst>
                </p14:cNvPr>
                <p14:cNvContentPartPr/>
                <p14:nvPr/>
              </p14:nvContentPartPr>
              <p14:xfrm>
                <a:off x="849957" y="1852995"/>
                <a:ext cx="120240" cy="142560"/>
              </p14:xfrm>
            </p:contentPart>
          </mc:Choice>
          <mc:Fallback xmlns="">
            <p:pic>
              <p:nvPicPr>
                <p:cNvPr id="57" name="Freihand 56">
                  <a:extLst>
                    <a:ext uri="{FF2B5EF4-FFF2-40B4-BE49-F238E27FC236}">
                      <a16:creationId xmlns:a16="http://schemas.microsoft.com/office/drawing/2014/main" id="{4BD18FF9-54E5-4B8D-81D9-40E399FAA7CB}"/>
                    </a:ext>
                  </a:extLst>
                </p:cNvPr>
                <p:cNvPicPr/>
                <p:nvPr/>
              </p:nvPicPr>
              <p:blipFill>
                <a:blip r:embed="rId61"/>
                <a:stretch>
                  <a:fillRect/>
                </a:stretch>
              </p:blipFill>
              <p:spPr>
                <a:xfrm>
                  <a:off x="845637" y="1848675"/>
                  <a:ext cx="128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8" name="Freihand 57">
                  <a:extLst>
                    <a:ext uri="{FF2B5EF4-FFF2-40B4-BE49-F238E27FC236}">
                      <a16:creationId xmlns:a16="http://schemas.microsoft.com/office/drawing/2014/main" id="{F2425E66-AAD3-4B21-AE7A-7DE043179537}"/>
                    </a:ext>
                  </a:extLst>
                </p14:cNvPr>
                <p14:cNvContentPartPr/>
                <p14:nvPr/>
              </p14:nvContentPartPr>
              <p14:xfrm>
                <a:off x="999717" y="1805835"/>
                <a:ext cx="312480" cy="154800"/>
              </p14:xfrm>
            </p:contentPart>
          </mc:Choice>
          <mc:Fallback xmlns="">
            <p:pic>
              <p:nvPicPr>
                <p:cNvPr id="58" name="Freihand 57">
                  <a:extLst>
                    <a:ext uri="{FF2B5EF4-FFF2-40B4-BE49-F238E27FC236}">
                      <a16:creationId xmlns:a16="http://schemas.microsoft.com/office/drawing/2014/main" id="{F2425E66-AAD3-4B21-AE7A-7DE043179537}"/>
                    </a:ext>
                  </a:extLst>
                </p:cNvPr>
                <p:cNvPicPr/>
                <p:nvPr/>
              </p:nvPicPr>
              <p:blipFill>
                <a:blip r:embed="rId63"/>
                <a:stretch>
                  <a:fillRect/>
                </a:stretch>
              </p:blipFill>
              <p:spPr>
                <a:xfrm>
                  <a:off x="995397" y="1801515"/>
                  <a:ext cx="321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9" name="Freihand 58">
                  <a:extLst>
                    <a:ext uri="{FF2B5EF4-FFF2-40B4-BE49-F238E27FC236}">
                      <a16:creationId xmlns:a16="http://schemas.microsoft.com/office/drawing/2014/main" id="{755A93D0-8C02-404B-8B5F-B2E66A8FFD41}"/>
                    </a:ext>
                  </a:extLst>
                </p14:cNvPr>
                <p14:cNvContentPartPr/>
                <p14:nvPr/>
              </p14:nvContentPartPr>
              <p14:xfrm>
                <a:off x="1325877" y="1825275"/>
                <a:ext cx="113760" cy="147240"/>
              </p14:xfrm>
            </p:contentPart>
          </mc:Choice>
          <mc:Fallback xmlns="">
            <p:pic>
              <p:nvPicPr>
                <p:cNvPr id="59" name="Freihand 58">
                  <a:extLst>
                    <a:ext uri="{FF2B5EF4-FFF2-40B4-BE49-F238E27FC236}">
                      <a16:creationId xmlns:a16="http://schemas.microsoft.com/office/drawing/2014/main" id="{755A93D0-8C02-404B-8B5F-B2E66A8FFD41}"/>
                    </a:ext>
                  </a:extLst>
                </p:cNvPr>
                <p:cNvPicPr/>
                <p:nvPr/>
              </p:nvPicPr>
              <p:blipFill>
                <a:blip r:embed="rId65"/>
                <a:stretch>
                  <a:fillRect/>
                </a:stretch>
              </p:blipFill>
              <p:spPr>
                <a:xfrm>
                  <a:off x="1321557" y="1820955"/>
                  <a:ext cx="122400" cy="155880"/>
                </a:xfrm>
                <a:prstGeom prst="rect">
                  <a:avLst/>
                </a:prstGeom>
              </p:spPr>
            </p:pic>
          </mc:Fallback>
        </mc:AlternateContent>
      </p:grpSp>
      <p:grpSp>
        <p:nvGrpSpPr>
          <p:cNvPr id="62" name="Gruppieren 61">
            <a:extLst>
              <a:ext uri="{FF2B5EF4-FFF2-40B4-BE49-F238E27FC236}">
                <a16:creationId xmlns:a16="http://schemas.microsoft.com/office/drawing/2014/main" id="{D1B9760E-9507-4F44-AACD-DA34FE8904A6}"/>
              </a:ext>
            </a:extLst>
          </p:cNvPr>
          <p:cNvGrpSpPr/>
          <p:nvPr/>
        </p:nvGrpSpPr>
        <p:grpSpPr>
          <a:xfrm>
            <a:off x="218877" y="252075"/>
            <a:ext cx="6544080" cy="1189440"/>
            <a:chOff x="218877" y="252075"/>
            <a:chExt cx="6544080" cy="1189440"/>
          </a:xfrm>
        </p:grpSpPr>
        <mc:AlternateContent xmlns:mc="http://schemas.openxmlformats.org/markup-compatibility/2006" xmlns:p14="http://schemas.microsoft.com/office/powerpoint/2010/main">
          <mc:Choice Requires="p14">
            <p:contentPart p14:bwMode="auto" r:id="rId66">
              <p14:nvContentPartPr>
                <p14:cNvPr id="2" name="Freihand 1">
                  <a:extLst>
                    <a:ext uri="{FF2B5EF4-FFF2-40B4-BE49-F238E27FC236}">
                      <a16:creationId xmlns:a16="http://schemas.microsoft.com/office/drawing/2014/main" id="{A391CB01-7C8F-40D3-97BF-FA20FF8043D5}"/>
                    </a:ext>
                  </a:extLst>
                </p14:cNvPr>
                <p14:cNvContentPartPr/>
                <p14:nvPr/>
              </p14:nvContentPartPr>
              <p14:xfrm>
                <a:off x="442077" y="614955"/>
                <a:ext cx="3246120" cy="125280"/>
              </p14:xfrm>
            </p:contentPart>
          </mc:Choice>
          <mc:Fallback xmlns="">
            <p:pic>
              <p:nvPicPr>
                <p:cNvPr id="2" name="Freihand 1">
                  <a:extLst>
                    <a:ext uri="{FF2B5EF4-FFF2-40B4-BE49-F238E27FC236}">
                      <a16:creationId xmlns:a16="http://schemas.microsoft.com/office/drawing/2014/main" id="{A391CB01-7C8F-40D3-97BF-FA20FF8043D5}"/>
                    </a:ext>
                  </a:extLst>
                </p:cNvPr>
                <p:cNvPicPr/>
                <p:nvPr/>
              </p:nvPicPr>
              <p:blipFill>
                <a:blip r:embed="rId67"/>
                <a:stretch>
                  <a:fillRect/>
                </a:stretch>
              </p:blipFill>
              <p:spPr>
                <a:xfrm>
                  <a:off x="437757" y="610635"/>
                  <a:ext cx="3254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 name="Freihand 2">
                  <a:extLst>
                    <a:ext uri="{FF2B5EF4-FFF2-40B4-BE49-F238E27FC236}">
                      <a16:creationId xmlns:a16="http://schemas.microsoft.com/office/drawing/2014/main" id="{60009DED-1415-4046-A50D-7FA068CA32F4}"/>
                    </a:ext>
                  </a:extLst>
                </p14:cNvPr>
                <p14:cNvContentPartPr/>
                <p14:nvPr/>
              </p14:nvContentPartPr>
              <p14:xfrm>
                <a:off x="424077" y="1141635"/>
                <a:ext cx="3014280" cy="47160"/>
              </p14:xfrm>
            </p:contentPart>
          </mc:Choice>
          <mc:Fallback xmlns="">
            <p:pic>
              <p:nvPicPr>
                <p:cNvPr id="3" name="Freihand 2">
                  <a:extLst>
                    <a:ext uri="{FF2B5EF4-FFF2-40B4-BE49-F238E27FC236}">
                      <a16:creationId xmlns:a16="http://schemas.microsoft.com/office/drawing/2014/main" id="{60009DED-1415-4046-A50D-7FA068CA32F4}"/>
                    </a:ext>
                  </a:extLst>
                </p:cNvPr>
                <p:cNvPicPr/>
                <p:nvPr/>
              </p:nvPicPr>
              <p:blipFill>
                <a:blip r:embed="rId69"/>
                <a:stretch>
                  <a:fillRect/>
                </a:stretch>
              </p:blipFill>
              <p:spPr>
                <a:xfrm>
                  <a:off x="419757" y="1137315"/>
                  <a:ext cx="3022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F529D312-AC7B-4032-91C8-1197C1538712}"/>
                    </a:ext>
                  </a:extLst>
                </p14:cNvPr>
                <p14:cNvContentPartPr/>
                <p14:nvPr/>
              </p14:nvContentPartPr>
              <p14:xfrm>
                <a:off x="5429517" y="1184475"/>
                <a:ext cx="140760" cy="208440"/>
              </p14:xfrm>
            </p:contentPart>
          </mc:Choice>
          <mc:Fallback xmlns="">
            <p:pic>
              <p:nvPicPr>
                <p:cNvPr id="46" name="Freihand 45">
                  <a:extLst>
                    <a:ext uri="{FF2B5EF4-FFF2-40B4-BE49-F238E27FC236}">
                      <a16:creationId xmlns:a16="http://schemas.microsoft.com/office/drawing/2014/main" id="{F529D312-AC7B-4032-91C8-1197C1538712}"/>
                    </a:ext>
                  </a:extLst>
                </p:cNvPr>
                <p:cNvPicPr/>
                <p:nvPr/>
              </p:nvPicPr>
              <p:blipFill>
                <a:blip r:embed="rId71"/>
                <a:stretch>
                  <a:fillRect/>
                </a:stretch>
              </p:blipFill>
              <p:spPr>
                <a:xfrm>
                  <a:off x="5425197" y="1180155"/>
                  <a:ext cx="1494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D48CCE98-10CA-4EA0-9EB3-DECC419FC089}"/>
                    </a:ext>
                  </a:extLst>
                </p14:cNvPr>
                <p14:cNvContentPartPr/>
                <p14:nvPr/>
              </p14:nvContentPartPr>
              <p14:xfrm>
                <a:off x="5497917" y="1282395"/>
                <a:ext cx="81720" cy="58680"/>
              </p14:xfrm>
            </p:contentPart>
          </mc:Choice>
          <mc:Fallback xmlns="">
            <p:pic>
              <p:nvPicPr>
                <p:cNvPr id="47" name="Freihand 46">
                  <a:extLst>
                    <a:ext uri="{FF2B5EF4-FFF2-40B4-BE49-F238E27FC236}">
                      <a16:creationId xmlns:a16="http://schemas.microsoft.com/office/drawing/2014/main" id="{D48CCE98-10CA-4EA0-9EB3-DECC419FC089}"/>
                    </a:ext>
                  </a:extLst>
                </p:cNvPr>
                <p:cNvPicPr/>
                <p:nvPr/>
              </p:nvPicPr>
              <p:blipFill>
                <a:blip r:embed="rId73"/>
                <a:stretch>
                  <a:fillRect/>
                </a:stretch>
              </p:blipFill>
              <p:spPr>
                <a:xfrm>
                  <a:off x="5493597" y="1278075"/>
                  <a:ext cx="90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C24C2D46-A4E9-4845-86B7-3EF577786D06}"/>
                    </a:ext>
                  </a:extLst>
                </p14:cNvPr>
                <p14:cNvContentPartPr/>
                <p14:nvPr/>
              </p14:nvContentPartPr>
              <p14:xfrm>
                <a:off x="5610597" y="1284195"/>
                <a:ext cx="181440" cy="157320"/>
              </p14:xfrm>
            </p:contentPart>
          </mc:Choice>
          <mc:Fallback xmlns="">
            <p:pic>
              <p:nvPicPr>
                <p:cNvPr id="48" name="Freihand 47">
                  <a:extLst>
                    <a:ext uri="{FF2B5EF4-FFF2-40B4-BE49-F238E27FC236}">
                      <a16:creationId xmlns:a16="http://schemas.microsoft.com/office/drawing/2014/main" id="{C24C2D46-A4E9-4845-86B7-3EF577786D06}"/>
                    </a:ext>
                  </a:extLst>
                </p:cNvPr>
                <p:cNvPicPr/>
                <p:nvPr/>
              </p:nvPicPr>
              <p:blipFill>
                <a:blip r:embed="rId75"/>
                <a:stretch>
                  <a:fillRect/>
                </a:stretch>
              </p:blipFill>
              <p:spPr>
                <a:xfrm>
                  <a:off x="5606277" y="1279875"/>
                  <a:ext cx="190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A2B87B1D-761F-4F45-BAC7-63513AC99F96}"/>
                    </a:ext>
                  </a:extLst>
                </p14:cNvPr>
                <p14:cNvContentPartPr/>
                <p14:nvPr/>
              </p14:nvContentPartPr>
              <p14:xfrm>
                <a:off x="5812197" y="1238835"/>
                <a:ext cx="224640" cy="98640"/>
              </p14:xfrm>
            </p:contentPart>
          </mc:Choice>
          <mc:Fallback xmlns="">
            <p:pic>
              <p:nvPicPr>
                <p:cNvPr id="49" name="Freihand 48">
                  <a:extLst>
                    <a:ext uri="{FF2B5EF4-FFF2-40B4-BE49-F238E27FC236}">
                      <a16:creationId xmlns:a16="http://schemas.microsoft.com/office/drawing/2014/main" id="{A2B87B1D-761F-4F45-BAC7-63513AC99F96}"/>
                    </a:ext>
                  </a:extLst>
                </p:cNvPr>
                <p:cNvPicPr/>
                <p:nvPr/>
              </p:nvPicPr>
              <p:blipFill>
                <a:blip r:embed="rId77"/>
                <a:stretch>
                  <a:fillRect/>
                </a:stretch>
              </p:blipFill>
              <p:spPr>
                <a:xfrm>
                  <a:off x="5807877" y="1234515"/>
                  <a:ext cx="233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6F64B410-60E6-4CD4-A85E-94C8E3849190}"/>
                    </a:ext>
                  </a:extLst>
                </p14:cNvPr>
                <p14:cNvContentPartPr/>
                <p14:nvPr/>
              </p14:nvContentPartPr>
              <p14:xfrm>
                <a:off x="6059157" y="1211475"/>
                <a:ext cx="69120" cy="101880"/>
              </p14:xfrm>
            </p:contentPart>
          </mc:Choice>
          <mc:Fallback xmlns="">
            <p:pic>
              <p:nvPicPr>
                <p:cNvPr id="50" name="Freihand 49">
                  <a:extLst>
                    <a:ext uri="{FF2B5EF4-FFF2-40B4-BE49-F238E27FC236}">
                      <a16:creationId xmlns:a16="http://schemas.microsoft.com/office/drawing/2014/main" id="{6F64B410-60E6-4CD4-A85E-94C8E3849190}"/>
                    </a:ext>
                  </a:extLst>
                </p:cNvPr>
                <p:cNvPicPr/>
                <p:nvPr/>
              </p:nvPicPr>
              <p:blipFill>
                <a:blip r:embed="rId79"/>
                <a:stretch>
                  <a:fillRect/>
                </a:stretch>
              </p:blipFill>
              <p:spPr>
                <a:xfrm>
                  <a:off x="6054837" y="1207155"/>
                  <a:ext cx="77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751936E2-5FA7-421B-B18E-7182CC956633}"/>
                    </a:ext>
                  </a:extLst>
                </p14:cNvPr>
                <p14:cNvContentPartPr/>
                <p14:nvPr/>
              </p14:nvContentPartPr>
              <p14:xfrm>
                <a:off x="6167877" y="1213635"/>
                <a:ext cx="29520" cy="103680"/>
              </p14:xfrm>
            </p:contentPart>
          </mc:Choice>
          <mc:Fallback xmlns="">
            <p:pic>
              <p:nvPicPr>
                <p:cNvPr id="51" name="Freihand 50">
                  <a:extLst>
                    <a:ext uri="{FF2B5EF4-FFF2-40B4-BE49-F238E27FC236}">
                      <a16:creationId xmlns:a16="http://schemas.microsoft.com/office/drawing/2014/main" id="{751936E2-5FA7-421B-B18E-7182CC956633}"/>
                    </a:ext>
                  </a:extLst>
                </p:cNvPr>
                <p:cNvPicPr/>
                <p:nvPr/>
              </p:nvPicPr>
              <p:blipFill>
                <a:blip r:embed="rId81"/>
                <a:stretch>
                  <a:fillRect/>
                </a:stretch>
              </p:blipFill>
              <p:spPr>
                <a:xfrm>
                  <a:off x="6163557" y="1209315"/>
                  <a:ext cx="38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C7BC261F-CBD5-4EDD-842B-59E01A55C685}"/>
                    </a:ext>
                  </a:extLst>
                </p14:cNvPr>
                <p14:cNvContentPartPr/>
                <p14:nvPr/>
              </p14:nvContentPartPr>
              <p14:xfrm>
                <a:off x="6197037" y="1154595"/>
                <a:ext cx="12960" cy="39600"/>
              </p14:xfrm>
            </p:contentPart>
          </mc:Choice>
          <mc:Fallback xmlns="">
            <p:pic>
              <p:nvPicPr>
                <p:cNvPr id="52" name="Freihand 51">
                  <a:extLst>
                    <a:ext uri="{FF2B5EF4-FFF2-40B4-BE49-F238E27FC236}">
                      <a16:creationId xmlns:a16="http://schemas.microsoft.com/office/drawing/2014/main" id="{C7BC261F-CBD5-4EDD-842B-59E01A55C685}"/>
                    </a:ext>
                  </a:extLst>
                </p:cNvPr>
                <p:cNvPicPr/>
                <p:nvPr/>
              </p:nvPicPr>
              <p:blipFill>
                <a:blip r:embed="rId83"/>
                <a:stretch>
                  <a:fillRect/>
                </a:stretch>
              </p:blipFill>
              <p:spPr>
                <a:xfrm>
                  <a:off x="6192717" y="1150275"/>
                  <a:ext cx="21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E6873FBF-9F6B-4560-AD63-EC91426D58FF}"/>
                    </a:ext>
                  </a:extLst>
                </p14:cNvPr>
                <p14:cNvContentPartPr/>
                <p14:nvPr/>
              </p14:nvContentPartPr>
              <p14:xfrm>
                <a:off x="6244917" y="1195275"/>
                <a:ext cx="193320" cy="89640"/>
              </p14:xfrm>
            </p:contentPart>
          </mc:Choice>
          <mc:Fallback xmlns="">
            <p:pic>
              <p:nvPicPr>
                <p:cNvPr id="53" name="Freihand 52">
                  <a:extLst>
                    <a:ext uri="{FF2B5EF4-FFF2-40B4-BE49-F238E27FC236}">
                      <a16:creationId xmlns:a16="http://schemas.microsoft.com/office/drawing/2014/main" id="{E6873FBF-9F6B-4560-AD63-EC91426D58FF}"/>
                    </a:ext>
                  </a:extLst>
                </p:cNvPr>
                <p:cNvPicPr/>
                <p:nvPr/>
              </p:nvPicPr>
              <p:blipFill>
                <a:blip r:embed="rId85"/>
                <a:stretch>
                  <a:fillRect/>
                </a:stretch>
              </p:blipFill>
              <p:spPr>
                <a:xfrm>
                  <a:off x="6240597" y="1190955"/>
                  <a:ext cx="201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F36DFFD4-58FF-4597-8F90-70FA6D1093C8}"/>
                    </a:ext>
                  </a:extLst>
                </p14:cNvPr>
                <p14:cNvContentPartPr/>
                <p14:nvPr/>
              </p14:nvContentPartPr>
              <p14:xfrm>
                <a:off x="6456957" y="1117875"/>
                <a:ext cx="306000" cy="101160"/>
              </p14:xfrm>
            </p:contentPart>
          </mc:Choice>
          <mc:Fallback xmlns="">
            <p:pic>
              <p:nvPicPr>
                <p:cNvPr id="54" name="Freihand 53">
                  <a:extLst>
                    <a:ext uri="{FF2B5EF4-FFF2-40B4-BE49-F238E27FC236}">
                      <a16:creationId xmlns:a16="http://schemas.microsoft.com/office/drawing/2014/main" id="{F36DFFD4-58FF-4597-8F90-70FA6D1093C8}"/>
                    </a:ext>
                  </a:extLst>
                </p:cNvPr>
                <p:cNvPicPr/>
                <p:nvPr/>
              </p:nvPicPr>
              <p:blipFill>
                <a:blip r:embed="rId87"/>
                <a:stretch>
                  <a:fillRect/>
                </a:stretch>
              </p:blipFill>
              <p:spPr>
                <a:xfrm>
                  <a:off x="6452637" y="1113555"/>
                  <a:ext cx="314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AC74FB7B-50C0-4669-BF09-9D70AE505407}"/>
                    </a:ext>
                  </a:extLst>
                </p14:cNvPr>
                <p14:cNvContentPartPr/>
                <p14:nvPr/>
              </p14:nvContentPartPr>
              <p14:xfrm>
                <a:off x="218877" y="252075"/>
                <a:ext cx="3852360" cy="989640"/>
              </p14:xfrm>
            </p:contentPart>
          </mc:Choice>
          <mc:Fallback xmlns="">
            <p:pic>
              <p:nvPicPr>
                <p:cNvPr id="61" name="Freihand 60">
                  <a:extLst>
                    <a:ext uri="{FF2B5EF4-FFF2-40B4-BE49-F238E27FC236}">
                      <a16:creationId xmlns:a16="http://schemas.microsoft.com/office/drawing/2014/main" id="{AC74FB7B-50C0-4669-BF09-9D70AE505407}"/>
                    </a:ext>
                  </a:extLst>
                </p:cNvPr>
                <p:cNvPicPr/>
                <p:nvPr/>
              </p:nvPicPr>
              <p:blipFill>
                <a:blip r:embed="rId89"/>
                <a:stretch>
                  <a:fillRect/>
                </a:stretch>
              </p:blipFill>
              <p:spPr>
                <a:xfrm>
                  <a:off x="214557" y="247755"/>
                  <a:ext cx="3861000" cy="9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63" name="Freihand 62">
                <a:extLst>
                  <a:ext uri="{FF2B5EF4-FFF2-40B4-BE49-F238E27FC236}">
                    <a16:creationId xmlns:a16="http://schemas.microsoft.com/office/drawing/2014/main" id="{ADE90A96-9F55-468A-AD78-63C8DE87303E}"/>
                  </a:ext>
                </a:extLst>
              </p14:cNvPr>
              <p14:cNvContentPartPr/>
              <p14:nvPr/>
            </p14:nvContentPartPr>
            <p14:xfrm>
              <a:off x="171357" y="2327115"/>
              <a:ext cx="8654400" cy="1336680"/>
            </p14:xfrm>
          </p:contentPart>
        </mc:Choice>
        <mc:Fallback xmlns="">
          <p:pic>
            <p:nvPicPr>
              <p:cNvPr id="63" name="Freihand 62">
                <a:extLst>
                  <a:ext uri="{FF2B5EF4-FFF2-40B4-BE49-F238E27FC236}">
                    <a16:creationId xmlns:a16="http://schemas.microsoft.com/office/drawing/2014/main" id="{ADE90A96-9F55-468A-AD78-63C8DE87303E}"/>
                  </a:ext>
                </a:extLst>
              </p:cNvPr>
              <p:cNvPicPr/>
              <p:nvPr/>
            </p:nvPicPr>
            <p:blipFill>
              <a:blip r:embed="rId91"/>
              <a:stretch>
                <a:fillRect/>
              </a:stretch>
            </p:blipFill>
            <p:spPr>
              <a:xfrm>
                <a:off x="167037" y="2322795"/>
                <a:ext cx="8663040" cy="1345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Freihand 63">
                <a:extLst>
                  <a:ext uri="{FF2B5EF4-FFF2-40B4-BE49-F238E27FC236}">
                    <a16:creationId xmlns:a16="http://schemas.microsoft.com/office/drawing/2014/main" id="{336161AD-337F-40E7-9DF9-69F5136DED31}"/>
                  </a:ext>
                </a:extLst>
              </p14:cNvPr>
              <p14:cNvContentPartPr/>
              <p14:nvPr/>
            </p14:nvContentPartPr>
            <p14:xfrm>
              <a:off x="5767197" y="2913555"/>
              <a:ext cx="1154880" cy="584640"/>
            </p14:xfrm>
          </p:contentPart>
        </mc:Choice>
        <mc:Fallback xmlns="">
          <p:pic>
            <p:nvPicPr>
              <p:cNvPr id="64" name="Freihand 63">
                <a:extLst>
                  <a:ext uri="{FF2B5EF4-FFF2-40B4-BE49-F238E27FC236}">
                    <a16:creationId xmlns:a16="http://schemas.microsoft.com/office/drawing/2014/main" id="{336161AD-337F-40E7-9DF9-69F5136DED31}"/>
                  </a:ext>
                </a:extLst>
              </p:cNvPr>
              <p:cNvPicPr/>
              <p:nvPr/>
            </p:nvPicPr>
            <p:blipFill>
              <a:blip r:embed="rId93"/>
              <a:stretch>
                <a:fillRect/>
              </a:stretch>
            </p:blipFill>
            <p:spPr>
              <a:xfrm>
                <a:off x="5762877" y="2909235"/>
                <a:ext cx="1163520" cy="593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Freihand 64">
                <a:extLst>
                  <a:ext uri="{FF2B5EF4-FFF2-40B4-BE49-F238E27FC236}">
                    <a16:creationId xmlns:a16="http://schemas.microsoft.com/office/drawing/2014/main" id="{50146F26-87E3-405B-A54D-14FE77793D0A}"/>
                  </a:ext>
                </a:extLst>
              </p14:cNvPr>
              <p14:cNvContentPartPr/>
              <p14:nvPr/>
            </p14:nvContentPartPr>
            <p14:xfrm>
              <a:off x="199077" y="3430875"/>
              <a:ext cx="6536520" cy="1396440"/>
            </p14:xfrm>
          </p:contentPart>
        </mc:Choice>
        <mc:Fallback xmlns="">
          <p:pic>
            <p:nvPicPr>
              <p:cNvPr id="65" name="Freihand 64">
                <a:extLst>
                  <a:ext uri="{FF2B5EF4-FFF2-40B4-BE49-F238E27FC236}">
                    <a16:creationId xmlns:a16="http://schemas.microsoft.com/office/drawing/2014/main" id="{50146F26-87E3-405B-A54D-14FE77793D0A}"/>
                  </a:ext>
                </a:extLst>
              </p:cNvPr>
              <p:cNvPicPr/>
              <p:nvPr/>
            </p:nvPicPr>
            <p:blipFill>
              <a:blip r:embed="rId95"/>
              <a:stretch>
                <a:fillRect/>
              </a:stretch>
            </p:blipFill>
            <p:spPr>
              <a:xfrm>
                <a:off x="194757" y="3426555"/>
                <a:ext cx="6545160" cy="1405080"/>
              </a:xfrm>
              <a:prstGeom prst="rect">
                <a:avLst/>
              </a:prstGeom>
            </p:spPr>
          </p:pic>
        </mc:Fallback>
      </mc:AlternateContent>
    </p:spTree>
    <p:extLst>
      <p:ext uri="{BB962C8B-B14F-4D97-AF65-F5344CB8AC3E}">
        <p14:creationId xmlns:p14="http://schemas.microsoft.com/office/powerpoint/2010/main" val="13231161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2484</Words>
  <Application>Microsoft Office PowerPoint</Application>
  <PresentationFormat>Breitbild</PresentationFormat>
  <Paragraphs>494</Paragraphs>
  <Slides>44</Slides>
  <Notes>35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44</vt:i4>
      </vt:variant>
    </vt:vector>
  </HeadingPairs>
  <TitlesOfParts>
    <vt:vector size="52" baseType="lpstr">
      <vt:lpstr>Arial</vt:lpstr>
      <vt:lpstr>Calibri</vt:lpstr>
      <vt:lpstr>Calibri Light</vt:lpstr>
      <vt:lpstr>Droid Sans Fallback</vt:lpstr>
      <vt:lpstr>Sparkasse Rg</vt:lpstr>
      <vt:lpstr>Times New Roman</vt:lpstr>
      <vt:lpstr>Wingdings</vt:lpstr>
      <vt:lpstr>Office</vt:lpstr>
      <vt:lpstr>PowerPoint-Präsentation</vt:lpstr>
      <vt:lpstr>Makroökonomie</vt:lpstr>
      <vt:lpstr>PowerPoint-Präsentation</vt:lpstr>
      <vt:lpstr>PowerPoint-Präsentation</vt:lpstr>
      <vt:lpstr>Berufungsvorträge Professur:  VWL &amp; International Economics  Montag 30.09.2024  8:15 – 8:45 S122  10:15 – 10:45 S421  </vt:lpstr>
      <vt:lpstr>Presentation for an Professurship:  International Economics  Monday 30.09.2024  8:15 – 8:45 S122  10:15 – 10:45 S421  </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be1046</cp:lastModifiedBy>
  <cp:revision>110</cp:revision>
  <cp:lastPrinted>2022-03-02T20:18:27Z</cp:lastPrinted>
  <dcterms:created xsi:type="dcterms:W3CDTF">2022-03-01T20:52:11Z</dcterms:created>
  <dcterms:modified xsi:type="dcterms:W3CDTF">2024-10-01T05:10:31Z</dcterms:modified>
</cp:coreProperties>
</file>